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99FF"/>
    <a:srgbClr val="FF66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63583D-0632-405F-8988-0BC735A9247E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CB7DABB-E264-48D9-B70B-EE7299FCE0E1}">
      <dgm:prSet/>
      <dgm:spPr/>
      <dgm:t>
        <a:bodyPr/>
        <a:lstStyle/>
        <a:p>
          <a:pPr rtl="0"/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雙手肥皂清潔，搓洗</a:t>
          </a:r>
          <a:r>
            <a:rPr lang="en-US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40~60</a:t>
          </a:r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秒</a:t>
          </a:r>
          <a:endParaRPr lang="zh-TW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6596D32D-DF40-4F79-B958-0FB02A0C286E}" type="parTrans" cxnId="{522EE989-0000-4498-A31A-14B35ECFD52E}">
      <dgm:prSet/>
      <dgm:spPr/>
      <dgm:t>
        <a:bodyPr/>
        <a:lstStyle/>
        <a:p>
          <a:endParaRPr lang="zh-TW" altLang="en-US"/>
        </a:p>
      </dgm:t>
    </dgm:pt>
    <dgm:pt modelId="{72AD55B5-592A-47D3-9F5F-AA30BD439893}" type="sibTrans" cxnId="{522EE989-0000-4498-A31A-14B35ECFD52E}">
      <dgm:prSet/>
      <dgm:spPr/>
      <dgm:t>
        <a:bodyPr/>
        <a:lstStyle/>
        <a:p>
          <a:endParaRPr lang="zh-TW" altLang="en-US"/>
        </a:p>
      </dgm:t>
    </dgm:pt>
    <dgm:pt modelId="{17688652-1476-4441-AEE7-7A9B07B1FBB7}">
      <dgm:prSet/>
      <dgm:spPr/>
      <dgm:t>
        <a:bodyPr/>
        <a:lstStyle/>
        <a:p>
          <a:pPr rtl="0"/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口罩要遮住口鼻、蓋住下巴  </a:t>
          </a:r>
          <a:endParaRPr lang="zh-TW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69023A23-2E25-44E2-9089-D41608B9D77B}" type="parTrans" cxnId="{619FA4C6-A8BB-41C2-8925-333A0EEEDF33}">
      <dgm:prSet/>
      <dgm:spPr/>
      <dgm:t>
        <a:bodyPr/>
        <a:lstStyle/>
        <a:p>
          <a:endParaRPr lang="zh-TW" altLang="en-US"/>
        </a:p>
      </dgm:t>
    </dgm:pt>
    <dgm:pt modelId="{D0DC15B6-4382-4034-B5F1-402484E2B3C1}" type="sibTrans" cxnId="{619FA4C6-A8BB-41C2-8925-333A0EEEDF33}">
      <dgm:prSet/>
      <dgm:spPr/>
      <dgm:t>
        <a:bodyPr/>
        <a:lstStyle/>
        <a:p>
          <a:endParaRPr lang="zh-TW" altLang="en-US"/>
        </a:p>
      </dgm:t>
    </dgm:pt>
    <dgm:pt modelId="{F3D0DA8E-56F3-4B97-AE5C-A89D15CFDEB9}">
      <dgm:prSet/>
      <dgm:spPr/>
      <dgm:t>
        <a:bodyPr/>
        <a:lstStyle/>
        <a:p>
          <a:pPr rtl="0"/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噴</a:t>
          </a:r>
          <a:r>
            <a:rPr lang="en-US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75%</a:t>
          </a:r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酒精搓洗雙手</a:t>
          </a:r>
          <a:r>
            <a:rPr lang="en-US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20-30</a:t>
          </a:r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秒</a:t>
          </a:r>
          <a:endParaRPr lang="zh-TW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BBCB5E93-BFFF-4ED9-9A95-D2DEDC0D8C3C}" type="parTrans" cxnId="{C4FF5316-F53B-4F30-83E0-7BCA3FFD3616}">
      <dgm:prSet/>
      <dgm:spPr/>
      <dgm:t>
        <a:bodyPr/>
        <a:lstStyle/>
        <a:p>
          <a:endParaRPr lang="zh-TW" altLang="en-US"/>
        </a:p>
      </dgm:t>
    </dgm:pt>
    <dgm:pt modelId="{188EB1C1-3A2E-40C3-9625-CBE7F862594E}" type="sibTrans" cxnId="{C4FF5316-F53B-4F30-83E0-7BCA3FFD3616}">
      <dgm:prSet/>
      <dgm:spPr/>
      <dgm:t>
        <a:bodyPr/>
        <a:lstStyle/>
        <a:p>
          <a:endParaRPr lang="zh-TW" altLang="en-US"/>
        </a:p>
      </dgm:t>
    </dgm:pt>
    <dgm:pt modelId="{D283033D-B25F-4006-A10D-110ABA3FE2EA}">
      <dgm:prSet/>
      <dgm:spPr/>
      <dgm:t>
        <a:bodyPr/>
        <a:lstStyle/>
        <a:p>
          <a:pPr rtl="0"/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有發燒、呼吸道症狀速就醫</a:t>
          </a:r>
          <a:endParaRPr lang="zh-TW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F204101D-0A84-4645-857E-875D24924507}" type="parTrans" cxnId="{58EBA63F-A8D1-4721-8566-289C7CA0B1EF}">
      <dgm:prSet/>
      <dgm:spPr/>
      <dgm:t>
        <a:bodyPr/>
        <a:lstStyle/>
        <a:p>
          <a:endParaRPr lang="zh-TW" altLang="en-US"/>
        </a:p>
      </dgm:t>
    </dgm:pt>
    <dgm:pt modelId="{19588208-95B5-4464-9561-BB0C0BB88883}" type="sibTrans" cxnId="{58EBA63F-A8D1-4721-8566-289C7CA0B1EF}">
      <dgm:prSet/>
      <dgm:spPr/>
      <dgm:t>
        <a:bodyPr/>
        <a:lstStyle/>
        <a:p>
          <a:endParaRPr lang="zh-TW" altLang="en-US"/>
        </a:p>
      </dgm:t>
    </dgm:pt>
    <dgm:pt modelId="{BDCC51E8-E302-407D-B43D-A1C08C99A1C2}" type="pres">
      <dgm:prSet presAssocID="{5F63583D-0632-405F-8988-0BC735A9247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BDD94C-1045-413B-8458-946B407235D5}" type="pres">
      <dgm:prSet presAssocID="{5F63583D-0632-405F-8988-0BC735A9247E}" presName="fgShape" presStyleLbl="fgShp" presStyleIdx="0" presStyleCnt="1"/>
      <dgm:spPr/>
    </dgm:pt>
    <dgm:pt modelId="{9C58C79C-8C00-44EA-87BA-96915D549F84}" type="pres">
      <dgm:prSet presAssocID="{5F63583D-0632-405F-8988-0BC735A9247E}" presName="linComp" presStyleCnt="0"/>
      <dgm:spPr/>
    </dgm:pt>
    <dgm:pt modelId="{23C69321-8444-42CD-9B2A-CF13C661E44D}" type="pres">
      <dgm:prSet presAssocID="{7CB7DABB-E264-48D9-B70B-EE7299FCE0E1}" presName="compNode" presStyleCnt="0"/>
      <dgm:spPr/>
    </dgm:pt>
    <dgm:pt modelId="{25ED55FF-3080-464A-93EE-27CCFD028143}" type="pres">
      <dgm:prSet presAssocID="{7CB7DABB-E264-48D9-B70B-EE7299FCE0E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D4E6831-471A-4A31-B1F2-7F5ACA4B264A}" type="pres">
      <dgm:prSet presAssocID="{7CB7DABB-E264-48D9-B70B-EE7299FCE0E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2256DC-C102-41CA-87B2-8A1538791DA2}" type="pres">
      <dgm:prSet presAssocID="{7CB7DABB-E264-48D9-B70B-EE7299FCE0E1}" presName="invisiNode" presStyleLbl="node1" presStyleIdx="0" presStyleCnt="4"/>
      <dgm:spPr/>
    </dgm:pt>
    <dgm:pt modelId="{8B3DD826-1751-43D0-92D2-3B72EF98404A}" type="pres">
      <dgm:prSet presAssocID="{7CB7DABB-E264-48D9-B70B-EE7299FCE0E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FBC1428-207D-4945-8629-269664977C93}" type="pres">
      <dgm:prSet presAssocID="{72AD55B5-592A-47D3-9F5F-AA30BD43989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E3628BA-A5D2-4CE8-B14C-5CA9666E44A8}" type="pres">
      <dgm:prSet presAssocID="{17688652-1476-4441-AEE7-7A9B07B1FBB7}" presName="compNode" presStyleCnt="0"/>
      <dgm:spPr/>
    </dgm:pt>
    <dgm:pt modelId="{515BD634-21CF-428C-9FB4-864E12CEB0A3}" type="pres">
      <dgm:prSet presAssocID="{17688652-1476-4441-AEE7-7A9B07B1FBB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6C8D983-73D7-493E-85FC-B5BA0E4198B1}" type="pres">
      <dgm:prSet presAssocID="{17688652-1476-4441-AEE7-7A9B07B1FBB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DFF41D-9F30-4199-A1EF-AEACDD1164CB}" type="pres">
      <dgm:prSet presAssocID="{17688652-1476-4441-AEE7-7A9B07B1FBB7}" presName="invisiNode" presStyleLbl="node1" presStyleIdx="1" presStyleCnt="4"/>
      <dgm:spPr/>
    </dgm:pt>
    <dgm:pt modelId="{12058E93-21AB-467A-8155-B50E3017082D}" type="pres">
      <dgm:prSet presAssocID="{17688652-1476-4441-AEE7-7A9B07B1FBB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432E425-9183-4992-981C-50E1CEDD0BE7}" type="pres">
      <dgm:prSet presAssocID="{D0DC15B6-4382-4034-B5F1-402484E2B3C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612D328-1807-4C2A-9D1B-2C25472ECA75}" type="pres">
      <dgm:prSet presAssocID="{F3D0DA8E-56F3-4B97-AE5C-A89D15CFDEB9}" presName="compNode" presStyleCnt="0"/>
      <dgm:spPr/>
    </dgm:pt>
    <dgm:pt modelId="{19744559-E395-41DE-8590-B7AD3CED5357}" type="pres">
      <dgm:prSet presAssocID="{F3D0DA8E-56F3-4B97-AE5C-A89D15CFDEB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770FAB2-9C0D-402E-B71D-AFCCA357606A}" type="pres">
      <dgm:prSet presAssocID="{F3D0DA8E-56F3-4B97-AE5C-A89D15CFDEB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16187-C8BD-4E3B-A852-6126A6B7BF92}" type="pres">
      <dgm:prSet presAssocID="{F3D0DA8E-56F3-4B97-AE5C-A89D15CFDEB9}" presName="invisiNode" presStyleLbl="node1" presStyleIdx="2" presStyleCnt="4"/>
      <dgm:spPr/>
    </dgm:pt>
    <dgm:pt modelId="{5E994D01-9126-4023-A958-DD82A3B5BE1E}" type="pres">
      <dgm:prSet presAssocID="{F3D0DA8E-56F3-4B97-AE5C-A89D15CFDEB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DDA802A-FD0D-4D3C-B815-D99CB6D82779}" type="pres">
      <dgm:prSet presAssocID="{188EB1C1-3A2E-40C3-9625-CBE7F862594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87154B2-CE4F-45B3-9FE0-658E3932AF9D}" type="pres">
      <dgm:prSet presAssocID="{D283033D-B25F-4006-A10D-110ABA3FE2EA}" presName="compNode" presStyleCnt="0"/>
      <dgm:spPr/>
    </dgm:pt>
    <dgm:pt modelId="{BCB28599-C451-4489-A53C-771FCCBA8758}" type="pres">
      <dgm:prSet presAssocID="{D283033D-B25F-4006-A10D-110ABA3FE2E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404C851-9997-4B62-B462-93A7394FA1B5}" type="pres">
      <dgm:prSet presAssocID="{D283033D-B25F-4006-A10D-110ABA3FE2E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2F5D88-9187-4BA5-BBF3-5CCE52C729D6}" type="pres">
      <dgm:prSet presAssocID="{D283033D-B25F-4006-A10D-110ABA3FE2EA}" presName="invisiNode" presStyleLbl="node1" presStyleIdx="3" presStyleCnt="4"/>
      <dgm:spPr/>
    </dgm:pt>
    <dgm:pt modelId="{154B7A24-B25E-46F8-A2C9-EA083686539D}" type="pres">
      <dgm:prSet presAssocID="{D283033D-B25F-4006-A10D-110ABA3FE2E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78DEF8D-E04C-4227-B550-981665AFF6FF}" type="presOf" srcId="{D0DC15B6-4382-4034-B5F1-402484E2B3C1}" destId="{3432E425-9183-4992-981C-50E1CEDD0BE7}" srcOrd="0" destOrd="0" presId="urn:microsoft.com/office/officeart/2005/8/layout/hList7"/>
    <dgm:cxn modelId="{118EAC82-7492-42DA-BD87-D578E72C8F61}" type="presOf" srcId="{F3D0DA8E-56F3-4B97-AE5C-A89D15CFDEB9}" destId="{19744559-E395-41DE-8590-B7AD3CED5357}" srcOrd="0" destOrd="0" presId="urn:microsoft.com/office/officeart/2005/8/layout/hList7"/>
    <dgm:cxn modelId="{F2FAACD3-95BD-4FCE-942C-736105D9101C}" type="presOf" srcId="{188EB1C1-3A2E-40C3-9625-CBE7F862594E}" destId="{0DDA802A-FD0D-4D3C-B815-D99CB6D82779}" srcOrd="0" destOrd="0" presId="urn:microsoft.com/office/officeart/2005/8/layout/hList7"/>
    <dgm:cxn modelId="{7269482C-0944-4BCB-A5B8-DEE7CB29ABCF}" type="presOf" srcId="{D283033D-B25F-4006-A10D-110ABA3FE2EA}" destId="{BCB28599-C451-4489-A53C-771FCCBA8758}" srcOrd="0" destOrd="0" presId="urn:microsoft.com/office/officeart/2005/8/layout/hList7"/>
    <dgm:cxn modelId="{58EBA63F-A8D1-4721-8566-289C7CA0B1EF}" srcId="{5F63583D-0632-405F-8988-0BC735A9247E}" destId="{D283033D-B25F-4006-A10D-110ABA3FE2EA}" srcOrd="3" destOrd="0" parTransId="{F204101D-0A84-4645-857E-875D24924507}" sibTransId="{19588208-95B5-4464-9561-BB0C0BB88883}"/>
    <dgm:cxn modelId="{2F058C2D-1EBB-478B-9914-6CC877F91DAA}" type="presOf" srcId="{5F63583D-0632-405F-8988-0BC735A9247E}" destId="{BDCC51E8-E302-407D-B43D-A1C08C99A1C2}" srcOrd="0" destOrd="0" presId="urn:microsoft.com/office/officeart/2005/8/layout/hList7"/>
    <dgm:cxn modelId="{1F338948-31DE-4B33-B283-FD9287C923DC}" type="presOf" srcId="{72AD55B5-592A-47D3-9F5F-AA30BD439893}" destId="{3FBC1428-207D-4945-8629-269664977C93}" srcOrd="0" destOrd="0" presId="urn:microsoft.com/office/officeart/2005/8/layout/hList7"/>
    <dgm:cxn modelId="{522EE989-0000-4498-A31A-14B35ECFD52E}" srcId="{5F63583D-0632-405F-8988-0BC735A9247E}" destId="{7CB7DABB-E264-48D9-B70B-EE7299FCE0E1}" srcOrd="0" destOrd="0" parTransId="{6596D32D-DF40-4F79-B958-0FB02A0C286E}" sibTransId="{72AD55B5-592A-47D3-9F5F-AA30BD439893}"/>
    <dgm:cxn modelId="{812DA0A6-A846-4D9E-957C-6634C9BB5166}" type="presOf" srcId="{17688652-1476-4441-AEE7-7A9B07B1FBB7}" destId="{26C8D983-73D7-493E-85FC-B5BA0E4198B1}" srcOrd="1" destOrd="0" presId="urn:microsoft.com/office/officeart/2005/8/layout/hList7"/>
    <dgm:cxn modelId="{C72AD41D-80D7-4C14-8DE7-3639EAE0E2E9}" type="presOf" srcId="{D283033D-B25F-4006-A10D-110ABA3FE2EA}" destId="{B404C851-9997-4B62-B462-93A7394FA1B5}" srcOrd="1" destOrd="0" presId="urn:microsoft.com/office/officeart/2005/8/layout/hList7"/>
    <dgm:cxn modelId="{619FA4C6-A8BB-41C2-8925-333A0EEEDF33}" srcId="{5F63583D-0632-405F-8988-0BC735A9247E}" destId="{17688652-1476-4441-AEE7-7A9B07B1FBB7}" srcOrd="1" destOrd="0" parTransId="{69023A23-2E25-44E2-9089-D41608B9D77B}" sibTransId="{D0DC15B6-4382-4034-B5F1-402484E2B3C1}"/>
    <dgm:cxn modelId="{3B246A3A-7286-482D-B875-9D879E4B2EBD}" type="presOf" srcId="{7CB7DABB-E264-48D9-B70B-EE7299FCE0E1}" destId="{25ED55FF-3080-464A-93EE-27CCFD028143}" srcOrd="0" destOrd="0" presId="urn:microsoft.com/office/officeart/2005/8/layout/hList7"/>
    <dgm:cxn modelId="{C4FF5316-F53B-4F30-83E0-7BCA3FFD3616}" srcId="{5F63583D-0632-405F-8988-0BC735A9247E}" destId="{F3D0DA8E-56F3-4B97-AE5C-A89D15CFDEB9}" srcOrd="2" destOrd="0" parTransId="{BBCB5E93-BFFF-4ED9-9A95-D2DEDC0D8C3C}" sibTransId="{188EB1C1-3A2E-40C3-9625-CBE7F862594E}"/>
    <dgm:cxn modelId="{521810F6-57D2-4037-A41B-CE69151007D2}" type="presOf" srcId="{7CB7DABB-E264-48D9-B70B-EE7299FCE0E1}" destId="{3D4E6831-471A-4A31-B1F2-7F5ACA4B264A}" srcOrd="1" destOrd="0" presId="urn:microsoft.com/office/officeart/2005/8/layout/hList7"/>
    <dgm:cxn modelId="{5F0858AC-441C-4062-85D5-D15601042B08}" type="presOf" srcId="{F3D0DA8E-56F3-4B97-AE5C-A89D15CFDEB9}" destId="{E770FAB2-9C0D-402E-B71D-AFCCA357606A}" srcOrd="1" destOrd="0" presId="urn:microsoft.com/office/officeart/2005/8/layout/hList7"/>
    <dgm:cxn modelId="{899F4F65-6EAB-4523-9BAF-1E9E0F3914AB}" type="presOf" srcId="{17688652-1476-4441-AEE7-7A9B07B1FBB7}" destId="{515BD634-21CF-428C-9FB4-864E12CEB0A3}" srcOrd="0" destOrd="0" presId="urn:microsoft.com/office/officeart/2005/8/layout/hList7"/>
    <dgm:cxn modelId="{ED843785-0B37-4253-9D87-1DDC32214CE0}" type="presParOf" srcId="{BDCC51E8-E302-407D-B43D-A1C08C99A1C2}" destId="{EFBDD94C-1045-413B-8458-946B407235D5}" srcOrd="0" destOrd="0" presId="urn:microsoft.com/office/officeart/2005/8/layout/hList7"/>
    <dgm:cxn modelId="{5ED6D736-692C-4A88-838A-0C67F27E1BF3}" type="presParOf" srcId="{BDCC51E8-E302-407D-B43D-A1C08C99A1C2}" destId="{9C58C79C-8C00-44EA-87BA-96915D549F84}" srcOrd="1" destOrd="0" presId="urn:microsoft.com/office/officeart/2005/8/layout/hList7"/>
    <dgm:cxn modelId="{8265B74D-C3DB-42CF-B77E-9DEF5A057BD5}" type="presParOf" srcId="{9C58C79C-8C00-44EA-87BA-96915D549F84}" destId="{23C69321-8444-42CD-9B2A-CF13C661E44D}" srcOrd="0" destOrd="0" presId="urn:microsoft.com/office/officeart/2005/8/layout/hList7"/>
    <dgm:cxn modelId="{5F36FB1B-8043-4213-8EF8-F77E7325F21A}" type="presParOf" srcId="{23C69321-8444-42CD-9B2A-CF13C661E44D}" destId="{25ED55FF-3080-464A-93EE-27CCFD028143}" srcOrd="0" destOrd="0" presId="urn:microsoft.com/office/officeart/2005/8/layout/hList7"/>
    <dgm:cxn modelId="{2DF90536-1B81-4CE8-B5D9-F6EB76E01516}" type="presParOf" srcId="{23C69321-8444-42CD-9B2A-CF13C661E44D}" destId="{3D4E6831-471A-4A31-B1F2-7F5ACA4B264A}" srcOrd="1" destOrd="0" presId="urn:microsoft.com/office/officeart/2005/8/layout/hList7"/>
    <dgm:cxn modelId="{BDEFD39E-6031-4F8F-B1C5-637F7574D9A6}" type="presParOf" srcId="{23C69321-8444-42CD-9B2A-CF13C661E44D}" destId="{012256DC-C102-41CA-87B2-8A1538791DA2}" srcOrd="2" destOrd="0" presId="urn:microsoft.com/office/officeart/2005/8/layout/hList7"/>
    <dgm:cxn modelId="{E020E7A7-6B0A-4248-B377-BE9CFD357C84}" type="presParOf" srcId="{23C69321-8444-42CD-9B2A-CF13C661E44D}" destId="{8B3DD826-1751-43D0-92D2-3B72EF98404A}" srcOrd="3" destOrd="0" presId="urn:microsoft.com/office/officeart/2005/8/layout/hList7"/>
    <dgm:cxn modelId="{88F465E7-E05C-4333-92F3-290D784A39C2}" type="presParOf" srcId="{9C58C79C-8C00-44EA-87BA-96915D549F84}" destId="{3FBC1428-207D-4945-8629-269664977C93}" srcOrd="1" destOrd="0" presId="urn:microsoft.com/office/officeart/2005/8/layout/hList7"/>
    <dgm:cxn modelId="{D5E4A0EA-4BCB-4CE3-85D3-878334F7A565}" type="presParOf" srcId="{9C58C79C-8C00-44EA-87BA-96915D549F84}" destId="{DE3628BA-A5D2-4CE8-B14C-5CA9666E44A8}" srcOrd="2" destOrd="0" presId="urn:microsoft.com/office/officeart/2005/8/layout/hList7"/>
    <dgm:cxn modelId="{999E7E37-2E54-405A-911D-CFEA03FF5D01}" type="presParOf" srcId="{DE3628BA-A5D2-4CE8-B14C-5CA9666E44A8}" destId="{515BD634-21CF-428C-9FB4-864E12CEB0A3}" srcOrd="0" destOrd="0" presId="urn:microsoft.com/office/officeart/2005/8/layout/hList7"/>
    <dgm:cxn modelId="{3AA1B879-BE1E-42A9-AB15-FF05E2D9B31D}" type="presParOf" srcId="{DE3628BA-A5D2-4CE8-B14C-5CA9666E44A8}" destId="{26C8D983-73D7-493E-85FC-B5BA0E4198B1}" srcOrd="1" destOrd="0" presId="urn:microsoft.com/office/officeart/2005/8/layout/hList7"/>
    <dgm:cxn modelId="{BC454162-883D-4A97-B0FF-0B2661AAD27F}" type="presParOf" srcId="{DE3628BA-A5D2-4CE8-B14C-5CA9666E44A8}" destId="{0FDFF41D-9F30-4199-A1EF-AEACDD1164CB}" srcOrd="2" destOrd="0" presId="urn:microsoft.com/office/officeart/2005/8/layout/hList7"/>
    <dgm:cxn modelId="{59AAEEB9-E160-4860-96F2-E096B23155B8}" type="presParOf" srcId="{DE3628BA-A5D2-4CE8-B14C-5CA9666E44A8}" destId="{12058E93-21AB-467A-8155-B50E3017082D}" srcOrd="3" destOrd="0" presId="urn:microsoft.com/office/officeart/2005/8/layout/hList7"/>
    <dgm:cxn modelId="{9BDC24FD-B80B-4E15-921C-5AD5D840A3C9}" type="presParOf" srcId="{9C58C79C-8C00-44EA-87BA-96915D549F84}" destId="{3432E425-9183-4992-981C-50E1CEDD0BE7}" srcOrd="3" destOrd="0" presId="urn:microsoft.com/office/officeart/2005/8/layout/hList7"/>
    <dgm:cxn modelId="{BFA8C8CF-A437-431A-95B1-2F6006945EEE}" type="presParOf" srcId="{9C58C79C-8C00-44EA-87BA-96915D549F84}" destId="{5612D328-1807-4C2A-9D1B-2C25472ECA75}" srcOrd="4" destOrd="0" presId="urn:microsoft.com/office/officeart/2005/8/layout/hList7"/>
    <dgm:cxn modelId="{7C0BD325-9459-49B2-B293-608473032952}" type="presParOf" srcId="{5612D328-1807-4C2A-9D1B-2C25472ECA75}" destId="{19744559-E395-41DE-8590-B7AD3CED5357}" srcOrd="0" destOrd="0" presId="urn:microsoft.com/office/officeart/2005/8/layout/hList7"/>
    <dgm:cxn modelId="{332A6CBE-DAC0-4457-8730-37383E9D3E6B}" type="presParOf" srcId="{5612D328-1807-4C2A-9D1B-2C25472ECA75}" destId="{E770FAB2-9C0D-402E-B71D-AFCCA357606A}" srcOrd="1" destOrd="0" presId="urn:microsoft.com/office/officeart/2005/8/layout/hList7"/>
    <dgm:cxn modelId="{0983B67F-8323-47BA-A37B-28A4E40D3B27}" type="presParOf" srcId="{5612D328-1807-4C2A-9D1B-2C25472ECA75}" destId="{34116187-C8BD-4E3B-A852-6126A6B7BF92}" srcOrd="2" destOrd="0" presId="urn:microsoft.com/office/officeart/2005/8/layout/hList7"/>
    <dgm:cxn modelId="{D366D1E8-A8C8-428B-AA6A-2E93D02F783F}" type="presParOf" srcId="{5612D328-1807-4C2A-9D1B-2C25472ECA75}" destId="{5E994D01-9126-4023-A958-DD82A3B5BE1E}" srcOrd="3" destOrd="0" presId="urn:microsoft.com/office/officeart/2005/8/layout/hList7"/>
    <dgm:cxn modelId="{95308B97-8C38-4653-8D58-5E50FF0D36DF}" type="presParOf" srcId="{9C58C79C-8C00-44EA-87BA-96915D549F84}" destId="{0DDA802A-FD0D-4D3C-B815-D99CB6D82779}" srcOrd="5" destOrd="0" presId="urn:microsoft.com/office/officeart/2005/8/layout/hList7"/>
    <dgm:cxn modelId="{20F955BB-E1FB-4388-8F93-28E7DC065266}" type="presParOf" srcId="{9C58C79C-8C00-44EA-87BA-96915D549F84}" destId="{287154B2-CE4F-45B3-9FE0-658E3932AF9D}" srcOrd="6" destOrd="0" presId="urn:microsoft.com/office/officeart/2005/8/layout/hList7"/>
    <dgm:cxn modelId="{6CB6FD69-2860-487E-95EB-388127BA088A}" type="presParOf" srcId="{287154B2-CE4F-45B3-9FE0-658E3932AF9D}" destId="{BCB28599-C451-4489-A53C-771FCCBA8758}" srcOrd="0" destOrd="0" presId="urn:microsoft.com/office/officeart/2005/8/layout/hList7"/>
    <dgm:cxn modelId="{8A0D7A29-16AA-46C8-8DC0-3502291D5D4C}" type="presParOf" srcId="{287154B2-CE4F-45B3-9FE0-658E3932AF9D}" destId="{B404C851-9997-4B62-B462-93A7394FA1B5}" srcOrd="1" destOrd="0" presId="urn:microsoft.com/office/officeart/2005/8/layout/hList7"/>
    <dgm:cxn modelId="{11D945D4-99BF-4DC3-A66F-981C58135497}" type="presParOf" srcId="{287154B2-CE4F-45B3-9FE0-658E3932AF9D}" destId="{472F5D88-9187-4BA5-BBF3-5CCE52C729D6}" srcOrd="2" destOrd="0" presId="urn:microsoft.com/office/officeart/2005/8/layout/hList7"/>
    <dgm:cxn modelId="{79B362B2-3E09-4D26-BAC9-846F21B3B279}" type="presParOf" srcId="{287154B2-CE4F-45B3-9FE0-658E3932AF9D}" destId="{154B7A24-B25E-46F8-A2C9-EA083686539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A18155-E5F7-4E58-8204-E069F85EAFDC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0C579A59-4D35-4F59-82BF-EC9AB0CFF4C1}">
      <dgm:prSet custT="1"/>
      <dgm:spPr/>
      <dgm:t>
        <a:bodyPr/>
        <a:lstStyle/>
        <a:p>
          <a:pPr rtl="0"/>
          <a:r>
            <a:rPr lang="zh-TW" sz="24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室外至少</a:t>
          </a:r>
          <a:r>
            <a:rPr lang="en-US" sz="24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1</a:t>
          </a:r>
          <a:r>
            <a:rPr lang="zh-TW" sz="24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公尺</a:t>
          </a:r>
          <a:endParaRPr lang="zh-TW" sz="24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6F6DD53F-0FF4-4378-8997-A82A716AC681}" type="parTrans" cxnId="{81802A11-D666-4E58-8179-48F1A41D14D2}">
      <dgm:prSet/>
      <dgm:spPr/>
      <dgm:t>
        <a:bodyPr/>
        <a:lstStyle/>
        <a:p>
          <a:endParaRPr lang="zh-TW" altLang="en-US"/>
        </a:p>
      </dgm:t>
    </dgm:pt>
    <dgm:pt modelId="{6E774575-20D4-46A8-A775-739DFAE61199}" type="sibTrans" cxnId="{81802A11-D666-4E58-8179-48F1A41D14D2}">
      <dgm:prSet/>
      <dgm:spPr/>
      <dgm:t>
        <a:bodyPr/>
        <a:lstStyle/>
        <a:p>
          <a:endParaRPr lang="zh-TW" altLang="en-US"/>
        </a:p>
      </dgm:t>
    </dgm:pt>
    <dgm:pt modelId="{AA4B4AA1-3C9F-4D6C-8AD4-83B727B62376}">
      <dgm:prSet custT="1"/>
      <dgm:spPr/>
      <dgm:t>
        <a:bodyPr/>
        <a:lstStyle/>
        <a:p>
          <a:pPr rtl="0"/>
          <a:r>
            <a:rPr lang="zh-TW" sz="28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大約</a:t>
          </a:r>
          <a:r>
            <a:rPr lang="en-US" sz="28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3</a:t>
          </a:r>
          <a:r>
            <a:rPr lang="zh-TW" sz="28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個步伐</a:t>
          </a:r>
          <a:endParaRPr lang="zh-TW" sz="28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6A8FCA37-052C-4CA2-8994-8B240F143D6A}" type="parTrans" cxnId="{AA3D72A1-B2F3-47EB-B554-3CFADDB9ECC1}">
      <dgm:prSet/>
      <dgm:spPr/>
      <dgm:t>
        <a:bodyPr/>
        <a:lstStyle/>
        <a:p>
          <a:endParaRPr lang="zh-TW" altLang="en-US"/>
        </a:p>
      </dgm:t>
    </dgm:pt>
    <dgm:pt modelId="{D466F1C9-3A17-481E-98CC-D13BDBEBB5AD}" type="sibTrans" cxnId="{AA3D72A1-B2F3-47EB-B554-3CFADDB9ECC1}">
      <dgm:prSet/>
      <dgm:spPr/>
      <dgm:t>
        <a:bodyPr/>
        <a:lstStyle/>
        <a:p>
          <a:endParaRPr lang="zh-TW" altLang="en-US"/>
        </a:p>
      </dgm:t>
    </dgm:pt>
    <dgm:pt modelId="{3B532C66-DB56-4491-8668-943289EB526D}">
      <dgm:prSet custT="1"/>
      <dgm:spPr/>
      <dgm:t>
        <a:bodyPr/>
        <a:lstStyle/>
        <a:p>
          <a:pPr rtl="0"/>
          <a:r>
            <a:rPr lang="zh-TW" sz="24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室內至少</a:t>
          </a:r>
          <a:r>
            <a:rPr lang="en-US" sz="24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1.5</a:t>
          </a:r>
          <a:r>
            <a:rPr lang="zh-TW" sz="24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公尺</a:t>
          </a:r>
          <a:endParaRPr lang="zh-TW" sz="24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6FF7E135-4619-47B5-9275-BF7593D3622D}" type="parTrans" cxnId="{72F2E0C7-8887-44B2-9734-7E548010D847}">
      <dgm:prSet/>
      <dgm:spPr/>
      <dgm:t>
        <a:bodyPr/>
        <a:lstStyle/>
        <a:p>
          <a:endParaRPr lang="zh-TW" altLang="en-US"/>
        </a:p>
      </dgm:t>
    </dgm:pt>
    <dgm:pt modelId="{C6745588-37CD-46BA-B5FE-CEED20102321}" type="sibTrans" cxnId="{72F2E0C7-8887-44B2-9734-7E548010D847}">
      <dgm:prSet/>
      <dgm:spPr/>
      <dgm:t>
        <a:bodyPr/>
        <a:lstStyle/>
        <a:p>
          <a:endParaRPr lang="zh-TW" altLang="en-US"/>
        </a:p>
      </dgm:t>
    </dgm:pt>
    <dgm:pt modelId="{2571FA97-49A3-44DE-9988-0FCF54C55D5C}">
      <dgm:prSet custT="1"/>
      <dgm:spPr/>
      <dgm:t>
        <a:bodyPr/>
        <a:lstStyle/>
        <a:p>
          <a:pPr rtl="0"/>
          <a:r>
            <a:rPr lang="zh-TW" sz="24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大約手臂的兩倍長</a:t>
          </a:r>
          <a:endParaRPr lang="zh-TW" altLang="en-US" sz="24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1696342D-50D8-4E70-A786-D98243278AD2}" type="parTrans" cxnId="{3837F753-EB4D-44CA-8A6B-29BD969DB443}">
      <dgm:prSet/>
      <dgm:spPr/>
      <dgm:t>
        <a:bodyPr/>
        <a:lstStyle/>
        <a:p>
          <a:endParaRPr lang="zh-TW" altLang="en-US"/>
        </a:p>
      </dgm:t>
    </dgm:pt>
    <dgm:pt modelId="{72C015E0-A2AE-4323-8295-329096D6D7E7}" type="sibTrans" cxnId="{3837F753-EB4D-44CA-8A6B-29BD969DB443}">
      <dgm:prSet/>
      <dgm:spPr/>
      <dgm:t>
        <a:bodyPr/>
        <a:lstStyle/>
        <a:p>
          <a:endParaRPr lang="zh-TW" altLang="en-US"/>
        </a:p>
      </dgm:t>
    </dgm:pt>
    <dgm:pt modelId="{1408E1A4-BA24-45A1-B0CF-1DEA8B5A882D}" type="pres">
      <dgm:prSet presAssocID="{3EA18155-E5F7-4E58-8204-E069F85EAFDC}" presName="rootNode" presStyleCnt="0">
        <dgm:presLayoutVars>
          <dgm:chMax/>
          <dgm:chPref/>
          <dgm:dir/>
          <dgm:animLvl val="lvl"/>
        </dgm:presLayoutVars>
      </dgm:prSet>
      <dgm:spPr/>
    </dgm:pt>
    <dgm:pt modelId="{14CD62AA-9E31-4C8E-A348-0882B3CB23CA}" type="pres">
      <dgm:prSet presAssocID="{0C579A59-4D35-4F59-82BF-EC9AB0CFF4C1}" presName="composite" presStyleCnt="0"/>
      <dgm:spPr/>
    </dgm:pt>
    <dgm:pt modelId="{05300563-88B0-49F8-8500-8DEAC2F46C48}" type="pres">
      <dgm:prSet presAssocID="{0C579A59-4D35-4F59-82BF-EC9AB0CFF4C1}" presName="ParentText" presStyleLbl="node1" presStyleIdx="0" presStyleCnt="2" custLinFactNeighborX="-207" custLinFactNeighborY="874">
        <dgm:presLayoutVars>
          <dgm:chMax val="1"/>
          <dgm:chPref val="1"/>
          <dgm:bulletEnabled val="1"/>
        </dgm:presLayoutVars>
      </dgm:prSet>
      <dgm:spPr/>
    </dgm:pt>
    <dgm:pt modelId="{602765A3-88B2-4455-8FC6-B619452BB108}" type="pres">
      <dgm:prSet presAssocID="{0C579A59-4D35-4F59-82BF-EC9AB0CFF4C1}" presName="Image" presStyleLbl="bgImgPlace1" presStyleIdx="0" presStyleCnt="2" custLinFactNeighborX="-207" custLinFactNeighborY="-112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14AD497-2710-4DA4-BCDB-4092B0A4C9E5}" type="pres">
      <dgm:prSet presAssocID="{0C579A59-4D35-4F59-82BF-EC9AB0CFF4C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52D8771-8150-4B3E-855D-9698B37B4F7F}" type="pres">
      <dgm:prSet presAssocID="{6E774575-20D4-46A8-A775-739DFAE61199}" presName="sibTrans" presStyleCnt="0"/>
      <dgm:spPr/>
    </dgm:pt>
    <dgm:pt modelId="{0456D83B-97B9-48AF-A444-780C8D54B959}" type="pres">
      <dgm:prSet presAssocID="{3B532C66-DB56-4491-8668-943289EB526D}" presName="composite" presStyleCnt="0"/>
      <dgm:spPr/>
    </dgm:pt>
    <dgm:pt modelId="{76A2B9C9-508E-431D-861B-F6A2DB64E79B}" type="pres">
      <dgm:prSet presAssocID="{3B532C66-DB56-4491-8668-943289EB526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2170F16-1935-4E1E-8905-0244C5405868}" type="pres">
      <dgm:prSet presAssocID="{3B532C66-DB56-4491-8668-943289EB526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CC0D4FD-2092-4D3D-9303-A63D365C5E29}" type="pres">
      <dgm:prSet presAssocID="{3B532C66-DB56-4491-8668-943289EB526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837F753-EB4D-44CA-8A6B-29BD969DB443}" srcId="{3B532C66-DB56-4491-8668-943289EB526D}" destId="{2571FA97-49A3-44DE-9988-0FCF54C55D5C}" srcOrd="0" destOrd="0" parTransId="{1696342D-50D8-4E70-A786-D98243278AD2}" sibTransId="{72C015E0-A2AE-4323-8295-329096D6D7E7}"/>
    <dgm:cxn modelId="{CD2E64CA-EE41-4864-8D60-D55A24C869AC}" type="presOf" srcId="{AA4B4AA1-3C9F-4D6C-8AD4-83B727B62376}" destId="{114AD497-2710-4DA4-BCDB-4092B0A4C9E5}" srcOrd="0" destOrd="0" presId="urn:microsoft.com/office/officeart/2008/layout/TitledPictureBlocks"/>
    <dgm:cxn modelId="{991CC489-9BDC-40AA-8446-4734C103B3E7}" type="presOf" srcId="{3EA18155-E5F7-4E58-8204-E069F85EAFDC}" destId="{1408E1A4-BA24-45A1-B0CF-1DEA8B5A882D}" srcOrd="0" destOrd="0" presId="urn:microsoft.com/office/officeart/2008/layout/TitledPictureBlocks"/>
    <dgm:cxn modelId="{34357D51-76C5-433B-B54D-F9DFE8A67D3B}" type="presOf" srcId="{0C579A59-4D35-4F59-82BF-EC9AB0CFF4C1}" destId="{05300563-88B0-49F8-8500-8DEAC2F46C48}" srcOrd="0" destOrd="0" presId="urn:microsoft.com/office/officeart/2008/layout/TitledPictureBlocks"/>
    <dgm:cxn modelId="{81802A11-D666-4E58-8179-48F1A41D14D2}" srcId="{3EA18155-E5F7-4E58-8204-E069F85EAFDC}" destId="{0C579A59-4D35-4F59-82BF-EC9AB0CFF4C1}" srcOrd="0" destOrd="0" parTransId="{6F6DD53F-0FF4-4378-8997-A82A716AC681}" sibTransId="{6E774575-20D4-46A8-A775-739DFAE61199}"/>
    <dgm:cxn modelId="{8347F541-BADC-4793-8471-A10FF3F1928B}" type="presOf" srcId="{2571FA97-49A3-44DE-9988-0FCF54C55D5C}" destId="{8CC0D4FD-2092-4D3D-9303-A63D365C5E29}" srcOrd="0" destOrd="0" presId="urn:microsoft.com/office/officeart/2008/layout/TitledPictureBlocks"/>
    <dgm:cxn modelId="{5C6AAD4A-64B5-4346-B07B-22757617EADC}" type="presOf" srcId="{3B532C66-DB56-4491-8668-943289EB526D}" destId="{76A2B9C9-508E-431D-861B-F6A2DB64E79B}" srcOrd="0" destOrd="0" presId="urn:microsoft.com/office/officeart/2008/layout/TitledPictureBlocks"/>
    <dgm:cxn modelId="{AA3D72A1-B2F3-47EB-B554-3CFADDB9ECC1}" srcId="{0C579A59-4D35-4F59-82BF-EC9AB0CFF4C1}" destId="{AA4B4AA1-3C9F-4D6C-8AD4-83B727B62376}" srcOrd="0" destOrd="0" parTransId="{6A8FCA37-052C-4CA2-8994-8B240F143D6A}" sibTransId="{D466F1C9-3A17-481E-98CC-D13BDBEBB5AD}"/>
    <dgm:cxn modelId="{72F2E0C7-8887-44B2-9734-7E548010D847}" srcId="{3EA18155-E5F7-4E58-8204-E069F85EAFDC}" destId="{3B532C66-DB56-4491-8668-943289EB526D}" srcOrd="1" destOrd="0" parTransId="{6FF7E135-4619-47B5-9275-BF7593D3622D}" sibTransId="{C6745588-37CD-46BA-B5FE-CEED20102321}"/>
    <dgm:cxn modelId="{5F7C82E9-B9B4-4322-BFDE-52B289DCB423}" type="presParOf" srcId="{1408E1A4-BA24-45A1-B0CF-1DEA8B5A882D}" destId="{14CD62AA-9E31-4C8E-A348-0882B3CB23CA}" srcOrd="0" destOrd="0" presId="urn:microsoft.com/office/officeart/2008/layout/TitledPictureBlocks"/>
    <dgm:cxn modelId="{C5104008-B3B2-45E2-B2A2-CFB35C3AC065}" type="presParOf" srcId="{14CD62AA-9E31-4C8E-A348-0882B3CB23CA}" destId="{05300563-88B0-49F8-8500-8DEAC2F46C48}" srcOrd="0" destOrd="0" presId="urn:microsoft.com/office/officeart/2008/layout/TitledPictureBlocks"/>
    <dgm:cxn modelId="{F156CCB8-FD87-464B-BA4D-20EF2CE685E9}" type="presParOf" srcId="{14CD62AA-9E31-4C8E-A348-0882B3CB23CA}" destId="{602765A3-88B2-4455-8FC6-B619452BB108}" srcOrd="1" destOrd="0" presId="urn:microsoft.com/office/officeart/2008/layout/TitledPictureBlocks"/>
    <dgm:cxn modelId="{B2E0F572-0B90-4FFB-9FB3-347A3EA2A519}" type="presParOf" srcId="{14CD62AA-9E31-4C8E-A348-0882B3CB23CA}" destId="{114AD497-2710-4DA4-BCDB-4092B0A4C9E5}" srcOrd="2" destOrd="0" presId="urn:microsoft.com/office/officeart/2008/layout/TitledPictureBlocks"/>
    <dgm:cxn modelId="{0D76C585-D736-4A6E-9CD3-C5CD96402032}" type="presParOf" srcId="{1408E1A4-BA24-45A1-B0CF-1DEA8B5A882D}" destId="{052D8771-8150-4B3E-855D-9698B37B4F7F}" srcOrd="1" destOrd="0" presId="urn:microsoft.com/office/officeart/2008/layout/TitledPictureBlocks"/>
    <dgm:cxn modelId="{03F41FBE-EAAC-4E55-A201-7359724E2EF0}" type="presParOf" srcId="{1408E1A4-BA24-45A1-B0CF-1DEA8B5A882D}" destId="{0456D83B-97B9-48AF-A444-780C8D54B959}" srcOrd="2" destOrd="0" presId="urn:microsoft.com/office/officeart/2008/layout/TitledPictureBlocks"/>
    <dgm:cxn modelId="{DBEA3527-1841-4133-9C96-0004A6C1765D}" type="presParOf" srcId="{0456D83B-97B9-48AF-A444-780C8D54B959}" destId="{76A2B9C9-508E-431D-861B-F6A2DB64E79B}" srcOrd="0" destOrd="0" presId="urn:microsoft.com/office/officeart/2008/layout/TitledPictureBlocks"/>
    <dgm:cxn modelId="{966F4889-949A-4B88-A72E-35D004106752}" type="presParOf" srcId="{0456D83B-97B9-48AF-A444-780C8D54B959}" destId="{52170F16-1935-4E1E-8905-0244C5405868}" srcOrd="1" destOrd="0" presId="urn:microsoft.com/office/officeart/2008/layout/TitledPictureBlocks"/>
    <dgm:cxn modelId="{9E43D264-55B8-4477-AA4A-EEA1B922027E}" type="presParOf" srcId="{0456D83B-97B9-48AF-A444-780C8D54B959}" destId="{8CC0D4FD-2092-4D3D-9303-A63D365C5E2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F9FAAC-794C-4C8E-81C7-7C845A84DF41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235B45A-30BC-47EF-98C6-7C89E4EED1B9}">
      <dgm:prSet/>
      <dgm:spPr/>
      <dgm:t>
        <a:bodyPr/>
        <a:lstStyle/>
        <a:p>
          <a:pPr rtl="0"/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衛福部疾管署</a:t>
          </a:r>
          <a:endParaRPr lang="zh-TW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48098E0-D7B5-444D-9DEA-B5DDC6CDFAD8}" type="parTrans" cxnId="{4E96DFC3-F3F2-444D-8F87-7C8684EB63B9}">
      <dgm:prSet/>
      <dgm:spPr/>
      <dgm:t>
        <a:bodyPr/>
        <a:lstStyle/>
        <a:p>
          <a:endParaRPr lang="zh-TW" altLang="en-US"/>
        </a:p>
      </dgm:t>
    </dgm:pt>
    <dgm:pt modelId="{0E46CC6F-F806-49E3-B8CA-D2983566B442}" type="sibTrans" cxnId="{4E96DFC3-F3F2-444D-8F87-7C8684EB63B9}">
      <dgm:prSet/>
      <dgm:spPr/>
      <dgm:t>
        <a:bodyPr/>
        <a:lstStyle/>
        <a:p>
          <a:endParaRPr lang="zh-TW" altLang="en-US"/>
        </a:p>
      </dgm:t>
    </dgm:pt>
    <dgm:pt modelId="{5F738A89-9C00-4579-98CA-EA30B2B046D1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掌握最新疫情</a:t>
          </a:r>
          <a:endParaRPr lang="zh-TW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0D93B4E6-0578-49EB-9778-E570960494FA}" type="parTrans" cxnId="{7D19D065-1E6C-4CCF-A6E9-C49B3B8BE03C}">
      <dgm:prSet/>
      <dgm:spPr/>
      <dgm:t>
        <a:bodyPr/>
        <a:lstStyle/>
        <a:p>
          <a:endParaRPr lang="zh-TW" altLang="en-US"/>
        </a:p>
      </dgm:t>
    </dgm:pt>
    <dgm:pt modelId="{63B8A975-1299-4FA7-B828-536589A37BA0}" type="sibTrans" cxnId="{7D19D065-1E6C-4CCF-A6E9-C49B3B8BE03C}">
      <dgm:prSet/>
      <dgm:spPr/>
      <dgm:t>
        <a:bodyPr/>
        <a:lstStyle/>
        <a:p>
          <a:endParaRPr lang="zh-TW" altLang="en-US"/>
        </a:p>
      </dgm:t>
    </dgm:pt>
    <dgm:pt modelId="{4CD91230-29EB-4BE3-96A1-6CB9442560F8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了解防疫議題</a:t>
          </a:r>
          <a:endParaRPr lang="zh-TW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A3666028-D289-4D68-A100-34073252D7FE}" type="parTrans" cxnId="{46136117-96A0-4A88-BA3C-F759D0D90CB5}">
      <dgm:prSet/>
      <dgm:spPr/>
      <dgm:t>
        <a:bodyPr/>
        <a:lstStyle/>
        <a:p>
          <a:endParaRPr lang="zh-TW" altLang="en-US"/>
        </a:p>
      </dgm:t>
    </dgm:pt>
    <dgm:pt modelId="{364D845A-839F-45C0-A930-2CFE196134CA}" type="sibTrans" cxnId="{46136117-96A0-4A88-BA3C-F759D0D90CB5}">
      <dgm:prSet/>
      <dgm:spPr/>
      <dgm:t>
        <a:bodyPr/>
        <a:lstStyle/>
        <a:p>
          <a:endParaRPr lang="zh-TW" altLang="en-US"/>
        </a:p>
      </dgm:t>
    </dgm:pt>
    <dgm:pt modelId="{1CDD55B7-A0AF-4DB8-8BB3-9F2D7838E57A}">
      <dgm:prSet/>
      <dgm:spPr/>
      <dgm:t>
        <a:bodyPr/>
        <a:lstStyle/>
        <a:p>
          <a:pPr rtl="0"/>
          <a:r>
            <a:rPr lang="zh-TW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防疫小測驗</a:t>
          </a:r>
          <a:endParaRPr lang="zh-TW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8524D996-732E-4227-B820-8D7F0AD6796A}" type="parTrans" cxnId="{8718B6DF-CB87-42F7-82AC-DA2B9B9CACDE}">
      <dgm:prSet/>
      <dgm:spPr/>
      <dgm:t>
        <a:bodyPr/>
        <a:lstStyle/>
        <a:p>
          <a:endParaRPr lang="zh-TW" altLang="en-US"/>
        </a:p>
      </dgm:t>
    </dgm:pt>
    <dgm:pt modelId="{68BA80FC-BA1B-428F-9954-AF447BC89684}" type="sibTrans" cxnId="{8718B6DF-CB87-42F7-82AC-DA2B9B9CACDE}">
      <dgm:prSet/>
      <dgm:spPr/>
      <dgm:t>
        <a:bodyPr/>
        <a:lstStyle/>
        <a:p>
          <a:endParaRPr lang="zh-TW" altLang="en-US"/>
        </a:p>
      </dgm:t>
    </dgm:pt>
    <dgm:pt modelId="{EB339ECC-900F-49B6-94CA-5C66B54992C6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你的防疫觀念正確嗎？</a:t>
          </a:r>
          <a:endParaRPr lang="zh-TW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FE758C96-C993-4972-9208-75F48EDD7590}" type="parTrans" cxnId="{F01B143C-9B7F-43B6-AC43-AE991346D634}">
      <dgm:prSet/>
      <dgm:spPr/>
      <dgm:t>
        <a:bodyPr/>
        <a:lstStyle/>
        <a:p>
          <a:endParaRPr lang="zh-TW" altLang="en-US"/>
        </a:p>
      </dgm:t>
    </dgm:pt>
    <dgm:pt modelId="{50D16906-8ECA-4F6A-8299-0B398334080E}" type="sibTrans" cxnId="{F01B143C-9B7F-43B6-AC43-AE991346D634}">
      <dgm:prSet/>
      <dgm:spPr/>
      <dgm:t>
        <a:bodyPr/>
        <a:lstStyle/>
        <a:p>
          <a:endParaRPr lang="zh-TW" altLang="en-US"/>
        </a:p>
      </dgm:t>
    </dgm:pt>
    <dgm:pt modelId="{4EF3B1D0-4752-437D-A58F-3911CB43A64F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擊敗新冠病毒，健康久久！</a:t>
          </a:r>
          <a:endParaRPr lang="zh-TW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D1CC1F2E-7BD4-4A79-BBB8-B02A04204BC2}" type="parTrans" cxnId="{596465CE-A863-475D-8C8C-EA7661FF5E80}">
      <dgm:prSet/>
      <dgm:spPr/>
      <dgm:t>
        <a:bodyPr/>
        <a:lstStyle/>
        <a:p>
          <a:endParaRPr lang="zh-TW" altLang="en-US"/>
        </a:p>
      </dgm:t>
    </dgm:pt>
    <dgm:pt modelId="{A73B9481-F16C-4720-AC1A-61AE95B470AA}" type="sibTrans" cxnId="{596465CE-A863-475D-8C8C-EA7661FF5E80}">
      <dgm:prSet/>
      <dgm:spPr/>
      <dgm:t>
        <a:bodyPr/>
        <a:lstStyle/>
        <a:p>
          <a:endParaRPr lang="zh-TW" altLang="en-US"/>
        </a:p>
      </dgm:t>
    </dgm:pt>
    <dgm:pt modelId="{B09DA669-BB45-474B-A8BD-9DD8F5943F8D}">
      <dgm:prSet/>
      <dgm:spPr/>
      <dgm:t>
        <a:bodyPr/>
        <a:lstStyle/>
        <a:p>
          <a:r>
            <a:rPr lang="zh-TW" altLang="en-US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防疫影片：</a:t>
          </a:r>
          <a:endParaRPr lang="zh-TW" altLang="en-US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CC35A958-3E2A-44C4-8FAF-EB8DE2DEB260}" type="parTrans" cxnId="{4F854D5E-5911-403B-8E33-50F2B7A4D92D}">
      <dgm:prSet/>
      <dgm:spPr/>
      <dgm:t>
        <a:bodyPr/>
        <a:lstStyle/>
        <a:p>
          <a:endParaRPr lang="zh-TW" altLang="en-US"/>
        </a:p>
      </dgm:t>
    </dgm:pt>
    <dgm:pt modelId="{36AD50E0-365B-411D-9171-0CFCFA39CB53}" type="sibTrans" cxnId="{4F854D5E-5911-403B-8E33-50F2B7A4D92D}">
      <dgm:prSet/>
      <dgm:spPr/>
      <dgm:t>
        <a:bodyPr/>
        <a:lstStyle/>
        <a:p>
          <a:endParaRPr lang="zh-TW" altLang="en-US"/>
        </a:p>
      </dgm:t>
    </dgm:pt>
    <dgm:pt modelId="{BB31C5E3-FF56-4ED2-B823-4DC8776DC8DD}">
      <dgm:prSet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觀賞防疫影片</a:t>
          </a:r>
          <a:endParaRPr lang="zh-TW" altLang="en-US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E97D43C3-2B02-4C72-BFF6-74D453B327D7}" type="parTrans" cxnId="{1F50AC3D-40B3-4EA9-9367-2C27EEDEE029}">
      <dgm:prSet/>
      <dgm:spPr/>
      <dgm:t>
        <a:bodyPr/>
        <a:lstStyle/>
        <a:p>
          <a:endParaRPr lang="zh-TW" altLang="en-US"/>
        </a:p>
      </dgm:t>
    </dgm:pt>
    <dgm:pt modelId="{0F1B69C4-114F-4878-AA4E-68234DA47A57}" type="sibTrans" cxnId="{1F50AC3D-40B3-4EA9-9367-2C27EEDEE029}">
      <dgm:prSet/>
      <dgm:spPr/>
      <dgm:t>
        <a:bodyPr/>
        <a:lstStyle/>
        <a:p>
          <a:endParaRPr lang="zh-TW" altLang="en-US"/>
        </a:p>
      </dgm:t>
    </dgm:pt>
    <dgm:pt modelId="{9659FCF9-EA52-4F72-ACC1-BE5174629742}">
      <dgm:prSet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照顧自己，愛護家人！</a:t>
          </a:r>
          <a:endParaRPr lang="zh-TW" altLang="en-US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gm:t>
    </dgm:pt>
    <dgm:pt modelId="{66BC2B5F-F1CE-4871-A179-7D1072C188A8}" type="parTrans" cxnId="{0E33B4BC-D110-4DCD-B5EC-6A973AFE9C67}">
      <dgm:prSet/>
      <dgm:spPr/>
      <dgm:t>
        <a:bodyPr/>
        <a:lstStyle/>
        <a:p>
          <a:endParaRPr lang="zh-TW" altLang="en-US"/>
        </a:p>
      </dgm:t>
    </dgm:pt>
    <dgm:pt modelId="{5D33A56B-CEB8-4405-8849-425B9C4A6870}" type="sibTrans" cxnId="{0E33B4BC-D110-4DCD-B5EC-6A973AFE9C67}">
      <dgm:prSet/>
      <dgm:spPr/>
      <dgm:t>
        <a:bodyPr/>
        <a:lstStyle/>
        <a:p>
          <a:endParaRPr lang="zh-TW" altLang="en-US"/>
        </a:p>
      </dgm:t>
    </dgm:pt>
    <dgm:pt modelId="{8B5D1B9B-8A11-4CE7-B71B-E9E3FE623AEA}" type="pres">
      <dgm:prSet presAssocID="{C7F9FAAC-794C-4C8E-81C7-7C845A84DF4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166CCDC-C230-4E73-8F6C-87AFE8B71AF9}" type="pres">
      <dgm:prSet presAssocID="{C7F9FAAC-794C-4C8E-81C7-7C845A84DF41}" presName="cycle" presStyleCnt="0"/>
      <dgm:spPr/>
    </dgm:pt>
    <dgm:pt modelId="{FE79CB54-0A89-4618-988C-F0EBE7232A45}" type="pres">
      <dgm:prSet presAssocID="{C7F9FAAC-794C-4C8E-81C7-7C845A84DF41}" presName="centerShape" presStyleCnt="0"/>
      <dgm:spPr/>
    </dgm:pt>
    <dgm:pt modelId="{F99CAC18-0080-4944-855B-0415F9DD913D}" type="pres">
      <dgm:prSet presAssocID="{C7F9FAAC-794C-4C8E-81C7-7C845A84DF41}" presName="connSite" presStyleLbl="node1" presStyleIdx="0" presStyleCnt="4"/>
      <dgm:spPr/>
    </dgm:pt>
    <dgm:pt modelId="{3F63DB34-2F34-4252-960E-E684723503B8}" type="pres">
      <dgm:prSet presAssocID="{C7F9FAAC-794C-4C8E-81C7-7C845A84DF41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F1E1A4C-854B-4F61-9831-3E847DDF3401}" type="pres">
      <dgm:prSet presAssocID="{648098E0-D7B5-444D-9DEA-B5DDC6CDFAD8}" presName="Name25" presStyleLbl="parChTrans1D1" presStyleIdx="0" presStyleCnt="3"/>
      <dgm:spPr/>
    </dgm:pt>
    <dgm:pt modelId="{56032648-2E9C-4B7A-88D7-632B4D600176}" type="pres">
      <dgm:prSet presAssocID="{5235B45A-30BC-47EF-98C6-7C89E4EED1B9}" presName="node" presStyleCnt="0"/>
      <dgm:spPr/>
    </dgm:pt>
    <dgm:pt modelId="{63900524-D9FB-41AA-A56D-0527DE098D48}" type="pres">
      <dgm:prSet presAssocID="{5235B45A-30BC-47EF-98C6-7C89E4EED1B9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9A792EB-B5BD-41EA-8396-3716525C41F0}" type="pres">
      <dgm:prSet presAssocID="{5235B45A-30BC-47EF-98C6-7C89E4EED1B9}" presName="childNode" presStyleLbl="revTx" presStyleIdx="0" presStyleCnt="3">
        <dgm:presLayoutVars>
          <dgm:bulletEnabled val="1"/>
        </dgm:presLayoutVars>
      </dgm:prSet>
      <dgm:spPr/>
    </dgm:pt>
    <dgm:pt modelId="{315C152C-3724-4978-9B85-F84397FBC322}" type="pres">
      <dgm:prSet presAssocID="{8524D996-732E-4227-B820-8D7F0AD6796A}" presName="Name25" presStyleLbl="parChTrans1D1" presStyleIdx="1" presStyleCnt="3"/>
      <dgm:spPr/>
    </dgm:pt>
    <dgm:pt modelId="{801B6AD0-FDDF-4199-B524-2E8D8A5DB097}" type="pres">
      <dgm:prSet presAssocID="{1CDD55B7-A0AF-4DB8-8BB3-9F2D7838E57A}" presName="node" presStyleCnt="0"/>
      <dgm:spPr/>
    </dgm:pt>
    <dgm:pt modelId="{77968A28-8B77-4736-9817-50BAF59BA58B}" type="pres">
      <dgm:prSet presAssocID="{1CDD55B7-A0AF-4DB8-8BB3-9F2D7838E57A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47114DDF-0786-4B8F-A90F-942CBEC21F9E}" type="pres">
      <dgm:prSet presAssocID="{1CDD55B7-A0AF-4DB8-8BB3-9F2D7838E57A}" presName="childNode" presStyleLbl="revTx" presStyleIdx="1" presStyleCnt="3">
        <dgm:presLayoutVars>
          <dgm:bulletEnabled val="1"/>
        </dgm:presLayoutVars>
      </dgm:prSet>
      <dgm:spPr/>
    </dgm:pt>
    <dgm:pt modelId="{077A7C40-F069-4089-BBB0-EA799925E184}" type="pres">
      <dgm:prSet presAssocID="{CC35A958-3E2A-44C4-8FAF-EB8DE2DEB260}" presName="Name25" presStyleLbl="parChTrans1D1" presStyleIdx="2" presStyleCnt="3"/>
      <dgm:spPr/>
    </dgm:pt>
    <dgm:pt modelId="{F3C071FE-7D71-4D84-A6A4-8BB44B51593B}" type="pres">
      <dgm:prSet presAssocID="{B09DA669-BB45-474B-A8BD-9DD8F5943F8D}" presName="node" presStyleCnt="0"/>
      <dgm:spPr/>
    </dgm:pt>
    <dgm:pt modelId="{7BB13981-4969-4A08-93C4-33184335F7A4}" type="pres">
      <dgm:prSet presAssocID="{B09DA669-BB45-474B-A8BD-9DD8F5943F8D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D50157-F062-4BFA-A722-DDC97374A1CF}" type="pres">
      <dgm:prSet presAssocID="{B09DA669-BB45-474B-A8BD-9DD8F5943F8D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E139AB80-A2DD-4ECD-9758-AFD8A04704C1}" type="presOf" srcId="{8524D996-732E-4227-B820-8D7F0AD6796A}" destId="{315C152C-3724-4978-9B85-F84397FBC322}" srcOrd="0" destOrd="0" presId="urn:microsoft.com/office/officeart/2005/8/layout/radial2"/>
    <dgm:cxn modelId="{975F5F63-863C-4B55-89E3-451FFF3A8947}" type="presOf" srcId="{4EF3B1D0-4752-437D-A58F-3911CB43A64F}" destId="{47114DDF-0786-4B8F-A90F-942CBEC21F9E}" srcOrd="0" destOrd="1" presId="urn:microsoft.com/office/officeart/2005/8/layout/radial2"/>
    <dgm:cxn modelId="{34150F5D-BD5B-4B0A-8F04-8128058A3A53}" type="presOf" srcId="{CC35A958-3E2A-44C4-8FAF-EB8DE2DEB260}" destId="{077A7C40-F069-4089-BBB0-EA799925E184}" srcOrd="0" destOrd="0" presId="urn:microsoft.com/office/officeart/2005/8/layout/radial2"/>
    <dgm:cxn modelId="{46136117-96A0-4A88-BA3C-F759D0D90CB5}" srcId="{5235B45A-30BC-47EF-98C6-7C89E4EED1B9}" destId="{4CD91230-29EB-4BE3-96A1-6CB9442560F8}" srcOrd="1" destOrd="0" parTransId="{A3666028-D289-4D68-A100-34073252D7FE}" sibTransId="{364D845A-839F-45C0-A930-2CFE196134CA}"/>
    <dgm:cxn modelId="{2CC8EA2D-2E90-4436-BC15-9B53DBBDC4D2}" type="presOf" srcId="{9659FCF9-EA52-4F72-ACC1-BE5174629742}" destId="{06D50157-F062-4BFA-A722-DDC97374A1CF}" srcOrd="0" destOrd="1" presId="urn:microsoft.com/office/officeart/2005/8/layout/radial2"/>
    <dgm:cxn modelId="{F01B143C-9B7F-43B6-AC43-AE991346D634}" srcId="{1CDD55B7-A0AF-4DB8-8BB3-9F2D7838E57A}" destId="{EB339ECC-900F-49B6-94CA-5C66B54992C6}" srcOrd="0" destOrd="0" parTransId="{FE758C96-C993-4972-9208-75F48EDD7590}" sibTransId="{50D16906-8ECA-4F6A-8299-0B398334080E}"/>
    <dgm:cxn modelId="{8718B6DF-CB87-42F7-82AC-DA2B9B9CACDE}" srcId="{C7F9FAAC-794C-4C8E-81C7-7C845A84DF41}" destId="{1CDD55B7-A0AF-4DB8-8BB3-9F2D7838E57A}" srcOrd="1" destOrd="0" parTransId="{8524D996-732E-4227-B820-8D7F0AD6796A}" sibTransId="{68BA80FC-BA1B-428F-9954-AF447BC89684}"/>
    <dgm:cxn modelId="{5D348818-5317-43F2-8CFB-96442BDED6EA}" type="presOf" srcId="{648098E0-D7B5-444D-9DEA-B5DDC6CDFAD8}" destId="{AF1E1A4C-854B-4F61-9831-3E847DDF3401}" srcOrd="0" destOrd="0" presId="urn:microsoft.com/office/officeart/2005/8/layout/radial2"/>
    <dgm:cxn modelId="{6C7D1AE8-D984-4E0E-B8ED-002D3DDEFC5C}" type="presOf" srcId="{B09DA669-BB45-474B-A8BD-9DD8F5943F8D}" destId="{7BB13981-4969-4A08-93C4-33184335F7A4}" srcOrd="0" destOrd="0" presId="urn:microsoft.com/office/officeart/2005/8/layout/radial2"/>
    <dgm:cxn modelId="{065C3906-FE84-47CE-99C6-8FC39DC2C041}" type="presOf" srcId="{5235B45A-30BC-47EF-98C6-7C89E4EED1B9}" destId="{63900524-D9FB-41AA-A56D-0527DE098D48}" srcOrd="0" destOrd="0" presId="urn:microsoft.com/office/officeart/2005/8/layout/radial2"/>
    <dgm:cxn modelId="{0E33B4BC-D110-4DCD-B5EC-6A973AFE9C67}" srcId="{B09DA669-BB45-474B-A8BD-9DD8F5943F8D}" destId="{9659FCF9-EA52-4F72-ACC1-BE5174629742}" srcOrd="1" destOrd="0" parTransId="{66BC2B5F-F1CE-4871-A179-7D1072C188A8}" sibTransId="{5D33A56B-CEB8-4405-8849-425B9C4A6870}"/>
    <dgm:cxn modelId="{596465CE-A863-475D-8C8C-EA7661FF5E80}" srcId="{1CDD55B7-A0AF-4DB8-8BB3-9F2D7838E57A}" destId="{4EF3B1D0-4752-437D-A58F-3911CB43A64F}" srcOrd="1" destOrd="0" parTransId="{D1CC1F2E-7BD4-4A79-BBB8-B02A04204BC2}" sibTransId="{A73B9481-F16C-4720-AC1A-61AE95B470AA}"/>
    <dgm:cxn modelId="{C6A90DFA-A475-4EDE-8BB5-D8668E88F284}" type="presOf" srcId="{BB31C5E3-FF56-4ED2-B823-4DC8776DC8DD}" destId="{06D50157-F062-4BFA-A722-DDC97374A1CF}" srcOrd="0" destOrd="0" presId="urn:microsoft.com/office/officeart/2005/8/layout/radial2"/>
    <dgm:cxn modelId="{4F854D5E-5911-403B-8E33-50F2B7A4D92D}" srcId="{C7F9FAAC-794C-4C8E-81C7-7C845A84DF41}" destId="{B09DA669-BB45-474B-A8BD-9DD8F5943F8D}" srcOrd="2" destOrd="0" parTransId="{CC35A958-3E2A-44C4-8FAF-EB8DE2DEB260}" sibTransId="{36AD50E0-365B-411D-9171-0CFCFA39CB53}"/>
    <dgm:cxn modelId="{7D19D065-1E6C-4CCF-A6E9-C49B3B8BE03C}" srcId="{5235B45A-30BC-47EF-98C6-7C89E4EED1B9}" destId="{5F738A89-9C00-4579-98CA-EA30B2B046D1}" srcOrd="0" destOrd="0" parTransId="{0D93B4E6-0578-49EB-9778-E570960494FA}" sibTransId="{63B8A975-1299-4FA7-B828-536589A37BA0}"/>
    <dgm:cxn modelId="{4E96DFC3-F3F2-444D-8F87-7C8684EB63B9}" srcId="{C7F9FAAC-794C-4C8E-81C7-7C845A84DF41}" destId="{5235B45A-30BC-47EF-98C6-7C89E4EED1B9}" srcOrd="0" destOrd="0" parTransId="{648098E0-D7B5-444D-9DEA-B5DDC6CDFAD8}" sibTransId="{0E46CC6F-F806-49E3-B8CA-D2983566B442}"/>
    <dgm:cxn modelId="{B6872BF6-8823-483A-BED5-4761E3610563}" type="presOf" srcId="{5F738A89-9C00-4579-98CA-EA30B2B046D1}" destId="{D9A792EB-B5BD-41EA-8396-3716525C41F0}" srcOrd="0" destOrd="0" presId="urn:microsoft.com/office/officeart/2005/8/layout/radial2"/>
    <dgm:cxn modelId="{1F50AC3D-40B3-4EA9-9367-2C27EEDEE029}" srcId="{B09DA669-BB45-474B-A8BD-9DD8F5943F8D}" destId="{BB31C5E3-FF56-4ED2-B823-4DC8776DC8DD}" srcOrd="0" destOrd="0" parTransId="{E97D43C3-2B02-4C72-BFF6-74D453B327D7}" sibTransId="{0F1B69C4-114F-4878-AA4E-68234DA47A57}"/>
    <dgm:cxn modelId="{1C72403C-B4AA-48E5-AC0B-BA45CAE1E9F6}" type="presOf" srcId="{1CDD55B7-A0AF-4DB8-8BB3-9F2D7838E57A}" destId="{77968A28-8B77-4736-9817-50BAF59BA58B}" srcOrd="0" destOrd="0" presId="urn:microsoft.com/office/officeart/2005/8/layout/radial2"/>
    <dgm:cxn modelId="{9F0F0CB8-531D-4BDC-B436-4EB98BE88B37}" type="presOf" srcId="{4CD91230-29EB-4BE3-96A1-6CB9442560F8}" destId="{D9A792EB-B5BD-41EA-8396-3716525C41F0}" srcOrd="0" destOrd="1" presId="urn:microsoft.com/office/officeart/2005/8/layout/radial2"/>
    <dgm:cxn modelId="{74B75F4A-1C7A-4A05-92FB-EB740DFCE941}" type="presOf" srcId="{EB339ECC-900F-49B6-94CA-5C66B54992C6}" destId="{47114DDF-0786-4B8F-A90F-942CBEC21F9E}" srcOrd="0" destOrd="0" presId="urn:microsoft.com/office/officeart/2005/8/layout/radial2"/>
    <dgm:cxn modelId="{12EF21CC-39A5-4E3D-BC83-09E47A966413}" type="presOf" srcId="{C7F9FAAC-794C-4C8E-81C7-7C845A84DF41}" destId="{8B5D1B9B-8A11-4CE7-B71B-E9E3FE623AEA}" srcOrd="0" destOrd="0" presId="urn:microsoft.com/office/officeart/2005/8/layout/radial2"/>
    <dgm:cxn modelId="{A5A591F0-F45D-4959-993D-E1F29774C770}" type="presParOf" srcId="{8B5D1B9B-8A11-4CE7-B71B-E9E3FE623AEA}" destId="{3166CCDC-C230-4E73-8F6C-87AFE8B71AF9}" srcOrd="0" destOrd="0" presId="urn:microsoft.com/office/officeart/2005/8/layout/radial2"/>
    <dgm:cxn modelId="{3F1B009C-4024-4728-842C-19035FD9046D}" type="presParOf" srcId="{3166CCDC-C230-4E73-8F6C-87AFE8B71AF9}" destId="{FE79CB54-0A89-4618-988C-F0EBE7232A45}" srcOrd="0" destOrd="0" presId="urn:microsoft.com/office/officeart/2005/8/layout/radial2"/>
    <dgm:cxn modelId="{CD9798AD-58FD-4723-993B-5370A71CEECD}" type="presParOf" srcId="{FE79CB54-0A89-4618-988C-F0EBE7232A45}" destId="{F99CAC18-0080-4944-855B-0415F9DD913D}" srcOrd="0" destOrd="0" presId="urn:microsoft.com/office/officeart/2005/8/layout/radial2"/>
    <dgm:cxn modelId="{E5A24457-F29C-4139-83D6-BD47B43EB30F}" type="presParOf" srcId="{FE79CB54-0A89-4618-988C-F0EBE7232A45}" destId="{3F63DB34-2F34-4252-960E-E684723503B8}" srcOrd="1" destOrd="0" presId="urn:microsoft.com/office/officeart/2005/8/layout/radial2"/>
    <dgm:cxn modelId="{16252B60-79FE-4EEE-9195-9E4C5CC283E2}" type="presParOf" srcId="{3166CCDC-C230-4E73-8F6C-87AFE8B71AF9}" destId="{AF1E1A4C-854B-4F61-9831-3E847DDF3401}" srcOrd="1" destOrd="0" presId="urn:microsoft.com/office/officeart/2005/8/layout/radial2"/>
    <dgm:cxn modelId="{B8AE40AD-362D-48DA-9A8B-E5C30790888A}" type="presParOf" srcId="{3166CCDC-C230-4E73-8F6C-87AFE8B71AF9}" destId="{56032648-2E9C-4B7A-88D7-632B4D600176}" srcOrd="2" destOrd="0" presId="urn:microsoft.com/office/officeart/2005/8/layout/radial2"/>
    <dgm:cxn modelId="{A30E34AB-1432-46DD-9274-3D3FEE6A60CB}" type="presParOf" srcId="{56032648-2E9C-4B7A-88D7-632B4D600176}" destId="{63900524-D9FB-41AA-A56D-0527DE098D48}" srcOrd="0" destOrd="0" presId="urn:microsoft.com/office/officeart/2005/8/layout/radial2"/>
    <dgm:cxn modelId="{853767D6-2C95-433C-B627-034D2E7B4EB7}" type="presParOf" srcId="{56032648-2E9C-4B7A-88D7-632B4D600176}" destId="{D9A792EB-B5BD-41EA-8396-3716525C41F0}" srcOrd="1" destOrd="0" presId="urn:microsoft.com/office/officeart/2005/8/layout/radial2"/>
    <dgm:cxn modelId="{5661DE12-DD0A-4D1B-AC48-D4D46FB0A1C4}" type="presParOf" srcId="{3166CCDC-C230-4E73-8F6C-87AFE8B71AF9}" destId="{315C152C-3724-4978-9B85-F84397FBC322}" srcOrd="3" destOrd="0" presId="urn:microsoft.com/office/officeart/2005/8/layout/radial2"/>
    <dgm:cxn modelId="{1DB30F8C-B580-4EC4-A6B2-D786FD7A8FB5}" type="presParOf" srcId="{3166CCDC-C230-4E73-8F6C-87AFE8B71AF9}" destId="{801B6AD0-FDDF-4199-B524-2E8D8A5DB097}" srcOrd="4" destOrd="0" presId="urn:microsoft.com/office/officeart/2005/8/layout/radial2"/>
    <dgm:cxn modelId="{0255F9EB-94E2-4F9F-AE41-21377FB26744}" type="presParOf" srcId="{801B6AD0-FDDF-4199-B524-2E8D8A5DB097}" destId="{77968A28-8B77-4736-9817-50BAF59BA58B}" srcOrd="0" destOrd="0" presId="urn:microsoft.com/office/officeart/2005/8/layout/radial2"/>
    <dgm:cxn modelId="{09871FBA-407C-4FA9-BC46-34B2EF3298F1}" type="presParOf" srcId="{801B6AD0-FDDF-4199-B524-2E8D8A5DB097}" destId="{47114DDF-0786-4B8F-A90F-942CBEC21F9E}" srcOrd="1" destOrd="0" presId="urn:microsoft.com/office/officeart/2005/8/layout/radial2"/>
    <dgm:cxn modelId="{F7EC5DE0-EDB3-4A13-B1BD-7E87BA7722A0}" type="presParOf" srcId="{3166CCDC-C230-4E73-8F6C-87AFE8B71AF9}" destId="{077A7C40-F069-4089-BBB0-EA799925E184}" srcOrd="5" destOrd="0" presId="urn:microsoft.com/office/officeart/2005/8/layout/radial2"/>
    <dgm:cxn modelId="{E89E3F36-DEBC-4EAF-809F-1F18C6612258}" type="presParOf" srcId="{3166CCDC-C230-4E73-8F6C-87AFE8B71AF9}" destId="{F3C071FE-7D71-4D84-A6A4-8BB44B51593B}" srcOrd="6" destOrd="0" presId="urn:microsoft.com/office/officeart/2005/8/layout/radial2"/>
    <dgm:cxn modelId="{32C75BAF-E4B6-4E5A-A4D2-F17A01FB027E}" type="presParOf" srcId="{F3C071FE-7D71-4D84-A6A4-8BB44B51593B}" destId="{7BB13981-4969-4A08-93C4-33184335F7A4}" srcOrd="0" destOrd="0" presId="urn:microsoft.com/office/officeart/2005/8/layout/radial2"/>
    <dgm:cxn modelId="{302D7474-AC14-4EF7-8529-78719E28ACF3}" type="presParOf" srcId="{F3C071FE-7D71-4D84-A6A4-8BB44B51593B}" destId="{06D50157-F062-4BFA-A722-DDC97374A1C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ED55FF-3080-464A-93EE-27CCFD02814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雙手肥皂清潔，搓洗</a:t>
          </a:r>
          <a:r>
            <a:rPr lang="en-US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40~60</a:t>
          </a:r>
          <a:r>
            <a:rPr lang="zh-TW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秒</a:t>
          </a:r>
          <a:endParaRPr lang="zh-TW" sz="2800" kern="1200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1918" y="1810385"/>
        <a:ext cx="2011188" cy="1810385"/>
      </dsp:txXfrm>
    </dsp:sp>
    <dsp:sp modelId="{8B3DD826-1751-43D0-92D2-3B72EF98404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5BD634-21CF-428C-9FB4-864E12CEB0A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口罩要遮住口鼻、蓋住下巴  </a:t>
          </a:r>
          <a:endParaRPr lang="zh-TW" sz="2800" kern="1200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2073443" y="1810385"/>
        <a:ext cx="2011188" cy="1810385"/>
      </dsp:txXfrm>
    </dsp:sp>
    <dsp:sp modelId="{12058E93-21AB-467A-8155-B50E3017082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44559-E395-41DE-8590-B7AD3CED535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噴</a:t>
          </a:r>
          <a:r>
            <a:rPr lang="en-US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75%</a:t>
          </a:r>
          <a:r>
            <a:rPr lang="zh-TW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酒精搓洗雙手</a:t>
          </a:r>
          <a:r>
            <a:rPr lang="en-US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20-30</a:t>
          </a:r>
          <a:r>
            <a:rPr lang="zh-TW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秒</a:t>
          </a:r>
          <a:endParaRPr lang="zh-TW" sz="2800" kern="1200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4144967" y="1810385"/>
        <a:ext cx="2011188" cy="1810385"/>
      </dsp:txXfrm>
    </dsp:sp>
    <dsp:sp modelId="{5E994D01-9126-4023-A958-DD82A3B5BE1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B28599-C451-4489-A53C-771FCCBA875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有發燒、呼吸道症狀速就醫</a:t>
          </a:r>
          <a:endParaRPr lang="zh-TW" sz="2800" kern="1200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6216492" y="1810385"/>
        <a:ext cx="2011188" cy="1810385"/>
      </dsp:txXfrm>
    </dsp:sp>
    <dsp:sp modelId="{154B7A24-B25E-46F8-A2C9-EA083686539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BDD94C-1045-413B-8458-946B407235D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765A3-88B2-4455-8FC6-B619452BB108}">
      <dsp:nvSpPr>
        <dsp:cNvPr id="0" name=""/>
        <dsp:cNvSpPr/>
      </dsp:nvSpPr>
      <dsp:spPr>
        <a:xfrm>
          <a:off x="0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14AD497-2710-4DA4-BCDB-4092B0A4C9E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大約</a:t>
          </a:r>
          <a:r>
            <a:rPr lang="en-US" sz="28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3</a:t>
          </a:r>
          <a:r>
            <a:rPr lang="zh-TW" sz="28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個步伐</a:t>
          </a:r>
          <a:endParaRPr lang="zh-TW" sz="28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530540" y="1659838"/>
        <a:ext cx="1279639" cy="1335100"/>
      </dsp:txXfrm>
    </dsp:sp>
    <dsp:sp modelId="{05300563-88B0-49F8-8500-8DEAC2F46C48}">
      <dsp:nvSpPr>
        <dsp:cNvPr id="0" name=""/>
        <dsp:cNvSpPr/>
      </dsp:nvSpPr>
      <dsp:spPr>
        <a:xfrm>
          <a:off x="0" y="820686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室外至少</a:t>
          </a:r>
          <a:r>
            <a:rPr lang="en-US" sz="24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1</a:t>
          </a:r>
          <a:r>
            <a:rPr lang="zh-TW" sz="24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公尺</a:t>
          </a:r>
          <a:endParaRPr lang="zh-TW" sz="24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0" y="820686"/>
        <a:ext cx="2866518" cy="418227"/>
      </dsp:txXfrm>
    </dsp:sp>
    <dsp:sp modelId="{52170F16-1935-4E1E-8905-0244C540586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CC0D4FD-2092-4D3D-9303-A63D365C5E2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大約手臂的兩倍長</a:t>
          </a:r>
          <a:endParaRPr lang="zh-TW" altLang="en-US" sz="24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6904223" y="1659838"/>
        <a:ext cx="1279639" cy="1335100"/>
      </dsp:txXfrm>
    </dsp:sp>
    <dsp:sp modelId="{76A2B9C9-508E-431D-861B-F6A2DB64E79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室內至少</a:t>
          </a:r>
          <a:r>
            <a:rPr lang="en-US" sz="24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1.5</a:t>
          </a:r>
          <a:r>
            <a:rPr lang="zh-TW" sz="24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公尺</a:t>
          </a:r>
          <a:endParaRPr lang="zh-TW" sz="24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7A7C40-F069-4089-BBB0-EA799925E184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5C152C-3724-4978-9B85-F84397FBC32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1E1A4C-854B-4F61-9831-3E847DDF340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3DB34-2F34-4252-960E-E684723503B8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900524-D9FB-41AA-A56D-0527DE098D4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衛福部疾管署</a:t>
          </a:r>
          <a:endParaRPr lang="zh-TW" sz="2300" kern="1200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483799" y="192645"/>
        <a:ext cx="922321" cy="922321"/>
      </dsp:txXfrm>
    </dsp:sp>
    <dsp:sp modelId="{D9A792EB-B5BD-41EA-8396-3716525C41F0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掌握最新疫情</a:t>
          </a:r>
          <a:endParaRPr lang="zh-TW" sz="2100" kern="1200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了解防疫議題</a:t>
          </a:r>
          <a:endParaRPr lang="zh-TW" sz="2100" kern="1200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4727575" y="1626"/>
        <a:ext cx="1956539" cy="1304359"/>
      </dsp:txXfrm>
    </dsp:sp>
    <dsp:sp modelId="{77968A28-8B77-4736-9817-50BAF59BA58B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防疫小測驗</a:t>
          </a:r>
          <a:endParaRPr lang="zh-TW" sz="2300" kern="1200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914976" y="1801820"/>
        <a:ext cx="922321" cy="922321"/>
      </dsp:txXfrm>
    </dsp:sp>
    <dsp:sp modelId="{47114DDF-0786-4B8F-A90F-942CBEC21F9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你的防疫觀念正確嗎？</a:t>
          </a:r>
          <a:endParaRPr lang="zh-TW" sz="2100" kern="1200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擊敗新冠病毒，健康久久！</a:t>
          </a:r>
          <a:endParaRPr lang="zh-TW" sz="2100" kern="1200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5158753" y="1610801"/>
        <a:ext cx="1956539" cy="1304359"/>
      </dsp:txXfrm>
    </dsp:sp>
    <dsp:sp modelId="{7BB13981-4969-4A08-93C4-33184335F7A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chemeClr val="bg1">
                  <a:lumMod val="95000"/>
                </a:schemeClr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防疫影片：</a:t>
          </a:r>
          <a:endParaRPr lang="zh-TW" altLang="en-US" sz="2300" kern="1200" dirty="0">
            <a:solidFill>
              <a:schemeClr val="bg1">
                <a:lumMod val="95000"/>
              </a:schemeClr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3483799" y="3410996"/>
        <a:ext cx="922321" cy="922321"/>
      </dsp:txXfrm>
    </dsp:sp>
    <dsp:sp modelId="{06D50157-F062-4BFA-A722-DDC97374A1CF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觀賞防疫影片</a:t>
          </a:r>
          <a:endParaRPr lang="zh-TW" altLang="en-US" sz="2100" kern="1200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>
              <a:solidFill>
                <a:schemeClr val="tx1"/>
              </a:solidFill>
              <a:latin typeface="文鼎中黑" panose="020B0609010101010101" pitchFamily="49" charset="-120"/>
              <a:ea typeface="文鼎中黑" panose="020B0609010101010101" pitchFamily="49" charset="-120"/>
            </a:rPr>
            <a:t>照顧自己，愛護家人！</a:t>
          </a:r>
          <a:endParaRPr lang="zh-TW" altLang="en-US" sz="2100" kern="1200" dirty="0">
            <a:solidFill>
              <a:schemeClr val="tx1"/>
            </a:solidFill>
            <a:latin typeface="文鼎中黑" panose="020B0609010101010101" pitchFamily="49" charset="-120"/>
            <a:ea typeface="文鼎中黑" panose="020B0609010101010101" pitchFamily="49" charset="-120"/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33CC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FF6699"/>
            </a:gs>
            <a:gs pos="0">
              <a:schemeClr val="accent1">
                <a:lumMod val="5000"/>
                <a:lumOff val="95000"/>
              </a:schemeClr>
            </a:gs>
            <a:gs pos="66000">
              <a:srgbClr val="CC99FF"/>
            </a:gs>
            <a:gs pos="2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33CC"/>
          </a:solidFill>
          <a:latin typeface="Yu Gothic" panose="020B0400000000000000" pitchFamily="34" charset="-128"/>
          <a:ea typeface="Yu Gothic" panose="020B0400000000000000" pitchFamily="34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CC99FF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CC99FF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1">
                    <a:lumMod val="50000"/>
                  </a:schemeClr>
                </a:solidFill>
              </a:rPr>
              <a:t>打擊新冠病毒，守護健康你我有</a:t>
            </a:r>
            <a:r>
              <a:rPr lang="zh-TW" altLang="en-US" sz="2800" dirty="0"/>
              <a:t>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876" y="2335219"/>
            <a:ext cx="5472247" cy="402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86136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4974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7029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Yu Gothic</vt:lpstr>
      <vt:lpstr>文鼎中特圓</vt:lpstr>
      <vt:lpstr>文鼎中黑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2021-12-13T04:00:24Z</dcterms:modified>
</cp:coreProperties>
</file>