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66FF"/>
    <a:srgbClr val="00FFFF"/>
    <a:srgbClr val="99FFCC"/>
    <a:srgbClr val="FF66FF"/>
    <a:srgbClr val="9900FF"/>
    <a:srgbClr val="FFCC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watch?v=a5JzhVwmCKA" TargetMode="External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94FF23-0324-478D-845F-EB9DD3A86E16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893472BC-8A65-4682-A1EB-1FA4F53DD574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6ACE64C-A07F-434A-962D-6EB978DE07FF}" type="parTrans" cxnId="{539CAAF6-27C1-46D4-8BB6-09E87290DAFC}">
      <dgm:prSet/>
      <dgm:spPr/>
      <dgm:t>
        <a:bodyPr/>
        <a:lstStyle/>
        <a:p>
          <a:endParaRPr lang="zh-TW" altLang="en-US"/>
        </a:p>
      </dgm:t>
    </dgm:pt>
    <dgm:pt modelId="{C737FAE3-5DD2-4097-B286-47562BBDC4FB}" type="sibTrans" cxnId="{539CAAF6-27C1-46D4-8BB6-09E87290DAFC}">
      <dgm:prSet/>
      <dgm:spPr/>
      <dgm:t>
        <a:bodyPr/>
        <a:lstStyle/>
        <a:p>
          <a:endParaRPr lang="zh-TW" altLang="en-US"/>
        </a:p>
      </dgm:t>
    </dgm:pt>
    <dgm:pt modelId="{8C16BCF7-A18F-4929-A222-19DF4B72107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7BC22EB1-C65A-46A1-92D3-54324814D13A}" type="parTrans" cxnId="{E1C8B70B-757D-477E-9953-AD0605615645}">
      <dgm:prSet/>
      <dgm:spPr/>
      <dgm:t>
        <a:bodyPr/>
        <a:lstStyle/>
        <a:p>
          <a:endParaRPr lang="zh-TW" altLang="en-US"/>
        </a:p>
      </dgm:t>
    </dgm:pt>
    <dgm:pt modelId="{00B4519E-E262-4217-AF57-D0C508522226}" type="sibTrans" cxnId="{E1C8B70B-757D-477E-9953-AD0605615645}">
      <dgm:prSet/>
      <dgm:spPr/>
      <dgm:t>
        <a:bodyPr/>
        <a:lstStyle/>
        <a:p>
          <a:endParaRPr lang="zh-TW" altLang="en-US"/>
        </a:p>
      </dgm:t>
    </dgm:pt>
    <dgm:pt modelId="{074AAA10-0122-42DA-890F-D2EA0072ADB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21C4D7C-E8E7-4E86-922D-ACB4BC535B69}" type="parTrans" cxnId="{D2DDE80E-5C26-484C-9CDA-1BB108DCB7AB}">
      <dgm:prSet/>
      <dgm:spPr/>
      <dgm:t>
        <a:bodyPr/>
        <a:lstStyle/>
        <a:p>
          <a:endParaRPr lang="zh-TW" altLang="en-US"/>
        </a:p>
      </dgm:t>
    </dgm:pt>
    <dgm:pt modelId="{EB7345B6-FE2B-45F7-90CB-1F2D31135689}" type="sibTrans" cxnId="{D2DDE80E-5C26-484C-9CDA-1BB108DCB7AB}">
      <dgm:prSet/>
      <dgm:spPr/>
      <dgm:t>
        <a:bodyPr/>
        <a:lstStyle/>
        <a:p>
          <a:endParaRPr lang="zh-TW" altLang="en-US"/>
        </a:p>
      </dgm:t>
    </dgm:pt>
    <dgm:pt modelId="{5E94B047-3E4B-44AF-8E9D-867EABB9E7E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A7D952F4-98B6-4A40-8EC4-B0B2BF74E4BC}" type="parTrans" cxnId="{EA949342-62D2-4A03-A5D8-3FF62304FEDB}">
      <dgm:prSet/>
      <dgm:spPr/>
      <dgm:t>
        <a:bodyPr/>
        <a:lstStyle/>
        <a:p>
          <a:endParaRPr lang="zh-TW" altLang="en-US"/>
        </a:p>
      </dgm:t>
    </dgm:pt>
    <dgm:pt modelId="{08310B08-8E66-40B4-B919-C9D9A8CDF1BA}" type="sibTrans" cxnId="{EA949342-62D2-4A03-A5D8-3FF62304FEDB}">
      <dgm:prSet/>
      <dgm:spPr/>
      <dgm:t>
        <a:bodyPr/>
        <a:lstStyle/>
        <a:p>
          <a:endParaRPr lang="zh-TW" altLang="en-US"/>
        </a:p>
      </dgm:t>
    </dgm:pt>
    <dgm:pt modelId="{8FFF0701-2FD9-493B-9455-FF36E81A3988}" type="pres">
      <dgm:prSet presAssocID="{6394FF23-0324-478D-845F-EB9DD3A86E1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636BF20-E5FD-4C2C-8322-B8F29E652E90}" type="pres">
      <dgm:prSet presAssocID="{6394FF23-0324-478D-845F-EB9DD3A86E16}" presName="fgShape" presStyleLbl="fgShp" presStyleIdx="0" presStyleCnt="1"/>
      <dgm:spPr/>
    </dgm:pt>
    <dgm:pt modelId="{06CD88B4-D988-485D-9FAE-E90430FEF618}" type="pres">
      <dgm:prSet presAssocID="{6394FF23-0324-478D-845F-EB9DD3A86E16}" presName="linComp" presStyleCnt="0"/>
      <dgm:spPr/>
    </dgm:pt>
    <dgm:pt modelId="{8036D92D-C5BF-4D11-84BB-46E47211ED8E}" type="pres">
      <dgm:prSet presAssocID="{893472BC-8A65-4682-A1EB-1FA4F53DD574}" presName="compNode" presStyleCnt="0"/>
      <dgm:spPr/>
    </dgm:pt>
    <dgm:pt modelId="{2EEB22FE-EA0A-4AEE-9806-7273AD02532A}" type="pres">
      <dgm:prSet presAssocID="{893472BC-8A65-4682-A1EB-1FA4F53DD57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69DE8E9-D9E1-4812-B0DB-56991601CEAB}" type="pres">
      <dgm:prSet presAssocID="{893472BC-8A65-4682-A1EB-1FA4F53DD57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835005-CCE1-4BBF-8691-693C7E2B1E37}" type="pres">
      <dgm:prSet presAssocID="{893472BC-8A65-4682-A1EB-1FA4F53DD574}" presName="invisiNode" presStyleLbl="node1" presStyleIdx="0" presStyleCnt="4"/>
      <dgm:spPr/>
    </dgm:pt>
    <dgm:pt modelId="{D61DE011-EA3A-45BC-9DB3-E72EE2104463}" type="pres">
      <dgm:prSet presAssocID="{893472BC-8A65-4682-A1EB-1FA4F53DD574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59BCA8E-C875-4FEA-B47E-2E73CE12D111}" type="pres">
      <dgm:prSet presAssocID="{C737FAE3-5DD2-4097-B286-47562BBDC4F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0F4FD4B-3968-4F26-83E3-B0D258BF4D9F}" type="pres">
      <dgm:prSet presAssocID="{8C16BCF7-A18F-4929-A222-19DF4B721079}" presName="compNode" presStyleCnt="0"/>
      <dgm:spPr/>
    </dgm:pt>
    <dgm:pt modelId="{8692E135-2879-4F87-B2A5-F64688BBB231}" type="pres">
      <dgm:prSet presAssocID="{8C16BCF7-A18F-4929-A222-19DF4B72107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F987572-FEC5-4B2F-9CA3-8A7144E2230B}" type="pres">
      <dgm:prSet presAssocID="{8C16BCF7-A18F-4929-A222-19DF4B72107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37E8B2-EADB-4720-9F98-079481D3EFBD}" type="pres">
      <dgm:prSet presAssocID="{8C16BCF7-A18F-4929-A222-19DF4B721079}" presName="invisiNode" presStyleLbl="node1" presStyleIdx="1" presStyleCnt="4"/>
      <dgm:spPr/>
    </dgm:pt>
    <dgm:pt modelId="{436B3AAC-E0D9-41FA-8F8B-02E6FF77F2A0}" type="pres">
      <dgm:prSet presAssocID="{8C16BCF7-A18F-4929-A222-19DF4B72107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A5C5AF0-9793-4B9E-9265-B65F0F196A08}" type="pres">
      <dgm:prSet presAssocID="{00B4519E-E262-4217-AF57-D0C50852222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CF91B24-CA01-4352-ABCE-C23D3B0C50D4}" type="pres">
      <dgm:prSet presAssocID="{074AAA10-0122-42DA-890F-D2EA0072ADB5}" presName="compNode" presStyleCnt="0"/>
      <dgm:spPr/>
    </dgm:pt>
    <dgm:pt modelId="{A0606819-7A2E-4618-A83D-35916C0F401C}" type="pres">
      <dgm:prSet presAssocID="{074AAA10-0122-42DA-890F-D2EA0072ADB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1245A03-8FC2-49EF-B0DC-22DFEDE7E57B}" type="pres">
      <dgm:prSet presAssocID="{074AAA10-0122-42DA-890F-D2EA0072ADB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39DA0B-F18E-49F2-9434-CACC07AA4321}" type="pres">
      <dgm:prSet presAssocID="{074AAA10-0122-42DA-890F-D2EA0072ADB5}" presName="invisiNode" presStyleLbl="node1" presStyleIdx="2" presStyleCnt="4"/>
      <dgm:spPr/>
    </dgm:pt>
    <dgm:pt modelId="{C67BF3EE-9618-4FBA-A478-E138F1FFAA39}" type="pres">
      <dgm:prSet presAssocID="{074AAA10-0122-42DA-890F-D2EA0072ADB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FB4E17D-7EFF-4CD4-AB63-8B12787D2A41}" type="pres">
      <dgm:prSet presAssocID="{EB7345B6-FE2B-45F7-90CB-1F2D3113568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367340D-EAFF-4DFB-97D5-F17997AC0D4C}" type="pres">
      <dgm:prSet presAssocID="{5E94B047-3E4B-44AF-8E9D-867EABB9E7EC}" presName="compNode" presStyleCnt="0"/>
      <dgm:spPr/>
    </dgm:pt>
    <dgm:pt modelId="{759FF75A-78CD-4AA7-A3E6-E8B3DF39C5F2}" type="pres">
      <dgm:prSet presAssocID="{5E94B047-3E4B-44AF-8E9D-867EABB9E7E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21120F3-2459-4F9D-B38F-DFE26B99708E}" type="pres">
      <dgm:prSet presAssocID="{5E94B047-3E4B-44AF-8E9D-867EABB9E7E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8F7D45-36BD-4445-B35E-E813ADE25FB7}" type="pres">
      <dgm:prSet presAssocID="{5E94B047-3E4B-44AF-8E9D-867EABB9E7EC}" presName="invisiNode" presStyleLbl="node1" presStyleIdx="3" presStyleCnt="4"/>
      <dgm:spPr/>
    </dgm:pt>
    <dgm:pt modelId="{822C98E4-8DDB-4E24-93E2-7EC8DFCC28EF}" type="pres">
      <dgm:prSet presAssocID="{5E94B047-3E4B-44AF-8E9D-867EABB9E7E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A949342-62D2-4A03-A5D8-3FF62304FEDB}" srcId="{6394FF23-0324-478D-845F-EB9DD3A86E16}" destId="{5E94B047-3E4B-44AF-8E9D-867EABB9E7EC}" srcOrd="3" destOrd="0" parTransId="{A7D952F4-98B6-4A40-8EC4-B0B2BF74E4BC}" sibTransId="{08310B08-8E66-40B4-B919-C9D9A8CDF1BA}"/>
    <dgm:cxn modelId="{B2832873-6E47-46CD-827A-E03EDAE1370D}" type="presOf" srcId="{6394FF23-0324-478D-845F-EB9DD3A86E16}" destId="{8FFF0701-2FD9-493B-9455-FF36E81A3988}" srcOrd="0" destOrd="0" presId="urn:microsoft.com/office/officeart/2005/8/layout/hList7"/>
    <dgm:cxn modelId="{0249BEFF-E169-42B6-8DE3-C367AB94A5C0}" type="presOf" srcId="{5E94B047-3E4B-44AF-8E9D-867EABB9E7EC}" destId="{759FF75A-78CD-4AA7-A3E6-E8B3DF39C5F2}" srcOrd="0" destOrd="0" presId="urn:microsoft.com/office/officeart/2005/8/layout/hList7"/>
    <dgm:cxn modelId="{539CAAF6-27C1-46D4-8BB6-09E87290DAFC}" srcId="{6394FF23-0324-478D-845F-EB9DD3A86E16}" destId="{893472BC-8A65-4682-A1EB-1FA4F53DD574}" srcOrd="0" destOrd="0" parTransId="{C6ACE64C-A07F-434A-962D-6EB978DE07FF}" sibTransId="{C737FAE3-5DD2-4097-B286-47562BBDC4FB}"/>
    <dgm:cxn modelId="{E1C8B70B-757D-477E-9953-AD0605615645}" srcId="{6394FF23-0324-478D-845F-EB9DD3A86E16}" destId="{8C16BCF7-A18F-4929-A222-19DF4B721079}" srcOrd="1" destOrd="0" parTransId="{7BC22EB1-C65A-46A1-92D3-54324814D13A}" sibTransId="{00B4519E-E262-4217-AF57-D0C508522226}"/>
    <dgm:cxn modelId="{0F887B98-BA78-4E9F-A1C6-CACEAB20C406}" type="presOf" srcId="{074AAA10-0122-42DA-890F-D2EA0072ADB5}" destId="{F1245A03-8FC2-49EF-B0DC-22DFEDE7E57B}" srcOrd="1" destOrd="0" presId="urn:microsoft.com/office/officeart/2005/8/layout/hList7"/>
    <dgm:cxn modelId="{5A9CB641-03CE-4FBF-8C0A-1CC3189F3D78}" type="presOf" srcId="{893472BC-8A65-4682-A1EB-1FA4F53DD574}" destId="{2EEB22FE-EA0A-4AEE-9806-7273AD02532A}" srcOrd="0" destOrd="0" presId="urn:microsoft.com/office/officeart/2005/8/layout/hList7"/>
    <dgm:cxn modelId="{8FDC4F31-3EBE-4C45-9778-41E6EA99FDE3}" type="presOf" srcId="{5E94B047-3E4B-44AF-8E9D-867EABB9E7EC}" destId="{821120F3-2459-4F9D-B38F-DFE26B99708E}" srcOrd="1" destOrd="0" presId="urn:microsoft.com/office/officeart/2005/8/layout/hList7"/>
    <dgm:cxn modelId="{D2DDE80E-5C26-484C-9CDA-1BB108DCB7AB}" srcId="{6394FF23-0324-478D-845F-EB9DD3A86E16}" destId="{074AAA10-0122-42DA-890F-D2EA0072ADB5}" srcOrd="2" destOrd="0" parTransId="{321C4D7C-E8E7-4E86-922D-ACB4BC535B69}" sibTransId="{EB7345B6-FE2B-45F7-90CB-1F2D31135689}"/>
    <dgm:cxn modelId="{8C3204F2-B01A-4978-AFC7-2F3CFC8FF596}" type="presOf" srcId="{EB7345B6-FE2B-45F7-90CB-1F2D31135689}" destId="{6FB4E17D-7EFF-4CD4-AB63-8B12787D2A41}" srcOrd="0" destOrd="0" presId="urn:microsoft.com/office/officeart/2005/8/layout/hList7"/>
    <dgm:cxn modelId="{2CCF9274-7C6C-4492-9E4E-7BED5E08857D}" type="presOf" srcId="{00B4519E-E262-4217-AF57-D0C508522226}" destId="{CA5C5AF0-9793-4B9E-9265-B65F0F196A08}" srcOrd="0" destOrd="0" presId="urn:microsoft.com/office/officeart/2005/8/layout/hList7"/>
    <dgm:cxn modelId="{D873A22A-1C42-4B03-BF51-CC3949D834E7}" type="presOf" srcId="{893472BC-8A65-4682-A1EB-1FA4F53DD574}" destId="{069DE8E9-D9E1-4812-B0DB-56991601CEAB}" srcOrd="1" destOrd="0" presId="urn:microsoft.com/office/officeart/2005/8/layout/hList7"/>
    <dgm:cxn modelId="{7661BB72-34E0-49A9-9D54-535267D17202}" type="presOf" srcId="{8C16BCF7-A18F-4929-A222-19DF4B721079}" destId="{8692E135-2879-4F87-B2A5-F64688BBB231}" srcOrd="0" destOrd="0" presId="urn:microsoft.com/office/officeart/2005/8/layout/hList7"/>
    <dgm:cxn modelId="{F604388B-EB1B-45E6-9FF0-C93935235614}" type="presOf" srcId="{C737FAE3-5DD2-4097-B286-47562BBDC4FB}" destId="{E59BCA8E-C875-4FEA-B47E-2E73CE12D111}" srcOrd="0" destOrd="0" presId="urn:microsoft.com/office/officeart/2005/8/layout/hList7"/>
    <dgm:cxn modelId="{2127E0D5-5046-4D63-86B0-B4ADBBCFBBD2}" type="presOf" srcId="{8C16BCF7-A18F-4929-A222-19DF4B721079}" destId="{EF987572-FEC5-4B2F-9CA3-8A7144E2230B}" srcOrd="1" destOrd="0" presId="urn:microsoft.com/office/officeart/2005/8/layout/hList7"/>
    <dgm:cxn modelId="{FF274340-112E-427A-B23B-47572A2BB263}" type="presOf" srcId="{074AAA10-0122-42DA-890F-D2EA0072ADB5}" destId="{A0606819-7A2E-4618-A83D-35916C0F401C}" srcOrd="0" destOrd="0" presId="urn:microsoft.com/office/officeart/2005/8/layout/hList7"/>
    <dgm:cxn modelId="{87A54010-489D-48F9-8D90-40520DF0A376}" type="presParOf" srcId="{8FFF0701-2FD9-493B-9455-FF36E81A3988}" destId="{C636BF20-E5FD-4C2C-8322-B8F29E652E90}" srcOrd="0" destOrd="0" presId="urn:microsoft.com/office/officeart/2005/8/layout/hList7"/>
    <dgm:cxn modelId="{E02B3EB3-D116-4442-8779-F80EF6BA4458}" type="presParOf" srcId="{8FFF0701-2FD9-493B-9455-FF36E81A3988}" destId="{06CD88B4-D988-485D-9FAE-E90430FEF618}" srcOrd="1" destOrd="0" presId="urn:microsoft.com/office/officeart/2005/8/layout/hList7"/>
    <dgm:cxn modelId="{F671D76F-183C-4CFD-B0D6-54D37ADDE69D}" type="presParOf" srcId="{06CD88B4-D988-485D-9FAE-E90430FEF618}" destId="{8036D92D-C5BF-4D11-84BB-46E47211ED8E}" srcOrd="0" destOrd="0" presId="urn:microsoft.com/office/officeart/2005/8/layout/hList7"/>
    <dgm:cxn modelId="{8C76304B-3086-4796-880B-B1780FDE183F}" type="presParOf" srcId="{8036D92D-C5BF-4D11-84BB-46E47211ED8E}" destId="{2EEB22FE-EA0A-4AEE-9806-7273AD02532A}" srcOrd="0" destOrd="0" presId="urn:microsoft.com/office/officeart/2005/8/layout/hList7"/>
    <dgm:cxn modelId="{14BC7588-E694-4193-9220-1C39B459974B}" type="presParOf" srcId="{8036D92D-C5BF-4D11-84BB-46E47211ED8E}" destId="{069DE8E9-D9E1-4812-B0DB-56991601CEAB}" srcOrd="1" destOrd="0" presId="urn:microsoft.com/office/officeart/2005/8/layout/hList7"/>
    <dgm:cxn modelId="{5E561BC0-59D1-4A34-AA05-841690ADECF2}" type="presParOf" srcId="{8036D92D-C5BF-4D11-84BB-46E47211ED8E}" destId="{2B835005-CCE1-4BBF-8691-693C7E2B1E37}" srcOrd="2" destOrd="0" presId="urn:microsoft.com/office/officeart/2005/8/layout/hList7"/>
    <dgm:cxn modelId="{4E0EB9AE-0C18-481C-B238-913F13DC907B}" type="presParOf" srcId="{8036D92D-C5BF-4D11-84BB-46E47211ED8E}" destId="{D61DE011-EA3A-45BC-9DB3-E72EE2104463}" srcOrd="3" destOrd="0" presId="urn:microsoft.com/office/officeart/2005/8/layout/hList7"/>
    <dgm:cxn modelId="{747ACA77-2CA6-4E1A-97DC-2DBC4F0DA007}" type="presParOf" srcId="{06CD88B4-D988-485D-9FAE-E90430FEF618}" destId="{E59BCA8E-C875-4FEA-B47E-2E73CE12D111}" srcOrd="1" destOrd="0" presId="urn:microsoft.com/office/officeart/2005/8/layout/hList7"/>
    <dgm:cxn modelId="{225A10E8-BD3E-4340-83AC-F6A283C1532A}" type="presParOf" srcId="{06CD88B4-D988-485D-9FAE-E90430FEF618}" destId="{40F4FD4B-3968-4F26-83E3-B0D258BF4D9F}" srcOrd="2" destOrd="0" presId="urn:microsoft.com/office/officeart/2005/8/layout/hList7"/>
    <dgm:cxn modelId="{DEC2AB84-4456-44F7-B080-27A0A2AF980C}" type="presParOf" srcId="{40F4FD4B-3968-4F26-83E3-B0D258BF4D9F}" destId="{8692E135-2879-4F87-B2A5-F64688BBB231}" srcOrd="0" destOrd="0" presId="urn:microsoft.com/office/officeart/2005/8/layout/hList7"/>
    <dgm:cxn modelId="{2B2811C1-B44F-41F2-88A0-D93A2AB16A24}" type="presParOf" srcId="{40F4FD4B-3968-4F26-83E3-B0D258BF4D9F}" destId="{EF987572-FEC5-4B2F-9CA3-8A7144E2230B}" srcOrd="1" destOrd="0" presId="urn:microsoft.com/office/officeart/2005/8/layout/hList7"/>
    <dgm:cxn modelId="{5E5EDFD7-99BB-4C49-835A-FC88D8FCC7B1}" type="presParOf" srcId="{40F4FD4B-3968-4F26-83E3-B0D258BF4D9F}" destId="{9237E8B2-EADB-4720-9F98-079481D3EFBD}" srcOrd="2" destOrd="0" presId="urn:microsoft.com/office/officeart/2005/8/layout/hList7"/>
    <dgm:cxn modelId="{6C766862-5199-4277-9C10-14FC0A028D91}" type="presParOf" srcId="{40F4FD4B-3968-4F26-83E3-B0D258BF4D9F}" destId="{436B3AAC-E0D9-41FA-8F8B-02E6FF77F2A0}" srcOrd="3" destOrd="0" presId="urn:microsoft.com/office/officeart/2005/8/layout/hList7"/>
    <dgm:cxn modelId="{01B04D44-E944-42FF-A807-808DB60157F4}" type="presParOf" srcId="{06CD88B4-D988-485D-9FAE-E90430FEF618}" destId="{CA5C5AF0-9793-4B9E-9265-B65F0F196A08}" srcOrd="3" destOrd="0" presId="urn:microsoft.com/office/officeart/2005/8/layout/hList7"/>
    <dgm:cxn modelId="{B528BF74-50C7-4728-8C3F-1C65356885CB}" type="presParOf" srcId="{06CD88B4-D988-485D-9FAE-E90430FEF618}" destId="{8CF91B24-CA01-4352-ABCE-C23D3B0C50D4}" srcOrd="4" destOrd="0" presId="urn:microsoft.com/office/officeart/2005/8/layout/hList7"/>
    <dgm:cxn modelId="{98FC5956-2AA9-45E4-8B84-F7D93EAB75C6}" type="presParOf" srcId="{8CF91B24-CA01-4352-ABCE-C23D3B0C50D4}" destId="{A0606819-7A2E-4618-A83D-35916C0F401C}" srcOrd="0" destOrd="0" presId="urn:microsoft.com/office/officeart/2005/8/layout/hList7"/>
    <dgm:cxn modelId="{3DD1AAB4-05F1-4900-9A62-C592B3772E16}" type="presParOf" srcId="{8CF91B24-CA01-4352-ABCE-C23D3B0C50D4}" destId="{F1245A03-8FC2-49EF-B0DC-22DFEDE7E57B}" srcOrd="1" destOrd="0" presId="urn:microsoft.com/office/officeart/2005/8/layout/hList7"/>
    <dgm:cxn modelId="{958DC605-EF53-417C-A7E2-D7FA972A7834}" type="presParOf" srcId="{8CF91B24-CA01-4352-ABCE-C23D3B0C50D4}" destId="{1A39DA0B-F18E-49F2-9434-CACC07AA4321}" srcOrd="2" destOrd="0" presId="urn:microsoft.com/office/officeart/2005/8/layout/hList7"/>
    <dgm:cxn modelId="{79CFBBAF-C386-4613-9AE9-FC44DE479D0B}" type="presParOf" srcId="{8CF91B24-CA01-4352-ABCE-C23D3B0C50D4}" destId="{C67BF3EE-9618-4FBA-A478-E138F1FFAA39}" srcOrd="3" destOrd="0" presId="urn:microsoft.com/office/officeart/2005/8/layout/hList7"/>
    <dgm:cxn modelId="{7AE58B58-B1B6-48A6-8BA3-4D47C73F1C44}" type="presParOf" srcId="{06CD88B4-D988-485D-9FAE-E90430FEF618}" destId="{6FB4E17D-7EFF-4CD4-AB63-8B12787D2A41}" srcOrd="5" destOrd="0" presId="urn:microsoft.com/office/officeart/2005/8/layout/hList7"/>
    <dgm:cxn modelId="{0063BA7F-8761-4DC4-9B9A-C224088F6A0D}" type="presParOf" srcId="{06CD88B4-D988-485D-9FAE-E90430FEF618}" destId="{3367340D-EAFF-4DFB-97D5-F17997AC0D4C}" srcOrd="6" destOrd="0" presId="urn:microsoft.com/office/officeart/2005/8/layout/hList7"/>
    <dgm:cxn modelId="{BBB0072D-BFE5-47CC-882B-F7292C3CAA4C}" type="presParOf" srcId="{3367340D-EAFF-4DFB-97D5-F17997AC0D4C}" destId="{759FF75A-78CD-4AA7-A3E6-E8B3DF39C5F2}" srcOrd="0" destOrd="0" presId="urn:microsoft.com/office/officeart/2005/8/layout/hList7"/>
    <dgm:cxn modelId="{5868257D-6924-4622-AB9D-1CFC4A2CF76C}" type="presParOf" srcId="{3367340D-EAFF-4DFB-97D5-F17997AC0D4C}" destId="{821120F3-2459-4F9D-B38F-DFE26B99708E}" srcOrd="1" destOrd="0" presId="urn:microsoft.com/office/officeart/2005/8/layout/hList7"/>
    <dgm:cxn modelId="{85231486-F403-4DBC-A51B-415726F202D9}" type="presParOf" srcId="{3367340D-EAFF-4DFB-97D5-F17997AC0D4C}" destId="{738F7D45-36BD-4445-B35E-E813ADE25FB7}" srcOrd="2" destOrd="0" presId="urn:microsoft.com/office/officeart/2005/8/layout/hList7"/>
    <dgm:cxn modelId="{4EB9E535-429F-4F8F-811F-4864E8DCE2CA}" type="presParOf" srcId="{3367340D-EAFF-4DFB-97D5-F17997AC0D4C}" destId="{822C98E4-8DDB-4E24-93E2-7EC8DFCC28E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9D655D-BA8F-49AC-8E22-F9F92653C3DC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D43CA18-86EB-4087-92CA-FC2EAD59BC33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AAF8AF7-AC00-4047-B78A-BD526E43BDE3}" type="parTrans" cxnId="{D7DC7693-6CCA-4667-86B7-17233BE93CD2}">
      <dgm:prSet/>
      <dgm:spPr/>
      <dgm:t>
        <a:bodyPr/>
        <a:lstStyle/>
        <a:p>
          <a:endParaRPr lang="zh-TW" altLang="en-US"/>
        </a:p>
      </dgm:t>
    </dgm:pt>
    <dgm:pt modelId="{D0211869-DA44-44F8-AB72-286EF4E3D1A6}" type="sibTrans" cxnId="{D7DC7693-6CCA-4667-86B7-17233BE93CD2}">
      <dgm:prSet/>
      <dgm:spPr/>
      <dgm:t>
        <a:bodyPr/>
        <a:lstStyle/>
        <a:p>
          <a:endParaRPr lang="zh-TW" altLang="en-US"/>
        </a:p>
      </dgm:t>
    </dgm:pt>
    <dgm:pt modelId="{6B0DFF0C-1C14-4DE6-A691-B2C0E490AB26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19908837-1C9F-40F3-80F7-D17D65D8AAC0}" type="parTrans" cxnId="{873BE063-730E-497D-82E1-F2C445351989}">
      <dgm:prSet/>
      <dgm:spPr/>
      <dgm:t>
        <a:bodyPr/>
        <a:lstStyle/>
        <a:p>
          <a:endParaRPr lang="zh-TW" altLang="en-US"/>
        </a:p>
      </dgm:t>
    </dgm:pt>
    <dgm:pt modelId="{20DBB0AA-5243-431B-BFF9-2C5C361DC623}" type="sibTrans" cxnId="{873BE063-730E-497D-82E1-F2C445351989}">
      <dgm:prSet/>
      <dgm:spPr/>
      <dgm:t>
        <a:bodyPr/>
        <a:lstStyle/>
        <a:p>
          <a:endParaRPr lang="zh-TW" altLang="en-US"/>
        </a:p>
      </dgm:t>
    </dgm:pt>
    <dgm:pt modelId="{D9F59760-E996-4170-9417-F35725B637B2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E4FD0948-BD28-4E6B-A676-9EA091DD6AB7}" type="parTrans" cxnId="{A85068ED-D057-4F19-A8EB-DC12FD0522F0}">
      <dgm:prSet/>
      <dgm:spPr/>
      <dgm:t>
        <a:bodyPr/>
        <a:lstStyle/>
        <a:p>
          <a:endParaRPr lang="zh-TW" altLang="en-US"/>
        </a:p>
      </dgm:t>
    </dgm:pt>
    <dgm:pt modelId="{87E5AECF-C0D4-4368-B9C0-A3B66F5D4707}" type="sibTrans" cxnId="{A85068ED-D057-4F19-A8EB-DC12FD0522F0}">
      <dgm:prSet/>
      <dgm:spPr/>
      <dgm:t>
        <a:bodyPr/>
        <a:lstStyle/>
        <a:p>
          <a:endParaRPr lang="zh-TW" altLang="en-US"/>
        </a:p>
      </dgm:t>
    </dgm:pt>
    <dgm:pt modelId="{9638A662-8D60-4A43-AFF9-DA1C3E78313E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5D9E746A-FDC4-4713-AEC3-2F9E118F17F4}" type="parTrans" cxnId="{5C58C5CD-B68D-4ED4-B630-22878C6A020C}">
      <dgm:prSet/>
      <dgm:spPr/>
      <dgm:t>
        <a:bodyPr/>
        <a:lstStyle/>
        <a:p>
          <a:endParaRPr lang="zh-TW" altLang="en-US"/>
        </a:p>
      </dgm:t>
    </dgm:pt>
    <dgm:pt modelId="{18F04285-454F-4FDD-8887-E9BA9D029A3A}" type="sibTrans" cxnId="{5C58C5CD-B68D-4ED4-B630-22878C6A020C}">
      <dgm:prSet/>
      <dgm:spPr/>
      <dgm:t>
        <a:bodyPr/>
        <a:lstStyle/>
        <a:p>
          <a:endParaRPr lang="zh-TW" altLang="en-US"/>
        </a:p>
      </dgm:t>
    </dgm:pt>
    <dgm:pt modelId="{F12E1189-86E6-4369-B46E-779A81D646F3}" type="pres">
      <dgm:prSet presAssocID="{4A9D655D-BA8F-49AC-8E22-F9F92653C3D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F2CB161D-9D6A-4E8F-94A4-74577C5BE8DC}" type="pres">
      <dgm:prSet presAssocID="{CD43CA18-86EB-4087-92CA-FC2EAD59BC33}" presName="composite" presStyleCnt="0"/>
      <dgm:spPr/>
    </dgm:pt>
    <dgm:pt modelId="{7122CA03-A5A7-4191-BF98-2379475C57D9}" type="pres">
      <dgm:prSet presAssocID="{CD43CA18-86EB-4087-92CA-FC2EAD59BC3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E07DFA-C65D-4381-8695-57612EF09BBE}" type="pres">
      <dgm:prSet presAssocID="{CD43CA18-86EB-4087-92CA-FC2EAD59BC3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C039A96-CD85-4B5F-A25B-4C61114DFDF8}" type="pres">
      <dgm:prSet presAssocID="{CD43CA18-86EB-4087-92CA-FC2EAD59BC33}" presName="ChildText" presStyleLbl="fgAcc1" presStyleIdx="0" presStyleCnt="2" custLinFactNeighborX="24001" custLinFactNeighborY="-486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038B46-F824-4ACC-94A0-A9F83E918E50}" type="pres">
      <dgm:prSet presAssocID="{D0211869-DA44-44F8-AB72-286EF4E3D1A6}" presName="sibTrans" presStyleCnt="0"/>
      <dgm:spPr/>
    </dgm:pt>
    <dgm:pt modelId="{4A8FE9A4-186F-480A-9DF4-AF5A11D15141}" type="pres">
      <dgm:prSet presAssocID="{D9F59760-E996-4170-9417-F35725B637B2}" presName="composite" presStyleCnt="0"/>
      <dgm:spPr/>
    </dgm:pt>
    <dgm:pt modelId="{FB74D8FF-454B-4FF7-B78E-15D4820E8CBE}" type="pres">
      <dgm:prSet presAssocID="{D9F59760-E996-4170-9417-F35725B637B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4BDAF5-17F6-473B-BA8E-254305CD5D88}" type="pres">
      <dgm:prSet presAssocID="{D9F59760-E996-4170-9417-F35725B637B2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190998E-C820-4D0D-B854-C00858106C86}" type="pres">
      <dgm:prSet presAssocID="{D9F59760-E996-4170-9417-F35725B637B2}" presName="ChildText" presStyleLbl="fgAcc1" presStyleIdx="1" presStyleCnt="2" custLinFactNeighborX="24034" custLinFactNeighborY="-368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2625DE3-4F40-4294-9509-FF003D403ED3}" type="presOf" srcId="{9638A662-8D60-4A43-AFF9-DA1C3E78313E}" destId="{0190998E-C820-4D0D-B854-C00858106C86}" srcOrd="0" destOrd="0" presId="urn:microsoft.com/office/officeart/2008/layout/TitledPictureBlocks"/>
    <dgm:cxn modelId="{873BE063-730E-497D-82E1-F2C445351989}" srcId="{CD43CA18-86EB-4087-92CA-FC2EAD59BC33}" destId="{6B0DFF0C-1C14-4DE6-A691-B2C0E490AB26}" srcOrd="0" destOrd="0" parTransId="{19908837-1C9F-40F3-80F7-D17D65D8AAC0}" sibTransId="{20DBB0AA-5243-431B-BFF9-2C5C361DC623}"/>
    <dgm:cxn modelId="{095FDBBE-A8FB-4A45-BEC7-305CEE905D5C}" type="presOf" srcId="{6B0DFF0C-1C14-4DE6-A691-B2C0E490AB26}" destId="{7C039A96-CD85-4B5F-A25B-4C61114DFDF8}" srcOrd="0" destOrd="0" presId="urn:microsoft.com/office/officeart/2008/layout/TitledPictureBlocks"/>
    <dgm:cxn modelId="{D7DC7693-6CCA-4667-86B7-17233BE93CD2}" srcId="{4A9D655D-BA8F-49AC-8E22-F9F92653C3DC}" destId="{CD43CA18-86EB-4087-92CA-FC2EAD59BC33}" srcOrd="0" destOrd="0" parTransId="{3AAF8AF7-AC00-4047-B78A-BD526E43BDE3}" sibTransId="{D0211869-DA44-44F8-AB72-286EF4E3D1A6}"/>
    <dgm:cxn modelId="{4621C1E7-EDC3-4859-AAB1-E6E81281C493}" type="presOf" srcId="{CD43CA18-86EB-4087-92CA-FC2EAD59BC33}" destId="{7122CA03-A5A7-4191-BF98-2379475C57D9}" srcOrd="0" destOrd="0" presId="urn:microsoft.com/office/officeart/2008/layout/TitledPictureBlocks"/>
    <dgm:cxn modelId="{9BFA1D6A-E9E7-4912-B40A-4928E08F1E68}" type="presOf" srcId="{D9F59760-E996-4170-9417-F35725B637B2}" destId="{FB74D8FF-454B-4FF7-B78E-15D4820E8CBE}" srcOrd="0" destOrd="0" presId="urn:microsoft.com/office/officeart/2008/layout/TitledPictureBlocks"/>
    <dgm:cxn modelId="{34901726-A698-43B2-9BE1-24F0FF1B42D5}" type="presOf" srcId="{4A9D655D-BA8F-49AC-8E22-F9F92653C3DC}" destId="{F12E1189-86E6-4369-B46E-779A81D646F3}" srcOrd="0" destOrd="0" presId="urn:microsoft.com/office/officeart/2008/layout/TitledPictureBlocks"/>
    <dgm:cxn modelId="{5C58C5CD-B68D-4ED4-B630-22878C6A020C}" srcId="{D9F59760-E996-4170-9417-F35725B637B2}" destId="{9638A662-8D60-4A43-AFF9-DA1C3E78313E}" srcOrd="0" destOrd="0" parTransId="{5D9E746A-FDC4-4713-AEC3-2F9E118F17F4}" sibTransId="{18F04285-454F-4FDD-8887-E9BA9D029A3A}"/>
    <dgm:cxn modelId="{A85068ED-D057-4F19-A8EB-DC12FD0522F0}" srcId="{4A9D655D-BA8F-49AC-8E22-F9F92653C3DC}" destId="{D9F59760-E996-4170-9417-F35725B637B2}" srcOrd="1" destOrd="0" parTransId="{E4FD0948-BD28-4E6B-A676-9EA091DD6AB7}" sibTransId="{87E5AECF-C0D4-4368-B9C0-A3B66F5D4707}"/>
    <dgm:cxn modelId="{CAA10810-C32F-4DEC-8DDA-182ABBCA37B8}" type="presParOf" srcId="{F12E1189-86E6-4369-B46E-779A81D646F3}" destId="{F2CB161D-9D6A-4E8F-94A4-74577C5BE8DC}" srcOrd="0" destOrd="0" presId="urn:microsoft.com/office/officeart/2008/layout/TitledPictureBlocks"/>
    <dgm:cxn modelId="{F3614FF6-84CD-47C5-86AF-78BB08E9F503}" type="presParOf" srcId="{F2CB161D-9D6A-4E8F-94A4-74577C5BE8DC}" destId="{7122CA03-A5A7-4191-BF98-2379475C57D9}" srcOrd="0" destOrd="0" presId="urn:microsoft.com/office/officeart/2008/layout/TitledPictureBlocks"/>
    <dgm:cxn modelId="{398BB437-A1B7-440D-A5C4-AA760CC8D300}" type="presParOf" srcId="{F2CB161D-9D6A-4E8F-94A4-74577C5BE8DC}" destId="{7EE07DFA-C65D-4381-8695-57612EF09BBE}" srcOrd="1" destOrd="0" presId="urn:microsoft.com/office/officeart/2008/layout/TitledPictureBlocks"/>
    <dgm:cxn modelId="{1B8FA9DA-D991-437B-8E85-6A0A9279859C}" type="presParOf" srcId="{F2CB161D-9D6A-4E8F-94A4-74577C5BE8DC}" destId="{7C039A96-CD85-4B5F-A25B-4C61114DFDF8}" srcOrd="2" destOrd="0" presId="urn:microsoft.com/office/officeart/2008/layout/TitledPictureBlocks"/>
    <dgm:cxn modelId="{B8387413-648A-4E9D-A3C2-45403F8E5843}" type="presParOf" srcId="{F12E1189-86E6-4369-B46E-779A81D646F3}" destId="{89038B46-F824-4ACC-94A0-A9F83E918E50}" srcOrd="1" destOrd="0" presId="urn:microsoft.com/office/officeart/2008/layout/TitledPictureBlocks"/>
    <dgm:cxn modelId="{26466425-76B1-4934-941D-944771970523}" type="presParOf" srcId="{F12E1189-86E6-4369-B46E-779A81D646F3}" destId="{4A8FE9A4-186F-480A-9DF4-AF5A11D15141}" srcOrd="2" destOrd="0" presId="urn:microsoft.com/office/officeart/2008/layout/TitledPictureBlocks"/>
    <dgm:cxn modelId="{CA67BA1D-D4F7-4F78-B7CB-B5B77CFB0B31}" type="presParOf" srcId="{4A8FE9A4-186F-480A-9DF4-AF5A11D15141}" destId="{FB74D8FF-454B-4FF7-B78E-15D4820E8CBE}" srcOrd="0" destOrd="0" presId="urn:microsoft.com/office/officeart/2008/layout/TitledPictureBlocks"/>
    <dgm:cxn modelId="{FB0B3A9F-616B-4B0A-9108-7190B49D2F16}" type="presParOf" srcId="{4A8FE9A4-186F-480A-9DF4-AF5A11D15141}" destId="{F64BDAF5-17F6-473B-BA8E-254305CD5D88}" srcOrd="1" destOrd="0" presId="urn:microsoft.com/office/officeart/2008/layout/TitledPictureBlocks"/>
    <dgm:cxn modelId="{EF29F153-BE58-4D26-866A-33DCA1D3AE85}" type="presParOf" srcId="{4A8FE9A4-186F-480A-9DF4-AF5A11D15141}" destId="{0190998E-C820-4D0D-B854-C00858106C8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063492-4BAC-4AA0-A026-ECE9A4020D14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6FFE77D-CF1E-4785-BA75-E797317F7113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2C07189F-D099-4688-B522-FE81D0869C74}" type="parTrans" cxnId="{07E0DA36-F469-41E9-8CF5-D8F1D8BED27F}">
      <dgm:prSet/>
      <dgm:spPr/>
      <dgm:t>
        <a:bodyPr/>
        <a:lstStyle/>
        <a:p>
          <a:endParaRPr lang="zh-TW" altLang="en-US"/>
        </a:p>
      </dgm:t>
    </dgm:pt>
    <dgm:pt modelId="{59BF9580-923A-48A8-B34A-8962E36E26F7}" type="sibTrans" cxnId="{07E0DA36-F469-41E9-8CF5-D8F1D8BED27F}">
      <dgm:prSet/>
      <dgm:spPr/>
      <dgm:t>
        <a:bodyPr/>
        <a:lstStyle/>
        <a:p>
          <a:endParaRPr lang="zh-TW" altLang="en-US"/>
        </a:p>
      </dgm:t>
    </dgm:pt>
    <dgm:pt modelId="{DA567A08-4ACB-4E01-8D69-830F21B3B552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491B82F4-C8D0-448F-917D-648E2DB53707}" type="parTrans" cxnId="{81072365-3867-43C8-A0B3-4228A1FC0B40}">
      <dgm:prSet/>
      <dgm:spPr/>
      <dgm:t>
        <a:bodyPr/>
        <a:lstStyle/>
        <a:p>
          <a:endParaRPr lang="zh-TW" altLang="en-US"/>
        </a:p>
      </dgm:t>
    </dgm:pt>
    <dgm:pt modelId="{F70F03FC-2E8D-42D2-A8EF-894959DD502D}" type="sibTrans" cxnId="{81072365-3867-43C8-A0B3-4228A1FC0B40}">
      <dgm:prSet/>
      <dgm:spPr/>
      <dgm:t>
        <a:bodyPr/>
        <a:lstStyle/>
        <a:p>
          <a:endParaRPr lang="zh-TW" altLang="en-US"/>
        </a:p>
      </dgm:t>
    </dgm:pt>
    <dgm:pt modelId="{7418BBDA-5DC4-47A4-9C5A-EE7ADE536561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4CD35DB6-7B4A-4787-ACBB-DC3EF339D49F}" type="parTrans" cxnId="{BFCE390A-2A47-4534-9ECB-7C065ECB2A26}">
      <dgm:prSet/>
      <dgm:spPr/>
      <dgm:t>
        <a:bodyPr/>
        <a:lstStyle/>
        <a:p>
          <a:endParaRPr lang="zh-TW" altLang="en-US"/>
        </a:p>
      </dgm:t>
    </dgm:pt>
    <dgm:pt modelId="{D8A1B6BA-4CBF-438E-BAEA-69EA9877FE1E}" type="sibTrans" cxnId="{BFCE390A-2A47-4534-9ECB-7C065ECB2A26}">
      <dgm:prSet/>
      <dgm:spPr/>
      <dgm:t>
        <a:bodyPr/>
        <a:lstStyle/>
        <a:p>
          <a:endParaRPr lang="zh-TW" altLang="en-US"/>
        </a:p>
      </dgm:t>
    </dgm:pt>
    <dgm:pt modelId="{2A7F0BB5-AB9B-4B05-860D-CCB9D05D0D6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FD6D9F68-8AC2-4C3E-9904-5E756AFB51C7}" type="parTrans" cxnId="{49A4DEBC-2A45-44CA-B116-46306F8C1EFE}">
      <dgm:prSet/>
      <dgm:spPr/>
      <dgm:t>
        <a:bodyPr/>
        <a:lstStyle/>
        <a:p>
          <a:endParaRPr lang="zh-TW" altLang="en-US"/>
        </a:p>
      </dgm:t>
    </dgm:pt>
    <dgm:pt modelId="{28B6DBBD-BDFB-4715-838C-83DE49F8B0DF}" type="sibTrans" cxnId="{49A4DEBC-2A45-44CA-B116-46306F8C1EFE}">
      <dgm:prSet/>
      <dgm:spPr/>
      <dgm:t>
        <a:bodyPr/>
        <a:lstStyle/>
        <a:p>
          <a:endParaRPr lang="zh-TW" altLang="en-US"/>
        </a:p>
      </dgm:t>
    </dgm:pt>
    <dgm:pt modelId="{83284A08-6FDE-494A-825B-D839AFA0FAA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FB2F370-8507-45D4-B92C-F9B9417A12A6}" type="parTrans" cxnId="{5F629017-4F93-4A35-82FF-33634FE0128A}">
      <dgm:prSet/>
      <dgm:spPr/>
      <dgm:t>
        <a:bodyPr/>
        <a:lstStyle/>
        <a:p>
          <a:endParaRPr lang="zh-TW" altLang="en-US"/>
        </a:p>
      </dgm:t>
    </dgm:pt>
    <dgm:pt modelId="{58122FE2-D59A-4536-9120-552533357CB2}" type="sibTrans" cxnId="{5F629017-4F93-4A35-82FF-33634FE0128A}">
      <dgm:prSet/>
      <dgm:spPr/>
      <dgm:t>
        <a:bodyPr/>
        <a:lstStyle/>
        <a:p>
          <a:endParaRPr lang="zh-TW" altLang="en-US"/>
        </a:p>
      </dgm:t>
    </dgm:pt>
    <dgm:pt modelId="{4E73820D-F22E-4C8A-95D6-30A93ACAC64A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9865F37E-3889-4E2D-A769-E9255096AD0B}" type="parTrans" cxnId="{F9F042AB-1F6F-45A4-A74E-E2BFC9A57872}">
      <dgm:prSet/>
      <dgm:spPr/>
      <dgm:t>
        <a:bodyPr/>
        <a:lstStyle/>
        <a:p>
          <a:endParaRPr lang="zh-TW" altLang="en-US"/>
        </a:p>
      </dgm:t>
    </dgm:pt>
    <dgm:pt modelId="{906C9496-596D-496C-B42C-0FC9C93A5A76}" type="sibTrans" cxnId="{F9F042AB-1F6F-45A4-A74E-E2BFC9A57872}">
      <dgm:prSet/>
      <dgm:spPr/>
      <dgm:t>
        <a:bodyPr/>
        <a:lstStyle/>
        <a:p>
          <a:endParaRPr lang="zh-TW" altLang="en-US"/>
        </a:p>
      </dgm:t>
    </dgm:pt>
    <dgm:pt modelId="{CBFF4CB2-9B5A-4FB8-9D7C-269E3765C8A6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B8362ACC-13AC-44A2-A261-EC51C3AA6C5E}" type="parTrans" cxnId="{C7216CB8-39E0-47AF-B679-F997D0A327AA}">
      <dgm:prSet/>
      <dgm:spPr/>
      <dgm:t>
        <a:bodyPr/>
        <a:lstStyle/>
        <a:p>
          <a:endParaRPr lang="zh-TW" altLang="en-US"/>
        </a:p>
      </dgm:t>
    </dgm:pt>
    <dgm:pt modelId="{57723F9B-470D-4B0F-8C95-87068BAE9E0C}" type="sibTrans" cxnId="{C7216CB8-39E0-47AF-B679-F997D0A327AA}">
      <dgm:prSet/>
      <dgm:spPr/>
      <dgm:t>
        <a:bodyPr/>
        <a:lstStyle/>
        <a:p>
          <a:endParaRPr lang="zh-TW" altLang="en-US"/>
        </a:p>
      </dgm:t>
    </dgm:pt>
    <dgm:pt modelId="{D67A687A-3406-4C2C-ABA4-FCBD867F2323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34D453D4-541E-4F24-878F-5F3D7D4C5B77}" type="parTrans" cxnId="{7A242D37-3672-45DC-A292-4264DDB0813E}">
      <dgm:prSet/>
      <dgm:spPr/>
      <dgm:t>
        <a:bodyPr/>
        <a:lstStyle/>
        <a:p>
          <a:endParaRPr lang="zh-TW" altLang="en-US"/>
        </a:p>
      </dgm:t>
    </dgm:pt>
    <dgm:pt modelId="{5506CE22-1A1E-44C7-AA39-C4FE1C64E942}" type="sibTrans" cxnId="{7A242D37-3672-45DC-A292-4264DDB0813E}">
      <dgm:prSet/>
      <dgm:spPr/>
      <dgm:t>
        <a:bodyPr/>
        <a:lstStyle/>
        <a:p>
          <a:endParaRPr lang="zh-TW" altLang="en-US"/>
        </a:p>
      </dgm:t>
    </dgm:pt>
    <dgm:pt modelId="{BC43BC8E-BF07-4957-A819-CEA9E39CC89D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A025CA96-2CE1-438D-9F27-F0EAB33B04DE}" type="parTrans" cxnId="{9FEE7CE1-77E1-4EF9-99EE-316CD1CDA91C}">
      <dgm:prSet/>
      <dgm:spPr/>
      <dgm:t>
        <a:bodyPr/>
        <a:lstStyle/>
        <a:p>
          <a:endParaRPr lang="zh-TW" altLang="en-US"/>
        </a:p>
      </dgm:t>
    </dgm:pt>
    <dgm:pt modelId="{89352750-62E5-4B86-AEA7-047A748206E0}" type="sibTrans" cxnId="{9FEE7CE1-77E1-4EF9-99EE-316CD1CDA91C}">
      <dgm:prSet/>
      <dgm:spPr/>
      <dgm:t>
        <a:bodyPr/>
        <a:lstStyle/>
        <a:p>
          <a:endParaRPr lang="zh-TW" altLang="en-US"/>
        </a:p>
      </dgm:t>
    </dgm:pt>
    <dgm:pt modelId="{73EB48F9-914A-49CC-BE3C-9D37D8955D7C}" type="pres">
      <dgm:prSet presAssocID="{FF063492-4BAC-4AA0-A026-ECE9A4020D1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05C1CA9-3A44-4BA8-A2FF-5B6450A52B9B}" type="pres">
      <dgm:prSet presAssocID="{FF063492-4BAC-4AA0-A026-ECE9A4020D14}" presName="cycle" presStyleCnt="0"/>
      <dgm:spPr/>
    </dgm:pt>
    <dgm:pt modelId="{C58CCE2E-91C0-4E19-9367-248370FC88EC}" type="pres">
      <dgm:prSet presAssocID="{FF063492-4BAC-4AA0-A026-ECE9A4020D14}" presName="centerShape" presStyleCnt="0"/>
      <dgm:spPr/>
    </dgm:pt>
    <dgm:pt modelId="{26DD6B1B-87FC-4B50-BAE0-F493F95F1ACF}" type="pres">
      <dgm:prSet presAssocID="{FF063492-4BAC-4AA0-A026-ECE9A4020D14}" presName="connSite" presStyleLbl="node1" presStyleIdx="0" presStyleCnt="4"/>
      <dgm:spPr/>
    </dgm:pt>
    <dgm:pt modelId="{FBC3EB97-C089-44D7-BC69-51DC31B48A18}" type="pres">
      <dgm:prSet presAssocID="{FF063492-4BAC-4AA0-A026-ECE9A4020D14}" presName="visible" presStyleLbl="node1" presStyleIdx="0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A23EFCF-CC80-40DA-8B63-D7DAF866AC42}" type="pres">
      <dgm:prSet presAssocID="{2C07189F-D099-4688-B522-FE81D0869C74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F460B8A7-4A73-4EA0-A066-463C0C6BF7FC}" type="pres">
      <dgm:prSet presAssocID="{16FFE77D-CF1E-4785-BA75-E797317F7113}" presName="node" presStyleCnt="0"/>
      <dgm:spPr/>
    </dgm:pt>
    <dgm:pt modelId="{066AE91F-E7CD-4E52-9C1F-B26851070324}" type="pres">
      <dgm:prSet presAssocID="{16FFE77D-CF1E-4785-BA75-E797317F7113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565168-9F25-486D-8E23-46ECCFDC147B}" type="pres">
      <dgm:prSet presAssocID="{16FFE77D-CF1E-4785-BA75-E797317F7113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063D68-E5CA-4BB6-B79C-FC74ACF8CEED}" type="pres">
      <dgm:prSet presAssocID="{FD6D9F68-8AC2-4C3E-9904-5E756AFB51C7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5D33ACA4-6684-4DAE-9285-B1EA8E5AC33C}" type="pres">
      <dgm:prSet presAssocID="{2A7F0BB5-AB9B-4B05-860D-CCB9D05D0D6E}" presName="node" presStyleCnt="0"/>
      <dgm:spPr/>
    </dgm:pt>
    <dgm:pt modelId="{D49F6AE7-10AC-4DB4-8B3D-1D9BCF504971}" type="pres">
      <dgm:prSet presAssocID="{2A7F0BB5-AB9B-4B05-860D-CCB9D05D0D6E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618778-7619-44EC-B321-1DD9DEB02E4E}" type="pres">
      <dgm:prSet presAssocID="{2A7F0BB5-AB9B-4B05-860D-CCB9D05D0D6E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8754F8-90BD-4AA7-AEF0-373560457BFD}" type="pres">
      <dgm:prSet presAssocID="{B8362ACC-13AC-44A2-A261-EC51C3AA6C5E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7915BBCF-0EDE-41C7-9211-37184CCB29A2}" type="pres">
      <dgm:prSet presAssocID="{CBFF4CB2-9B5A-4FB8-9D7C-269E3765C8A6}" presName="node" presStyleCnt="0"/>
      <dgm:spPr/>
    </dgm:pt>
    <dgm:pt modelId="{FE00868D-FD72-4919-91C1-A38A12DE3AA2}" type="pres">
      <dgm:prSet presAssocID="{CBFF4CB2-9B5A-4FB8-9D7C-269E3765C8A6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6FED6F-A97F-4E7A-A516-DB1187076020}" type="pres">
      <dgm:prSet presAssocID="{CBFF4CB2-9B5A-4FB8-9D7C-269E3765C8A6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4BBA6EA-BFEB-4767-8701-5297B0E801BD}" type="presOf" srcId="{FF063492-4BAC-4AA0-A026-ECE9A4020D14}" destId="{73EB48F9-914A-49CC-BE3C-9D37D8955D7C}" srcOrd="0" destOrd="0" presId="urn:microsoft.com/office/officeart/2005/8/layout/radial2"/>
    <dgm:cxn modelId="{190FF5FF-2ADC-4065-9D85-D22B6496696C}" type="presOf" srcId="{CBFF4CB2-9B5A-4FB8-9D7C-269E3765C8A6}" destId="{FE00868D-FD72-4919-91C1-A38A12DE3AA2}" srcOrd="0" destOrd="0" presId="urn:microsoft.com/office/officeart/2005/8/layout/radial2"/>
    <dgm:cxn modelId="{CE119A7E-CFA9-4E55-99B1-5103DB4044E1}" type="presOf" srcId="{FD6D9F68-8AC2-4C3E-9904-5E756AFB51C7}" destId="{F4063D68-E5CA-4BB6-B79C-FC74ACF8CEED}" srcOrd="0" destOrd="0" presId="urn:microsoft.com/office/officeart/2005/8/layout/radial2"/>
    <dgm:cxn modelId="{1BC311B8-DDA8-4CEB-9532-F38FBA1638B1}" type="presOf" srcId="{DA567A08-4ACB-4E01-8D69-830F21B3B552}" destId="{E5565168-9F25-486D-8E23-46ECCFDC147B}" srcOrd="0" destOrd="0" presId="urn:microsoft.com/office/officeart/2005/8/layout/radial2"/>
    <dgm:cxn modelId="{9FEE7CE1-77E1-4EF9-99EE-316CD1CDA91C}" srcId="{CBFF4CB2-9B5A-4FB8-9D7C-269E3765C8A6}" destId="{BC43BC8E-BF07-4957-A819-CEA9E39CC89D}" srcOrd="1" destOrd="0" parTransId="{A025CA96-2CE1-438D-9F27-F0EAB33B04DE}" sibTransId="{89352750-62E5-4B86-AEA7-047A748206E0}"/>
    <dgm:cxn modelId="{7A242D37-3672-45DC-A292-4264DDB0813E}" srcId="{CBFF4CB2-9B5A-4FB8-9D7C-269E3765C8A6}" destId="{D67A687A-3406-4C2C-ABA4-FCBD867F2323}" srcOrd="0" destOrd="0" parTransId="{34D453D4-541E-4F24-878F-5F3D7D4C5B77}" sibTransId="{5506CE22-1A1E-44C7-AA39-C4FE1C64E942}"/>
    <dgm:cxn modelId="{4F985DD4-0875-4E03-93DC-5BD3A3C0CF32}" type="presOf" srcId="{4E73820D-F22E-4C8A-95D6-30A93ACAC64A}" destId="{73618778-7619-44EC-B321-1DD9DEB02E4E}" srcOrd="0" destOrd="1" presId="urn:microsoft.com/office/officeart/2005/8/layout/radial2"/>
    <dgm:cxn modelId="{5F629017-4F93-4A35-82FF-33634FE0128A}" srcId="{2A7F0BB5-AB9B-4B05-860D-CCB9D05D0D6E}" destId="{83284A08-6FDE-494A-825B-D839AFA0FAA2}" srcOrd="0" destOrd="0" parTransId="{3FB2F370-8507-45D4-B92C-F9B9417A12A6}" sibTransId="{58122FE2-D59A-4536-9120-552533357CB2}"/>
    <dgm:cxn modelId="{81072365-3867-43C8-A0B3-4228A1FC0B40}" srcId="{16FFE77D-CF1E-4785-BA75-E797317F7113}" destId="{DA567A08-4ACB-4E01-8D69-830F21B3B552}" srcOrd="0" destOrd="0" parTransId="{491B82F4-C8D0-448F-917D-648E2DB53707}" sibTransId="{F70F03FC-2E8D-42D2-A8EF-894959DD502D}"/>
    <dgm:cxn modelId="{C5C91439-A19B-42E5-9E9C-E3990D3A5CB9}" type="presOf" srcId="{7418BBDA-5DC4-47A4-9C5A-EE7ADE536561}" destId="{E5565168-9F25-486D-8E23-46ECCFDC147B}" srcOrd="0" destOrd="1" presId="urn:microsoft.com/office/officeart/2005/8/layout/radial2"/>
    <dgm:cxn modelId="{8FAF5F72-DA23-4AF9-8466-567D6DDD1994}" type="presOf" srcId="{16FFE77D-CF1E-4785-BA75-E797317F7113}" destId="{066AE91F-E7CD-4E52-9C1F-B26851070324}" srcOrd="0" destOrd="0" presId="urn:microsoft.com/office/officeart/2005/8/layout/radial2"/>
    <dgm:cxn modelId="{BFCE390A-2A47-4534-9ECB-7C065ECB2A26}" srcId="{16FFE77D-CF1E-4785-BA75-E797317F7113}" destId="{7418BBDA-5DC4-47A4-9C5A-EE7ADE536561}" srcOrd="1" destOrd="0" parTransId="{4CD35DB6-7B4A-4787-ACBB-DC3EF339D49F}" sibTransId="{D8A1B6BA-4CBF-438E-BAEA-69EA9877FE1E}"/>
    <dgm:cxn modelId="{795291AD-440D-4C51-8D21-8A1F583AF6D9}" type="presOf" srcId="{83284A08-6FDE-494A-825B-D839AFA0FAA2}" destId="{73618778-7619-44EC-B321-1DD9DEB02E4E}" srcOrd="0" destOrd="0" presId="urn:microsoft.com/office/officeart/2005/8/layout/radial2"/>
    <dgm:cxn modelId="{DD624A95-1BDA-4142-8B71-4B265F8BBA4F}" type="presOf" srcId="{2C07189F-D099-4688-B522-FE81D0869C74}" destId="{1A23EFCF-CC80-40DA-8B63-D7DAF866AC42}" srcOrd="0" destOrd="0" presId="urn:microsoft.com/office/officeart/2005/8/layout/radial2"/>
    <dgm:cxn modelId="{49A4DEBC-2A45-44CA-B116-46306F8C1EFE}" srcId="{FF063492-4BAC-4AA0-A026-ECE9A4020D14}" destId="{2A7F0BB5-AB9B-4B05-860D-CCB9D05D0D6E}" srcOrd="1" destOrd="0" parTransId="{FD6D9F68-8AC2-4C3E-9904-5E756AFB51C7}" sibTransId="{28B6DBBD-BDFB-4715-838C-83DE49F8B0DF}"/>
    <dgm:cxn modelId="{FFA697D2-1A35-4D07-9230-0DFB51169173}" type="presOf" srcId="{BC43BC8E-BF07-4957-A819-CEA9E39CC89D}" destId="{106FED6F-A97F-4E7A-A516-DB1187076020}" srcOrd="0" destOrd="1" presId="urn:microsoft.com/office/officeart/2005/8/layout/radial2"/>
    <dgm:cxn modelId="{4E5190AB-1BC7-42F0-BA7B-7E7DF47E7D54}" type="presOf" srcId="{D67A687A-3406-4C2C-ABA4-FCBD867F2323}" destId="{106FED6F-A97F-4E7A-A516-DB1187076020}" srcOrd="0" destOrd="0" presId="urn:microsoft.com/office/officeart/2005/8/layout/radial2"/>
    <dgm:cxn modelId="{72EED888-BEE8-4B1C-800D-28F5DB446470}" type="presOf" srcId="{B8362ACC-13AC-44A2-A261-EC51C3AA6C5E}" destId="{818754F8-90BD-4AA7-AEF0-373560457BFD}" srcOrd="0" destOrd="0" presId="urn:microsoft.com/office/officeart/2005/8/layout/radial2"/>
    <dgm:cxn modelId="{F9F042AB-1F6F-45A4-A74E-E2BFC9A57872}" srcId="{2A7F0BB5-AB9B-4B05-860D-CCB9D05D0D6E}" destId="{4E73820D-F22E-4C8A-95D6-30A93ACAC64A}" srcOrd="1" destOrd="0" parTransId="{9865F37E-3889-4E2D-A769-E9255096AD0B}" sibTransId="{906C9496-596D-496C-B42C-0FC9C93A5A76}"/>
    <dgm:cxn modelId="{A54AF4E7-937B-4E07-A17F-F42CC32FA1CA}" type="presOf" srcId="{2A7F0BB5-AB9B-4B05-860D-CCB9D05D0D6E}" destId="{D49F6AE7-10AC-4DB4-8B3D-1D9BCF504971}" srcOrd="0" destOrd="0" presId="urn:microsoft.com/office/officeart/2005/8/layout/radial2"/>
    <dgm:cxn modelId="{C7216CB8-39E0-47AF-B679-F997D0A327AA}" srcId="{FF063492-4BAC-4AA0-A026-ECE9A4020D14}" destId="{CBFF4CB2-9B5A-4FB8-9D7C-269E3765C8A6}" srcOrd="2" destOrd="0" parTransId="{B8362ACC-13AC-44A2-A261-EC51C3AA6C5E}" sibTransId="{57723F9B-470D-4B0F-8C95-87068BAE9E0C}"/>
    <dgm:cxn modelId="{07E0DA36-F469-41E9-8CF5-D8F1D8BED27F}" srcId="{FF063492-4BAC-4AA0-A026-ECE9A4020D14}" destId="{16FFE77D-CF1E-4785-BA75-E797317F7113}" srcOrd="0" destOrd="0" parTransId="{2C07189F-D099-4688-B522-FE81D0869C74}" sibTransId="{59BF9580-923A-48A8-B34A-8962E36E26F7}"/>
    <dgm:cxn modelId="{12779019-0A71-475E-B9F1-244D1B2C8CFE}" type="presParOf" srcId="{73EB48F9-914A-49CC-BE3C-9D37D8955D7C}" destId="{D05C1CA9-3A44-4BA8-A2FF-5B6450A52B9B}" srcOrd="0" destOrd="0" presId="urn:microsoft.com/office/officeart/2005/8/layout/radial2"/>
    <dgm:cxn modelId="{CFED985D-885F-4DF1-A7A1-5A140508C2C8}" type="presParOf" srcId="{D05C1CA9-3A44-4BA8-A2FF-5B6450A52B9B}" destId="{C58CCE2E-91C0-4E19-9367-248370FC88EC}" srcOrd="0" destOrd="0" presId="urn:microsoft.com/office/officeart/2005/8/layout/radial2"/>
    <dgm:cxn modelId="{CFAB34EE-2BBD-45A6-91CB-9CE7E3BA39C4}" type="presParOf" srcId="{C58CCE2E-91C0-4E19-9367-248370FC88EC}" destId="{26DD6B1B-87FC-4B50-BAE0-F493F95F1ACF}" srcOrd="0" destOrd="0" presId="urn:microsoft.com/office/officeart/2005/8/layout/radial2"/>
    <dgm:cxn modelId="{7AA84231-9C56-49C8-89EE-6DD042C2277B}" type="presParOf" srcId="{C58CCE2E-91C0-4E19-9367-248370FC88EC}" destId="{FBC3EB97-C089-44D7-BC69-51DC31B48A18}" srcOrd="1" destOrd="0" presId="urn:microsoft.com/office/officeart/2005/8/layout/radial2"/>
    <dgm:cxn modelId="{C7490600-7273-42F3-B085-7D4966577A03}" type="presParOf" srcId="{D05C1CA9-3A44-4BA8-A2FF-5B6450A52B9B}" destId="{1A23EFCF-CC80-40DA-8B63-D7DAF866AC42}" srcOrd="1" destOrd="0" presId="urn:microsoft.com/office/officeart/2005/8/layout/radial2"/>
    <dgm:cxn modelId="{2D0DA64B-7257-41E7-81AA-EEB0AE76C924}" type="presParOf" srcId="{D05C1CA9-3A44-4BA8-A2FF-5B6450A52B9B}" destId="{F460B8A7-4A73-4EA0-A066-463C0C6BF7FC}" srcOrd="2" destOrd="0" presId="urn:microsoft.com/office/officeart/2005/8/layout/radial2"/>
    <dgm:cxn modelId="{29EB01F9-1D70-4B7D-A0A9-76F2F122B5A1}" type="presParOf" srcId="{F460B8A7-4A73-4EA0-A066-463C0C6BF7FC}" destId="{066AE91F-E7CD-4E52-9C1F-B26851070324}" srcOrd="0" destOrd="0" presId="urn:microsoft.com/office/officeart/2005/8/layout/radial2"/>
    <dgm:cxn modelId="{D6A04B7B-5A17-4494-947B-A66D70D91B57}" type="presParOf" srcId="{F460B8A7-4A73-4EA0-A066-463C0C6BF7FC}" destId="{E5565168-9F25-486D-8E23-46ECCFDC147B}" srcOrd="1" destOrd="0" presId="urn:microsoft.com/office/officeart/2005/8/layout/radial2"/>
    <dgm:cxn modelId="{3D413731-76DF-4180-A204-A3DA2D19230A}" type="presParOf" srcId="{D05C1CA9-3A44-4BA8-A2FF-5B6450A52B9B}" destId="{F4063D68-E5CA-4BB6-B79C-FC74ACF8CEED}" srcOrd="3" destOrd="0" presId="urn:microsoft.com/office/officeart/2005/8/layout/radial2"/>
    <dgm:cxn modelId="{B66FB727-7167-456B-81B9-FE43F11485AA}" type="presParOf" srcId="{D05C1CA9-3A44-4BA8-A2FF-5B6450A52B9B}" destId="{5D33ACA4-6684-4DAE-9285-B1EA8E5AC33C}" srcOrd="4" destOrd="0" presId="urn:microsoft.com/office/officeart/2005/8/layout/radial2"/>
    <dgm:cxn modelId="{DC7A44BE-3CC6-4FE5-97BC-B9EC630E7E37}" type="presParOf" srcId="{5D33ACA4-6684-4DAE-9285-B1EA8E5AC33C}" destId="{D49F6AE7-10AC-4DB4-8B3D-1D9BCF504971}" srcOrd="0" destOrd="0" presId="urn:microsoft.com/office/officeart/2005/8/layout/radial2"/>
    <dgm:cxn modelId="{87C67569-06AA-48D1-B3E0-CF8B61E0DA25}" type="presParOf" srcId="{5D33ACA4-6684-4DAE-9285-B1EA8E5AC33C}" destId="{73618778-7619-44EC-B321-1DD9DEB02E4E}" srcOrd="1" destOrd="0" presId="urn:microsoft.com/office/officeart/2005/8/layout/radial2"/>
    <dgm:cxn modelId="{F6C126C6-1639-4655-BEBB-0F8EE0A8CB74}" type="presParOf" srcId="{D05C1CA9-3A44-4BA8-A2FF-5B6450A52B9B}" destId="{818754F8-90BD-4AA7-AEF0-373560457BFD}" srcOrd="5" destOrd="0" presId="urn:microsoft.com/office/officeart/2005/8/layout/radial2"/>
    <dgm:cxn modelId="{D0DB9DC6-D904-4919-A9DD-B145B89EDC89}" type="presParOf" srcId="{D05C1CA9-3A44-4BA8-A2FF-5B6450A52B9B}" destId="{7915BBCF-0EDE-41C7-9211-37184CCB29A2}" srcOrd="6" destOrd="0" presId="urn:microsoft.com/office/officeart/2005/8/layout/radial2"/>
    <dgm:cxn modelId="{D97E4557-635F-415B-BF93-58E936551BBF}" type="presParOf" srcId="{7915BBCF-0EDE-41C7-9211-37184CCB29A2}" destId="{FE00868D-FD72-4919-91C1-A38A12DE3AA2}" srcOrd="0" destOrd="0" presId="urn:microsoft.com/office/officeart/2005/8/layout/radial2"/>
    <dgm:cxn modelId="{13FF6020-87C9-4CAA-961E-FC0D4CE5D54E}" type="presParOf" srcId="{7915BBCF-0EDE-41C7-9211-37184CCB29A2}" destId="{106FED6F-A97F-4E7A-A516-DB118707602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B22FE-EA0A-4AEE-9806-7273AD02532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D61DE011-EA3A-45BC-9DB3-E72EE210446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92E135-2879-4F87-B2A5-F64688BBB23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436B3AAC-E0D9-41FA-8F8B-02E6FF77F2A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606819-7A2E-4618-A83D-35916C0F401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C67BF3EE-9618-4FBA-A478-E138F1FFAA39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9FF75A-78CD-4AA7-A3E6-E8B3DF39C5F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822C98E4-8DDB-4E24-93E2-7EC8DFCC28E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36BF20-E5FD-4C2C-8322-B8F29E652E9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E07DFA-C65D-4381-8695-57612EF09BBE}">
      <dsp:nvSpPr>
        <dsp:cNvPr id="0" name=""/>
        <dsp:cNvSpPr/>
      </dsp:nvSpPr>
      <dsp:spPr>
        <a:xfrm>
          <a:off x="265" y="1260759"/>
          <a:ext cx="2923066" cy="2476696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039A96-CD85-4B5F-A25B-4C61114DFDF8}">
      <dsp:nvSpPr>
        <dsp:cNvPr id="0" name=""/>
        <dsp:cNvSpPr/>
      </dsp:nvSpPr>
      <dsp:spPr>
        <a:xfrm>
          <a:off x="2866758" y="904970"/>
          <a:ext cx="1386075" cy="14426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907355" y="945567"/>
        <a:ext cx="1304881" cy="1361436"/>
      </dsp:txXfrm>
    </dsp:sp>
    <dsp:sp modelId="{7122CA03-A5A7-4191-BF98-2379475C57D9}">
      <dsp:nvSpPr>
        <dsp:cNvPr id="0" name=""/>
        <dsp:cNvSpPr/>
      </dsp:nvSpPr>
      <dsp:spPr>
        <a:xfrm>
          <a:off x="265" y="788507"/>
          <a:ext cx="2923066" cy="4264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265" y="788507"/>
        <a:ext cx="2923066" cy="426477"/>
      </dsp:txXfrm>
    </dsp:sp>
    <dsp:sp modelId="{F64BDAF5-17F6-473B-BA8E-254305CD5D88}">
      <dsp:nvSpPr>
        <dsp:cNvPr id="0" name=""/>
        <dsp:cNvSpPr/>
      </dsp:nvSpPr>
      <dsp:spPr>
        <a:xfrm>
          <a:off x="4470819" y="1260759"/>
          <a:ext cx="2923066" cy="2476696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90998E-C820-4D0D-B854-C00858106C86}">
      <dsp:nvSpPr>
        <dsp:cNvPr id="0" name=""/>
        <dsp:cNvSpPr/>
      </dsp:nvSpPr>
      <dsp:spPr>
        <a:xfrm>
          <a:off x="7004905" y="1075258"/>
          <a:ext cx="1386075" cy="14426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大約手臂的兩倍長</a:t>
          </a:r>
          <a:endParaRPr lang="zh-TW" altLang="en-US" sz="2500" kern="1200" dirty="0"/>
        </a:p>
      </dsp:txBody>
      <dsp:txXfrm>
        <a:off x="7045502" y="1115855"/>
        <a:ext cx="1304881" cy="1361436"/>
      </dsp:txXfrm>
    </dsp:sp>
    <dsp:sp modelId="{FB74D8FF-454B-4FF7-B78E-15D4820E8CBE}">
      <dsp:nvSpPr>
        <dsp:cNvPr id="0" name=""/>
        <dsp:cNvSpPr/>
      </dsp:nvSpPr>
      <dsp:spPr>
        <a:xfrm>
          <a:off x="4470819" y="788507"/>
          <a:ext cx="2923066" cy="4264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470819" y="788507"/>
        <a:ext cx="2923066" cy="4264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8754F8-90BD-4AA7-AEF0-373560457BFD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063D68-E5CA-4BB6-B79C-FC74ACF8CEED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23EFCF-CC80-40DA-8B63-D7DAF866AC42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C3EB97-C089-44D7-BC69-51DC31B48A18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6AE91F-E7CD-4E52-9C1F-B26851070324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E5565168-9F25-486D-8E23-46ECCFDC147B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D49F6AE7-10AC-4DB4-8B3D-1D9BCF50497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73618778-7619-44EC-B321-1DD9DEB02E4E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FE00868D-FD72-4919-91C1-A38A12DE3AA2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106FED6F-A97F-4E7A-A516-DB1187076020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BA3E7-509E-46E2-BE99-CF351CB26058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E33EE-5837-429A-A704-CE4B33F72D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7593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4DFFE6"/>
            </a:gs>
            <a:gs pos="88000">
              <a:srgbClr val="CC66FF"/>
            </a:gs>
            <a:gs pos="70000">
              <a:srgbClr val="99FFCC"/>
            </a:gs>
            <a:gs pos="48000">
              <a:srgbClr val="FFFF00"/>
            </a:gs>
            <a:gs pos="36000">
              <a:srgbClr val="FF0000"/>
            </a:gs>
            <a:gs pos="31189">
              <a:srgbClr val="FF1D48"/>
            </a:gs>
            <a:gs pos="19000">
              <a:srgbClr val="FF6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FFFF"/>
          </a:solidFill>
          <a:latin typeface="文鼎ＰＯＰ－２" panose="020B0609010101010101" pitchFamily="49" charset="-120"/>
          <a:ea typeface="文鼎ＰＯＰ－２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CCF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99FFCC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FF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9900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CCFF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804" y="2312446"/>
            <a:ext cx="4948392" cy="363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8903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222227"/>
              </p:ext>
            </p:extLst>
          </p:nvPr>
        </p:nvGraphicFramePr>
        <p:xfrm>
          <a:off x="429490" y="1417638"/>
          <a:ext cx="8390981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5788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文鼎ＰＯＰ－２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2021-12-13T04:01:38Z</dcterms:modified>
</cp:coreProperties>
</file>