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FFFF99"/>
    <a:srgbClr val="FF0066"/>
    <a:srgbClr val="FF66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556AF0-4717-4137-93D1-63A163AEC61C}" type="doc">
      <dgm:prSet loTypeId="urn:microsoft.com/office/officeart/2005/8/layout/hList7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78B4FDF-7766-4506-B28E-3F4AAC0EA044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CBB7D045-0903-4A75-92D7-35626ACA7357}" type="parTrans" cxnId="{0D173EDC-E807-4057-98F0-F12688FE61F0}">
      <dgm:prSet/>
      <dgm:spPr/>
      <dgm:t>
        <a:bodyPr/>
        <a:lstStyle/>
        <a:p>
          <a:endParaRPr lang="zh-TW" altLang="en-US"/>
        </a:p>
      </dgm:t>
    </dgm:pt>
    <dgm:pt modelId="{95585474-A81A-4B27-A6AE-454B57C31F01}" type="sibTrans" cxnId="{0D173EDC-E807-4057-98F0-F12688FE61F0}">
      <dgm:prSet/>
      <dgm:spPr/>
      <dgm:t>
        <a:bodyPr/>
        <a:lstStyle/>
        <a:p>
          <a:endParaRPr lang="zh-TW" altLang="en-US"/>
        </a:p>
      </dgm:t>
    </dgm:pt>
    <dgm:pt modelId="{FC54537F-4E88-4CFF-92C0-794C202F6FC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21ED38D-7EBC-4473-B836-205C19C1CEB8}" type="parTrans" cxnId="{BADE7339-8108-40BD-9A8E-6183011CF3B7}">
      <dgm:prSet/>
      <dgm:spPr/>
      <dgm:t>
        <a:bodyPr/>
        <a:lstStyle/>
        <a:p>
          <a:endParaRPr lang="zh-TW" altLang="en-US"/>
        </a:p>
      </dgm:t>
    </dgm:pt>
    <dgm:pt modelId="{B5BD1A6A-FFA9-46EF-8D47-A39B391CD277}" type="sibTrans" cxnId="{BADE7339-8108-40BD-9A8E-6183011CF3B7}">
      <dgm:prSet/>
      <dgm:spPr/>
      <dgm:t>
        <a:bodyPr/>
        <a:lstStyle/>
        <a:p>
          <a:endParaRPr lang="zh-TW" altLang="en-US"/>
        </a:p>
      </dgm:t>
    </dgm:pt>
    <dgm:pt modelId="{768051BF-48D1-42A8-B1F0-38A6F158F03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F923E58-B781-4BE3-8C56-89D33E847CAB}" type="parTrans" cxnId="{B2BDC0BD-65E1-4CC4-890C-46C6168D22EB}">
      <dgm:prSet/>
      <dgm:spPr/>
      <dgm:t>
        <a:bodyPr/>
        <a:lstStyle/>
        <a:p>
          <a:endParaRPr lang="zh-TW" altLang="en-US"/>
        </a:p>
      </dgm:t>
    </dgm:pt>
    <dgm:pt modelId="{92A5BEA6-4306-400B-8855-C0D332C8E635}" type="sibTrans" cxnId="{B2BDC0BD-65E1-4CC4-890C-46C6168D22EB}">
      <dgm:prSet/>
      <dgm:spPr/>
      <dgm:t>
        <a:bodyPr/>
        <a:lstStyle/>
        <a:p>
          <a:endParaRPr lang="zh-TW" altLang="en-US"/>
        </a:p>
      </dgm:t>
    </dgm:pt>
    <dgm:pt modelId="{2B0C2421-9081-4118-96F2-01A756077D7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959A344-2A29-4444-B56F-037FED3493C5}" type="parTrans" cxnId="{47699B6E-731F-4FAB-89F0-6583457717E9}">
      <dgm:prSet/>
      <dgm:spPr/>
      <dgm:t>
        <a:bodyPr/>
        <a:lstStyle/>
        <a:p>
          <a:endParaRPr lang="zh-TW" altLang="en-US"/>
        </a:p>
      </dgm:t>
    </dgm:pt>
    <dgm:pt modelId="{DA7379E4-7400-4D4C-AABC-01E68ECA0A07}" type="sibTrans" cxnId="{47699B6E-731F-4FAB-89F0-6583457717E9}">
      <dgm:prSet/>
      <dgm:spPr/>
      <dgm:t>
        <a:bodyPr/>
        <a:lstStyle/>
        <a:p>
          <a:endParaRPr lang="zh-TW" altLang="en-US"/>
        </a:p>
      </dgm:t>
    </dgm:pt>
    <dgm:pt modelId="{3FAC94FC-5319-4ABC-96F5-A76EA56A9849}" type="pres">
      <dgm:prSet presAssocID="{62556AF0-4717-4137-93D1-63A163AEC61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BDD63F9-E58C-44A7-A4A5-2774CFD79EBA}" type="pres">
      <dgm:prSet presAssocID="{62556AF0-4717-4137-93D1-63A163AEC61C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DFC93730-2AB4-454F-AB91-312E04E59E0F}" type="pres">
      <dgm:prSet presAssocID="{62556AF0-4717-4137-93D1-63A163AEC61C}" presName="linComp" presStyleCnt="0"/>
      <dgm:spPr/>
      <dgm:t>
        <a:bodyPr/>
        <a:lstStyle/>
        <a:p>
          <a:endParaRPr lang="zh-TW" altLang="en-US"/>
        </a:p>
      </dgm:t>
    </dgm:pt>
    <dgm:pt modelId="{616DC458-982C-42BF-959A-BFFEEE18992C}" type="pres">
      <dgm:prSet presAssocID="{A78B4FDF-7766-4506-B28E-3F4AAC0EA044}" presName="compNode" presStyleCnt="0"/>
      <dgm:spPr/>
      <dgm:t>
        <a:bodyPr/>
        <a:lstStyle/>
        <a:p>
          <a:endParaRPr lang="zh-TW" altLang="en-US"/>
        </a:p>
      </dgm:t>
    </dgm:pt>
    <dgm:pt modelId="{FE9D3DBB-623D-41A7-8415-8260FB1FB844}" type="pres">
      <dgm:prSet presAssocID="{A78B4FDF-7766-4506-B28E-3F4AAC0EA04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64A9931-3E18-4F2C-94BE-942F0D9467C4}" type="pres">
      <dgm:prSet presAssocID="{A78B4FDF-7766-4506-B28E-3F4AAC0EA04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E078AD-31EC-4557-9700-BE9058AA5EC4}" type="pres">
      <dgm:prSet presAssocID="{A78B4FDF-7766-4506-B28E-3F4AAC0EA044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04D1DDE9-A855-4096-A762-06373CEBC4D6}" type="pres">
      <dgm:prSet presAssocID="{A78B4FDF-7766-4506-B28E-3F4AAC0EA04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D50640-E7CF-40DB-8D65-3FFF09E7465D}" type="pres">
      <dgm:prSet presAssocID="{95585474-A81A-4B27-A6AE-454B57C31F0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A224BE8-B84E-4E68-AC2F-384DA569FB1F}" type="pres">
      <dgm:prSet presAssocID="{FC54537F-4E88-4CFF-92C0-794C202F6FC2}" presName="compNode" presStyleCnt="0"/>
      <dgm:spPr/>
      <dgm:t>
        <a:bodyPr/>
        <a:lstStyle/>
        <a:p>
          <a:endParaRPr lang="zh-TW" altLang="en-US"/>
        </a:p>
      </dgm:t>
    </dgm:pt>
    <dgm:pt modelId="{7AA8518F-7A5E-4B46-A54B-11DFCB0FA7D1}" type="pres">
      <dgm:prSet presAssocID="{FC54537F-4E88-4CFF-92C0-794C202F6FC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0B2479A-7F51-44FE-B62D-A8823563BE57}" type="pres">
      <dgm:prSet presAssocID="{FC54537F-4E88-4CFF-92C0-794C202F6FC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16D368-3672-406A-A7B9-AF02013A086F}" type="pres">
      <dgm:prSet presAssocID="{FC54537F-4E88-4CFF-92C0-794C202F6FC2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FB285F32-D525-4C1C-B772-DF20EA0F5F12}" type="pres">
      <dgm:prSet presAssocID="{FC54537F-4E88-4CFF-92C0-794C202F6FC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1CFA8FB-696A-410C-9133-DD288113FFDB}" type="pres">
      <dgm:prSet presAssocID="{B5BD1A6A-FFA9-46EF-8D47-A39B391CD27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20733A0-C1A1-4AC1-930A-0BE573E43C8B}" type="pres">
      <dgm:prSet presAssocID="{768051BF-48D1-42A8-B1F0-38A6F158F031}" presName="compNode" presStyleCnt="0"/>
      <dgm:spPr/>
      <dgm:t>
        <a:bodyPr/>
        <a:lstStyle/>
        <a:p>
          <a:endParaRPr lang="zh-TW" altLang="en-US"/>
        </a:p>
      </dgm:t>
    </dgm:pt>
    <dgm:pt modelId="{4DA90D84-C0EC-43AA-8961-A062D50236B0}" type="pres">
      <dgm:prSet presAssocID="{768051BF-48D1-42A8-B1F0-38A6F158F03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E3238AB-3836-4CAB-BE54-837EF373C19F}" type="pres">
      <dgm:prSet presAssocID="{768051BF-48D1-42A8-B1F0-38A6F158F03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BC354D-6D1B-4DE0-97CD-7392007F80C9}" type="pres">
      <dgm:prSet presAssocID="{768051BF-48D1-42A8-B1F0-38A6F158F031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75796F18-E82A-416E-8A2D-62A391BC6259}" type="pres">
      <dgm:prSet presAssocID="{768051BF-48D1-42A8-B1F0-38A6F158F03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819AB03-41BC-41A2-9EC6-5B0093728FE1}" type="pres">
      <dgm:prSet presAssocID="{92A5BEA6-4306-400B-8855-C0D332C8E63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32F3E37-8E0B-4D56-96B7-D69FCDD1E8A5}" type="pres">
      <dgm:prSet presAssocID="{2B0C2421-9081-4118-96F2-01A756077D7F}" presName="compNode" presStyleCnt="0"/>
      <dgm:spPr/>
      <dgm:t>
        <a:bodyPr/>
        <a:lstStyle/>
        <a:p>
          <a:endParaRPr lang="zh-TW" altLang="en-US"/>
        </a:p>
      </dgm:t>
    </dgm:pt>
    <dgm:pt modelId="{7CD33285-8880-4F86-A5E1-2A1A6250090B}" type="pres">
      <dgm:prSet presAssocID="{2B0C2421-9081-4118-96F2-01A756077D7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5EA3348-5681-4EE6-A61C-31D71F60B424}" type="pres">
      <dgm:prSet presAssocID="{2B0C2421-9081-4118-96F2-01A756077D7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5688E1-D25E-4ADF-A6B6-06AD5FC8A2CC}" type="pres">
      <dgm:prSet presAssocID="{2B0C2421-9081-4118-96F2-01A756077D7F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09EC19DD-60BE-48DB-B159-9A0D8409C6EF}" type="pres">
      <dgm:prSet presAssocID="{2B0C2421-9081-4118-96F2-01A756077D7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ADE7339-8108-40BD-9A8E-6183011CF3B7}" srcId="{62556AF0-4717-4137-93D1-63A163AEC61C}" destId="{FC54537F-4E88-4CFF-92C0-794C202F6FC2}" srcOrd="1" destOrd="0" parTransId="{D21ED38D-7EBC-4473-B836-205C19C1CEB8}" sibTransId="{B5BD1A6A-FFA9-46EF-8D47-A39B391CD277}"/>
    <dgm:cxn modelId="{A286D1ED-7500-416E-B48B-5B37FBA20689}" type="presOf" srcId="{768051BF-48D1-42A8-B1F0-38A6F158F031}" destId="{1E3238AB-3836-4CAB-BE54-837EF373C19F}" srcOrd="1" destOrd="0" presId="urn:microsoft.com/office/officeart/2005/8/layout/hList7"/>
    <dgm:cxn modelId="{F719007A-3258-4231-A3B3-6910113F0017}" type="presOf" srcId="{2B0C2421-9081-4118-96F2-01A756077D7F}" destId="{F5EA3348-5681-4EE6-A61C-31D71F60B424}" srcOrd="1" destOrd="0" presId="urn:microsoft.com/office/officeart/2005/8/layout/hList7"/>
    <dgm:cxn modelId="{30C365F8-A702-4BBC-A2D9-D66706858FD6}" type="presOf" srcId="{92A5BEA6-4306-400B-8855-C0D332C8E635}" destId="{6819AB03-41BC-41A2-9EC6-5B0093728FE1}" srcOrd="0" destOrd="0" presId="urn:microsoft.com/office/officeart/2005/8/layout/hList7"/>
    <dgm:cxn modelId="{19ECB366-9C3D-4DF1-879F-88D029593D8F}" type="presOf" srcId="{62556AF0-4717-4137-93D1-63A163AEC61C}" destId="{3FAC94FC-5319-4ABC-96F5-A76EA56A9849}" srcOrd="0" destOrd="0" presId="urn:microsoft.com/office/officeart/2005/8/layout/hList7"/>
    <dgm:cxn modelId="{8C60C4C7-4E21-400C-835B-E442A651E5A1}" type="presOf" srcId="{95585474-A81A-4B27-A6AE-454B57C31F01}" destId="{D2D50640-E7CF-40DB-8D65-3FFF09E7465D}" srcOrd="0" destOrd="0" presId="urn:microsoft.com/office/officeart/2005/8/layout/hList7"/>
    <dgm:cxn modelId="{CEBF6374-3EB3-4E01-9B67-D2537B8D2FB0}" type="presOf" srcId="{2B0C2421-9081-4118-96F2-01A756077D7F}" destId="{7CD33285-8880-4F86-A5E1-2A1A6250090B}" srcOrd="0" destOrd="0" presId="urn:microsoft.com/office/officeart/2005/8/layout/hList7"/>
    <dgm:cxn modelId="{E000CFFF-43A5-4B38-BD84-28F2753D06E0}" type="presOf" srcId="{FC54537F-4E88-4CFF-92C0-794C202F6FC2}" destId="{B0B2479A-7F51-44FE-B62D-A8823563BE57}" srcOrd="1" destOrd="0" presId="urn:microsoft.com/office/officeart/2005/8/layout/hList7"/>
    <dgm:cxn modelId="{7B03A75B-2B99-4269-83A9-492F13157BF2}" type="presOf" srcId="{FC54537F-4E88-4CFF-92C0-794C202F6FC2}" destId="{7AA8518F-7A5E-4B46-A54B-11DFCB0FA7D1}" srcOrd="0" destOrd="0" presId="urn:microsoft.com/office/officeart/2005/8/layout/hList7"/>
    <dgm:cxn modelId="{59C5789A-CAA4-42CC-A6F5-C667A6C31206}" type="presOf" srcId="{768051BF-48D1-42A8-B1F0-38A6F158F031}" destId="{4DA90D84-C0EC-43AA-8961-A062D50236B0}" srcOrd="0" destOrd="0" presId="urn:microsoft.com/office/officeart/2005/8/layout/hList7"/>
    <dgm:cxn modelId="{957B794C-1613-459E-A302-18047CF7E269}" type="presOf" srcId="{B5BD1A6A-FFA9-46EF-8D47-A39B391CD277}" destId="{F1CFA8FB-696A-410C-9133-DD288113FFDB}" srcOrd="0" destOrd="0" presId="urn:microsoft.com/office/officeart/2005/8/layout/hList7"/>
    <dgm:cxn modelId="{47699B6E-731F-4FAB-89F0-6583457717E9}" srcId="{62556AF0-4717-4137-93D1-63A163AEC61C}" destId="{2B0C2421-9081-4118-96F2-01A756077D7F}" srcOrd="3" destOrd="0" parTransId="{E959A344-2A29-4444-B56F-037FED3493C5}" sibTransId="{DA7379E4-7400-4D4C-AABC-01E68ECA0A07}"/>
    <dgm:cxn modelId="{992A3049-A559-4D09-83DE-DDBA072A3DEE}" type="presOf" srcId="{A78B4FDF-7766-4506-B28E-3F4AAC0EA044}" destId="{764A9931-3E18-4F2C-94BE-942F0D9467C4}" srcOrd="1" destOrd="0" presId="urn:microsoft.com/office/officeart/2005/8/layout/hList7"/>
    <dgm:cxn modelId="{B2BDC0BD-65E1-4CC4-890C-46C6168D22EB}" srcId="{62556AF0-4717-4137-93D1-63A163AEC61C}" destId="{768051BF-48D1-42A8-B1F0-38A6F158F031}" srcOrd="2" destOrd="0" parTransId="{EF923E58-B781-4BE3-8C56-89D33E847CAB}" sibTransId="{92A5BEA6-4306-400B-8855-C0D332C8E635}"/>
    <dgm:cxn modelId="{557F6E2E-4428-4DE4-9E29-D980A1FC6CAA}" type="presOf" srcId="{A78B4FDF-7766-4506-B28E-3F4AAC0EA044}" destId="{FE9D3DBB-623D-41A7-8415-8260FB1FB844}" srcOrd="0" destOrd="0" presId="urn:microsoft.com/office/officeart/2005/8/layout/hList7"/>
    <dgm:cxn modelId="{0D173EDC-E807-4057-98F0-F12688FE61F0}" srcId="{62556AF0-4717-4137-93D1-63A163AEC61C}" destId="{A78B4FDF-7766-4506-B28E-3F4AAC0EA044}" srcOrd="0" destOrd="0" parTransId="{CBB7D045-0903-4A75-92D7-35626ACA7357}" sibTransId="{95585474-A81A-4B27-A6AE-454B57C31F01}"/>
    <dgm:cxn modelId="{998995C6-9891-462D-93FA-A4272313E4B8}" type="presParOf" srcId="{3FAC94FC-5319-4ABC-96F5-A76EA56A9849}" destId="{8BDD63F9-E58C-44A7-A4A5-2774CFD79EBA}" srcOrd="0" destOrd="0" presId="urn:microsoft.com/office/officeart/2005/8/layout/hList7"/>
    <dgm:cxn modelId="{62E679B8-5365-47D9-9457-D8CD06CD05DE}" type="presParOf" srcId="{3FAC94FC-5319-4ABC-96F5-A76EA56A9849}" destId="{DFC93730-2AB4-454F-AB91-312E04E59E0F}" srcOrd="1" destOrd="0" presId="urn:microsoft.com/office/officeart/2005/8/layout/hList7"/>
    <dgm:cxn modelId="{59D2B2DF-BBE2-4E3B-97A2-32780C4BA2E9}" type="presParOf" srcId="{DFC93730-2AB4-454F-AB91-312E04E59E0F}" destId="{616DC458-982C-42BF-959A-BFFEEE18992C}" srcOrd="0" destOrd="0" presId="urn:microsoft.com/office/officeart/2005/8/layout/hList7"/>
    <dgm:cxn modelId="{B762CB80-B31C-44ED-A5A0-40258ADCE204}" type="presParOf" srcId="{616DC458-982C-42BF-959A-BFFEEE18992C}" destId="{FE9D3DBB-623D-41A7-8415-8260FB1FB844}" srcOrd="0" destOrd="0" presId="urn:microsoft.com/office/officeart/2005/8/layout/hList7"/>
    <dgm:cxn modelId="{D103C173-8F49-4A04-B6A0-A485A38BFECE}" type="presParOf" srcId="{616DC458-982C-42BF-959A-BFFEEE18992C}" destId="{764A9931-3E18-4F2C-94BE-942F0D9467C4}" srcOrd="1" destOrd="0" presId="urn:microsoft.com/office/officeart/2005/8/layout/hList7"/>
    <dgm:cxn modelId="{A584CCEA-7B45-4599-8BAA-E3369513F258}" type="presParOf" srcId="{616DC458-982C-42BF-959A-BFFEEE18992C}" destId="{7AE078AD-31EC-4557-9700-BE9058AA5EC4}" srcOrd="2" destOrd="0" presId="urn:microsoft.com/office/officeart/2005/8/layout/hList7"/>
    <dgm:cxn modelId="{EA0681FF-B892-4E58-8DFA-E3A7E68513F8}" type="presParOf" srcId="{616DC458-982C-42BF-959A-BFFEEE18992C}" destId="{04D1DDE9-A855-4096-A762-06373CEBC4D6}" srcOrd="3" destOrd="0" presId="urn:microsoft.com/office/officeart/2005/8/layout/hList7"/>
    <dgm:cxn modelId="{CEF3E18F-6591-4595-84CA-17E7321F0515}" type="presParOf" srcId="{DFC93730-2AB4-454F-AB91-312E04E59E0F}" destId="{D2D50640-E7CF-40DB-8D65-3FFF09E7465D}" srcOrd="1" destOrd="0" presId="urn:microsoft.com/office/officeart/2005/8/layout/hList7"/>
    <dgm:cxn modelId="{28C5507D-8A06-47A1-A86D-170DED9311FA}" type="presParOf" srcId="{DFC93730-2AB4-454F-AB91-312E04E59E0F}" destId="{AA224BE8-B84E-4E68-AC2F-384DA569FB1F}" srcOrd="2" destOrd="0" presId="urn:microsoft.com/office/officeart/2005/8/layout/hList7"/>
    <dgm:cxn modelId="{CE1CDB45-F964-4C13-8322-8E09933733F7}" type="presParOf" srcId="{AA224BE8-B84E-4E68-AC2F-384DA569FB1F}" destId="{7AA8518F-7A5E-4B46-A54B-11DFCB0FA7D1}" srcOrd="0" destOrd="0" presId="urn:microsoft.com/office/officeart/2005/8/layout/hList7"/>
    <dgm:cxn modelId="{7CA28EEA-4CC2-4DEF-82CD-E17C6D8DE3E4}" type="presParOf" srcId="{AA224BE8-B84E-4E68-AC2F-384DA569FB1F}" destId="{B0B2479A-7F51-44FE-B62D-A8823563BE57}" srcOrd="1" destOrd="0" presId="urn:microsoft.com/office/officeart/2005/8/layout/hList7"/>
    <dgm:cxn modelId="{A60DE90A-D826-4339-942E-F9A089E96E9D}" type="presParOf" srcId="{AA224BE8-B84E-4E68-AC2F-384DA569FB1F}" destId="{2816D368-3672-406A-A7B9-AF02013A086F}" srcOrd="2" destOrd="0" presId="urn:microsoft.com/office/officeart/2005/8/layout/hList7"/>
    <dgm:cxn modelId="{9E8C8D56-6F85-4403-BA17-44BFE2C0AE5D}" type="presParOf" srcId="{AA224BE8-B84E-4E68-AC2F-384DA569FB1F}" destId="{FB285F32-D525-4C1C-B772-DF20EA0F5F12}" srcOrd="3" destOrd="0" presId="urn:microsoft.com/office/officeart/2005/8/layout/hList7"/>
    <dgm:cxn modelId="{A551A5C9-98C1-47EF-BD4C-C70DE9C5DC98}" type="presParOf" srcId="{DFC93730-2AB4-454F-AB91-312E04E59E0F}" destId="{F1CFA8FB-696A-410C-9133-DD288113FFDB}" srcOrd="3" destOrd="0" presId="urn:microsoft.com/office/officeart/2005/8/layout/hList7"/>
    <dgm:cxn modelId="{CD4083DB-B806-4D2E-B6B0-86C872112B83}" type="presParOf" srcId="{DFC93730-2AB4-454F-AB91-312E04E59E0F}" destId="{820733A0-C1A1-4AC1-930A-0BE573E43C8B}" srcOrd="4" destOrd="0" presId="urn:microsoft.com/office/officeart/2005/8/layout/hList7"/>
    <dgm:cxn modelId="{9F48D9CE-8E68-4D37-AD12-D02094163CBD}" type="presParOf" srcId="{820733A0-C1A1-4AC1-930A-0BE573E43C8B}" destId="{4DA90D84-C0EC-43AA-8961-A062D50236B0}" srcOrd="0" destOrd="0" presId="urn:microsoft.com/office/officeart/2005/8/layout/hList7"/>
    <dgm:cxn modelId="{9065C2A2-6586-4211-A5D2-6F4F827ACC0D}" type="presParOf" srcId="{820733A0-C1A1-4AC1-930A-0BE573E43C8B}" destId="{1E3238AB-3836-4CAB-BE54-837EF373C19F}" srcOrd="1" destOrd="0" presId="urn:microsoft.com/office/officeart/2005/8/layout/hList7"/>
    <dgm:cxn modelId="{0238582D-CD7D-4E67-AB6E-4481BEFEE35A}" type="presParOf" srcId="{820733A0-C1A1-4AC1-930A-0BE573E43C8B}" destId="{78BC354D-6D1B-4DE0-97CD-7392007F80C9}" srcOrd="2" destOrd="0" presId="urn:microsoft.com/office/officeart/2005/8/layout/hList7"/>
    <dgm:cxn modelId="{04A3DDC5-73FE-4C62-89AB-521FFA989570}" type="presParOf" srcId="{820733A0-C1A1-4AC1-930A-0BE573E43C8B}" destId="{75796F18-E82A-416E-8A2D-62A391BC6259}" srcOrd="3" destOrd="0" presId="urn:microsoft.com/office/officeart/2005/8/layout/hList7"/>
    <dgm:cxn modelId="{E401A5B5-6F41-43B4-928E-FF61644ACAE8}" type="presParOf" srcId="{DFC93730-2AB4-454F-AB91-312E04E59E0F}" destId="{6819AB03-41BC-41A2-9EC6-5B0093728FE1}" srcOrd="5" destOrd="0" presId="urn:microsoft.com/office/officeart/2005/8/layout/hList7"/>
    <dgm:cxn modelId="{87773733-2AFB-4195-951F-C0B254AF9DF7}" type="presParOf" srcId="{DFC93730-2AB4-454F-AB91-312E04E59E0F}" destId="{C32F3E37-8E0B-4D56-96B7-D69FCDD1E8A5}" srcOrd="6" destOrd="0" presId="urn:microsoft.com/office/officeart/2005/8/layout/hList7"/>
    <dgm:cxn modelId="{2F6B03DD-CFB0-4986-A609-6900A26FD0BC}" type="presParOf" srcId="{C32F3E37-8E0B-4D56-96B7-D69FCDD1E8A5}" destId="{7CD33285-8880-4F86-A5E1-2A1A6250090B}" srcOrd="0" destOrd="0" presId="urn:microsoft.com/office/officeart/2005/8/layout/hList7"/>
    <dgm:cxn modelId="{9C7A1A81-0BE5-43A8-AB86-C8715C02BC62}" type="presParOf" srcId="{C32F3E37-8E0B-4D56-96B7-D69FCDD1E8A5}" destId="{F5EA3348-5681-4EE6-A61C-31D71F60B424}" srcOrd="1" destOrd="0" presId="urn:microsoft.com/office/officeart/2005/8/layout/hList7"/>
    <dgm:cxn modelId="{014704E2-5D9C-4C31-9D2D-A528ABEA12E1}" type="presParOf" srcId="{C32F3E37-8E0B-4D56-96B7-D69FCDD1E8A5}" destId="{185688E1-D25E-4ADF-A6B6-06AD5FC8A2CC}" srcOrd="2" destOrd="0" presId="urn:microsoft.com/office/officeart/2005/8/layout/hList7"/>
    <dgm:cxn modelId="{A51D6631-C3FE-4CBC-B673-C12C7A5F98CF}" type="presParOf" srcId="{C32F3E37-8E0B-4D56-96B7-D69FCDD1E8A5}" destId="{09EC19DD-60BE-48DB-B159-9A0D8409C6E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928B4A-75C7-46EA-A3D5-F10EF630F55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A9B3DAE-D88E-4401-9B39-D2A21219AA16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7D29466-258A-48BD-8EEA-6F44BCF5A37B}" type="parTrans" cxnId="{0803CBF1-3785-44F3-A868-789C33E07E3C}">
      <dgm:prSet/>
      <dgm:spPr/>
      <dgm:t>
        <a:bodyPr/>
        <a:lstStyle/>
        <a:p>
          <a:endParaRPr lang="zh-TW" altLang="en-US"/>
        </a:p>
      </dgm:t>
    </dgm:pt>
    <dgm:pt modelId="{905B9A76-C624-4987-9B61-43288696F09C}" type="sibTrans" cxnId="{0803CBF1-3785-44F3-A868-789C33E07E3C}">
      <dgm:prSet/>
      <dgm:spPr/>
      <dgm:t>
        <a:bodyPr/>
        <a:lstStyle/>
        <a:p>
          <a:endParaRPr lang="zh-TW" altLang="en-US"/>
        </a:p>
      </dgm:t>
    </dgm:pt>
    <dgm:pt modelId="{8C2EF7CF-17C5-4CB1-A140-B144AAE6E8D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DAC8E540-41AD-40E5-9622-C5FAC97556ED}" type="parTrans" cxnId="{99EF369D-0B3E-415C-B453-26978178ED6F}">
      <dgm:prSet/>
      <dgm:spPr/>
      <dgm:t>
        <a:bodyPr/>
        <a:lstStyle/>
        <a:p>
          <a:endParaRPr lang="zh-TW" altLang="en-US"/>
        </a:p>
      </dgm:t>
    </dgm:pt>
    <dgm:pt modelId="{D6A492EE-F6CB-4C83-B3F4-68DD3E54FB53}" type="sibTrans" cxnId="{99EF369D-0B3E-415C-B453-26978178ED6F}">
      <dgm:prSet/>
      <dgm:spPr/>
      <dgm:t>
        <a:bodyPr/>
        <a:lstStyle/>
        <a:p>
          <a:endParaRPr lang="zh-TW" altLang="en-US"/>
        </a:p>
      </dgm:t>
    </dgm:pt>
    <dgm:pt modelId="{163B53E3-7C5B-4733-ADFF-455F2F0B5201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8A3706A-2FEA-4C92-AC7C-A8514C180D29}" type="parTrans" cxnId="{9F2F3713-27FD-4884-A3F0-24FD1192973E}">
      <dgm:prSet/>
      <dgm:spPr/>
      <dgm:t>
        <a:bodyPr/>
        <a:lstStyle/>
        <a:p>
          <a:endParaRPr lang="zh-TW" altLang="en-US"/>
        </a:p>
      </dgm:t>
    </dgm:pt>
    <dgm:pt modelId="{2A7BF00A-8565-4101-8413-1E1A5D389D6F}" type="sibTrans" cxnId="{9F2F3713-27FD-4884-A3F0-24FD1192973E}">
      <dgm:prSet/>
      <dgm:spPr/>
      <dgm:t>
        <a:bodyPr/>
        <a:lstStyle/>
        <a:p>
          <a:endParaRPr lang="zh-TW" altLang="en-US"/>
        </a:p>
      </dgm:t>
    </dgm:pt>
    <dgm:pt modelId="{0D0A1280-0EE0-450C-B1B5-E05858E90A6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F61F599-6595-4326-B1DA-91F3491C4193}" type="parTrans" cxnId="{E0F16D4B-49BA-4EED-A13E-A14EBC84006A}">
      <dgm:prSet/>
      <dgm:spPr/>
      <dgm:t>
        <a:bodyPr/>
        <a:lstStyle/>
        <a:p>
          <a:endParaRPr lang="zh-TW" altLang="en-US"/>
        </a:p>
      </dgm:t>
    </dgm:pt>
    <dgm:pt modelId="{A9D6DF14-47C4-4089-B06E-0816C3B1A9FD}" type="sibTrans" cxnId="{E0F16D4B-49BA-4EED-A13E-A14EBC84006A}">
      <dgm:prSet/>
      <dgm:spPr/>
      <dgm:t>
        <a:bodyPr/>
        <a:lstStyle/>
        <a:p>
          <a:endParaRPr lang="zh-TW" altLang="en-US"/>
        </a:p>
      </dgm:t>
    </dgm:pt>
    <dgm:pt modelId="{B5AE8A0A-2FBB-4ABF-A475-C1C8BD17FCEB}" type="pres">
      <dgm:prSet presAssocID="{D0928B4A-75C7-46EA-A3D5-F10EF630F555}" presName="rootNode" presStyleCnt="0">
        <dgm:presLayoutVars>
          <dgm:chMax/>
          <dgm:chPref/>
          <dgm:dir/>
          <dgm:animLvl val="lvl"/>
        </dgm:presLayoutVars>
      </dgm:prSet>
      <dgm:spPr/>
    </dgm:pt>
    <dgm:pt modelId="{02314E80-0EDA-40F3-8BD3-4C4F43A31CF5}" type="pres">
      <dgm:prSet presAssocID="{AA9B3DAE-D88E-4401-9B39-D2A21219AA16}" presName="composite" presStyleCnt="0"/>
      <dgm:spPr/>
    </dgm:pt>
    <dgm:pt modelId="{687F1826-19AD-4F88-A61F-59687752A608}" type="pres">
      <dgm:prSet presAssocID="{AA9B3DAE-D88E-4401-9B39-D2A21219AA1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FCF7375-07CD-4349-9993-91BC25907E0D}" type="pres">
      <dgm:prSet presAssocID="{AA9B3DAE-D88E-4401-9B39-D2A21219AA1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3931727-A534-40F5-B569-ABF6B68BF526}" type="pres">
      <dgm:prSet presAssocID="{AA9B3DAE-D88E-4401-9B39-D2A21219AA16}" presName="ChildText" presStyleLbl="fgAcc1" presStyleIdx="0" presStyleCnt="2" custScaleX="51715" custLinFactNeighborX="2935" custLinFactNeighborY="-513">
        <dgm:presLayoutVars>
          <dgm:chMax val="0"/>
          <dgm:chPref val="0"/>
          <dgm:bulletEnabled val="1"/>
        </dgm:presLayoutVars>
      </dgm:prSet>
      <dgm:spPr/>
    </dgm:pt>
    <dgm:pt modelId="{39CF3749-20C4-456E-828B-611F9A0FB299}" type="pres">
      <dgm:prSet presAssocID="{905B9A76-C624-4987-9B61-43288696F09C}" presName="sibTrans" presStyleCnt="0"/>
      <dgm:spPr/>
    </dgm:pt>
    <dgm:pt modelId="{21D94C99-FC6F-463D-A24B-3EE789663C22}" type="pres">
      <dgm:prSet presAssocID="{163B53E3-7C5B-4733-ADFF-455F2F0B5201}" presName="composite" presStyleCnt="0"/>
      <dgm:spPr/>
    </dgm:pt>
    <dgm:pt modelId="{5B63C80E-CE62-4715-A915-87882E758042}" type="pres">
      <dgm:prSet presAssocID="{163B53E3-7C5B-4733-ADFF-455F2F0B520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0F5BEE1-586B-425B-974B-F4D1B2C6A329}" type="pres">
      <dgm:prSet presAssocID="{163B53E3-7C5B-4733-ADFF-455F2F0B520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71D1814-EBEC-45EB-B37F-083B2348271A}" type="pres">
      <dgm:prSet presAssocID="{163B53E3-7C5B-4733-ADFF-455F2F0B5201}" presName="ChildText" presStyleLbl="fgAcc1" presStyleIdx="1" presStyleCnt="2" custScaleX="53793" custScaleY="90539" custLinFactNeighborX="9048" custLinFactNeighborY="-6733">
        <dgm:presLayoutVars>
          <dgm:chMax val="0"/>
          <dgm:chPref val="0"/>
          <dgm:bulletEnabled val="1"/>
        </dgm:presLayoutVars>
      </dgm:prSet>
      <dgm:spPr/>
    </dgm:pt>
  </dgm:ptLst>
  <dgm:cxnLst>
    <dgm:cxn modelId="{E0F16D4B-49BA-4EED-A13E-A14EBC84006A}" srcId="{163B53E3-7C5B-4733-ADFF-455F2F0B5201}" destId="{0D0A1280-0EE0-450C-B1B5-E05858E90A67}" srcOrd="0" destOrd="0" parTransId="{DF61F599-6595-4326-B1DA-91F3491C4193}" sibTransId="{A9D6DF14-47C4-4089-B06E-0816C3B1A9FD}"/>
    <dgm:cxn modelId="{31730815-E6AC-4025-9E14-1B36E0BDC170}" type="presOf" srcId="{AA9B3DAE-D88E-4401-9B39-D2A21219AA16}" destId="{687F1826-19AD-4F88-A61F-59687752A608}" srcOrd="0" destOrd="0" presId="urn:microsoft.com/office/officeart/2008/layout/TitledPictureBlocks"/>
    <dgm:cxn modelId="{9F2F3713-27FD-4884-A3F0-24FD1192973E}" srcId="{D0928B4A-75C7-46EA-A3D5-F10EF630F555}" destId="{163B53E3-7C5B-4733-ADFF-455F2F0B5201}" srcOrd="1" destOrd="0" parTransId="{88A3706A-2FEA-4C92-AC7C-A8514C180D29}" sibTransId="{2A7BF00A-8565-4101-8413-1E1A5D389D6F}"/>
    <dgm:cxn modelId="{0803CBF1-3785-44F3-A868-789C33E07E3C}" srcId="{D0928B4A-75C7-46EA-A3D5-F10EF630F555}" destId="{AA9B3DAE-D88E-4401-9B39-D2A21219AA16}" srcOrd="0" destOrd="0" parTransId="{47D29466-258A-48BD-8EEA-6F44BCF5A37B}" sibTransId="{905B9A76-C624-4987-9B61-43288696F09C}"/>
    <dgm:cxn modelId="{FFA1EAD2-18B3-40CC-B5D1-375A1807B50A}" type="presOf" srcId="{D0928B4A-75C7-46EA-A3D5-F10EF630F555}" destId="{B5AE8A0A-2FBB-4ABF-A475-C1C8BD17FCEB}" srcOrd="0" destOrd="0" presId="urn:microsoft.com/office/officeart/2008/layout/TitledPictureBlocks"/>
    <dgm:cxn modelId="{7CBC2BF4-1B57-4D57-A034-C60ADF90F0BF}" type="presOf" srcId="{163B53E3-7C5B-4733-ADFF-455F2F0B5201}" destId="{5B63C80E-CE62-4715-A915-87882E758042}" srcOrd="0" destOrd="0" presId="urn:microsoft.com/office/officeart/2008/layout/TitledPictureBlocks"/>
    <dgm:cxn modelId="{99EF369D-0B3E-415C-B453-26978178ED6F}" srcId="{AA9B3DAE-D88E-4401-9B39-D2A21219AA16}" destId="{8C2EF7CF-17C5-4CB1-A140-B144AAE6E8D6}" srcOrd="0" destOrd="0" parTransId="{DAC8E540-41AD-40E5-9622-C5FAC97556ED}" sibTransId="{D6A492EE-F6CB-4C83-B3F4-68DD3E54FB53}"/>
    <dgm:cxn modelId="{292320E4-F79F-4B41-8E48-FD18FFFD5B4A}" type="presOf" srcId="{8C2EF7CF-17C5-4CB1-A140-B144AAE6E8D6}" destId="{13931727-A534-40F5-B569-ABF6B68BF526}" srcOrd="0" destOrd="0" presId="urn:microsoft.com/office/officeart/2008/layout/TitledPictureBlocks"/>
    <dgm:cxn modelId="{E6879E76-D216-4F05-A0A1-E8DFBA817565}" type="presOf" srcId="{0D0A1280-0EE0-450C-B1B5-E05858E90A67}" destId="{671D1814-EBEC-45EB-B37F-083B2348271A}" srcOrd="0" destOrd="0" presId="urn:microsoft.com/office/officeart/2008/layout/TitledPictureBlocks"/>
    <dgm:cxn modelId="{F67AF52E-0AC7-4178-8C93-CA00A7BD54A5}" type="presParOf" srcId="{B5AE8A0A-2FBB-4ABF-A475-C1C8BD17FCEB}" destId="{02314E80-0EDA-40F3-8BD3-4C4F43A31CF5}" srcOrd="0" destOrd="0" presId="urn:microsoft.com/office/officeart/2008/layout/TitledPictureBlocks"/>
    <dgm:cxn modelId="{067B3EED-155E-49AE-A2B4-883BBF7AA2B5}" type="presParOf" srcId="{02314E80-0EDA-40F3-8BD3-4C4F43A31CF5}" destId="{687F1826-19AD-4F88-A61F-59687752A608}" srcOrd="0" destOrd="0" presId="urn:microsoft.com/office/officeart/2008/layout/TitledPictureBlocks"/>
    <dgm:cxn modelId="{BF001B91-0C67-4725-95DA-D3AF9E8C3CB4}" type="presParOf" srcId="{02314E80-0EDA-40F3-8BD3-4C4F43A31CF5}" destId="{3FCF7375-07CD-4349-9993-91BC25907E0D}" srcOrd="1" destOrd="0" presId="urn:microsoft.com/office/officeart/2008/layout/TitledPictureBlocks"/>
    <dgm:cxn modelId="{88B93A8E-5663-458A-82F9-E6E90A7D927B}" type="presParOf" srcId="{02314E80-0EDA-40F3-8BD3-4C4F43A31CF5}" destId="{13931727-A534-40F5-B569-ABF6B68BF526}" srcOrd="2" destOrd="0" presId="urn:microsoft.com/office/officeart/2008/layout/TitledPictureBlocks"/>
    <dgm:cxn modelId="{E6B0CCA8-8563-4007-A3DA-A70C78109EF5}" type="presParOf" srcId="{B5AE8A0A-2FBB-4ABF-A475-C1C8BD17FCEB}" destId="{39CF3749-20C4-456E-828B-611F9A0FB299}" srcOrd="1" destOrd="0" presId="urn:microsoft.com/office/officeart/2008/layout/TitledPictureBlocks"/>
    <dgm:cxn modelId="{E828D54A-1053-4E31-9FC4-B30790B1C58C}" type="presParOf" srcId="{B5AE8A0A-2FBB-4ABF-A475-C1C8BD17FCEB}" destId="{21D94C99-FC6F-463D-A24B-3EE789663C22}" srcOrd="2" destOrd="0" presId="urn:microsoft.com/office/officeart/2008/layout/TitledPictureBlocks"/>
    <dgm:cxn modelId="{8891DE63-A0FF-4B2F-ADA6-A8D5932D3492}" type="presParOf" srcId="{21D94C99-FC6F-463D-A24B-3EE789663C22}" destId="{5B63C80E-CE62-4715-A915-87882E758042}" srcOrd="0" destOrd="0" presId="urn:microsoft.com/office/officeart/2008/layout/TitledPictureBlocks"/>
    <dgm:cxn modelId="{203F6636-6FE2-4765-AC03-28131D55F10D}" type="presParOf" srcId="{21D94C99-FC6F-463D-A24B-3EE789663C22}" destId="{20F5BEE1-586B-425B-974B-F4D1B2C6A329}" srcOrd="1" destOrd="0" presId="urn:microsoft.com/office/officeart/2008/layout/TitledPictureBlocks"/>
    <dgm:cxn modelId="{7335685A-1F1B-48FB-8C44-1A5D4125B136}" type="presParOf" srcId="{21D94C99-FC6F-463D-A24B-3EE789663C22}" destId="{671D1814-EBEC-45EB-B37F-083B2348271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123C75-6520-4BC0-B225-E7C841C7D7E9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D526938-85F5-43B1-A5EF-4781FBA4AFB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2ADA5BD-FE99-4713-97F7-6D5A37F6B996}" type="parTrans" cxnId="{6325C0D2-117D-463B-8D25-4139125DB3F3}">
      <dgm:prSet/>
      <dgm:spPr/>
      <dgm:t>
        <a:bodyPr/>
        <a:lstStyle/>
        <a:p>
          <a:endParaRPr lang="zh-TW" altLang="en-US"/>
        </a:p>
      </dgm:t>
    </dgm:pt>
    <dgm:pt modelId="{E207C10C-381A-41D3-B929-D66206B1543B}" type="sibTrans" cxnId="{6325C0D2-117D-463B-8D25-4139125DB3F3}">
      <dgm:prSet/>
      <dgm:spPr/>
      <dgm:t>
        <a:bodyPr/>
        <a:lstStyle/>
        <a:p>
          <a:endParaRPr lang="zh-TW" altLang="en-US"/>
        </a:p>
      </dgm:t>
    </dgm:pt>
    <dgm:pt modelId="{05A38744-C598-4DED-AF1B-6F7ABB14E2D4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E992AEF7-7EAB-4F78-82F6-FF60FCBA6A29}" type="parTrans" cxnId="{E504E207-2484-4063-8989-06AE2DC20C69}">
      <dgm:prSet/>
      <dgm:spPr/>
      <dgm:t>
        <a:bodyPr/>
        <a:lstStyle/>
        <a:p>
          <a:endParaRPr lang="zh-TW" altLang="en-US"/>
        </a:p>
      </dgm:t>
    </dgm:pt>
    <dgm:pt modelId="{DACACC34-EEA7-4408-A870-A8718A903B26}" type="sibTrans" cxnId="{E504E207-2484-4063-8989-06AE2DC20C69}">
      <dgm:prSet/>
      <dgm:spPr/>
      <dgm:t>
        <a:bodyPr/>
        <a:lstStyle/>
        <a:p>
          <a:endParaRPr lang="zh-TW" altLang="en-US"/>
        </a:p>
      </dgm:t>
    </dgm:pt>
    <dgm:pt modelId="{7567BE37-AA18-4A1A-A5F3-C8D983744D84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E1181C92-82A0-4AA8-B6C2-DD4F1D4466A9}" type="parTrans" cxnId="{8A1F3AD0-4BBC-4848-8AF9-0F7CE50943C5}">
      <dgm:prSet/>
      <dgm:spPr/>
      <dgm:t>
        <a:bodyPr/>
        <a:lstStyle/>
        <a:p>
          <a:endParaRPr lang="zh-TW" altLang="en-US"/>
        </a:p>
      </dgm:t>
    </dgm:pt>
    <dgm:pt modelId="{7F698437-B9B6-4D9B-9AC1-AF693773FA51}" type="sibTrans" cxnId="{8A1F3AD0-4BBC-4848-8AF9-0F7CE50943C5}">
      <dgm:prSet/>
      <dgm:spPr/>
      <dgm:t>
        <a:bodyPr/>
        <a:lstStyle/>
        <a:p>
          <a:endParaRPr lang="zh-TW" altLang="en-US"/>
        </a:p>
      </dgm:t>
    </dgm:pt>
    <dgm:pt modelId="{E139B272-1CB2-4303-95C2-43D14340E3F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47F7F0D3-8F70-4625-B0E6-51B9B7571644}" type="parTrans" cxnId="{6FFC3863-60BA-48AC-B499-A1C11D9A2322}">
      <dgm:prSet/>
      <dgm:spPr/>
      <dgm:t>
        <a:bodyPr/>
        <a:lstStyle/>
        <a:p>
          <a:endParaRPr lang="zh-TW" altLang="en-US"/>
        </a:p>
      </dgm:t>
    </dgm:pt>
    <dgm:pt modelId="{4B4F0542-8142-4F0C-BBDD-88BDF5CF910F}" type="sibTrans" cxnId="{6FFC3863-60BA-48AC-B499-A1C11D9A2322}">
      <dgm:prSet/>
      <dgm:spPr/>
      <dgm:t>
        <a:bodyPr/>
        <a:lstStyle/>
        <a:p>
          <a:endParaRPr lang="zh-TW" altLang="en-US"/>
        </a:p>
      </dgm:t>
    </dgm:pt>
    <dgm:pt modelId="{CB539AE0-EEE2-4120-BDC9-5A0DE183DB86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4310851B-E44F-4042-BE66-90C189D40783}" type="parTrans" cxnId="{2EFB965D-A8CF-4F87-A8F0-824FA7EF5F06}">
      <dgm:prSet/>
      <dgm:spPr/>
      <dgm:t>
        <a:bodyPr/>
        <a:lstStyle/>
        <a:p>
          <a:endParaRPr lang="zh-TW" altLang="en-US"/>
        </a:p>
      </dgm:t>
    </dgm:pt>
    <dgm:pt modelId="{2AB1C23B-ED5F-47C9-84BC-EB8DF1B23296}" type="sibTrans" cxnId="{2EFB965D-A8CF-4F87-A8F0-824FA7EF5F06}">
      <dgm:prSet/>
      <dgm:spPr/>
      <dgm:t>
        <a:bodyPr/>
        <a:lstStyle/>
        <a:p>
          <a:endParaRPr lang="zh-TW" altLang="en-US"/>
        </a:p>
      </dgm:t>
    </dgm:pt>
    <dgm:pt modelId="{1778D1F4-EC2B-4E34-AA4F-99BB604F1AC5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131660CA-A734-4748-8BBA-BE0D7B6B8F73}" type="parTrans" cxnId="{9FD98156-57B8-405F-B6D2-F537140AB5BA}">
      <dgm:prSet/>
      <dgm:spPr/>
      <dgm:t>
        <a:bodyPr/>
        <a:lstStyle/>
        <a:p>
          <a:endParaRPr lang="zh-TW" altLang="en-US"/>
        </a:p>
      </dgm:t>
    </dgm:pt>
    <dgm:pt modelId="{B859FF61-F07F-4575-AF24-A8D734DD0224}" type="sibTrans" cxnId="{9FD98156-57B8-405F-B6D2-F537140AB5BA}">
      <dgm:prSet/>
      <dgm:spPr/>
      <dgm:t>
        <a:bodyPr/>
        <a:lstStyle/>
        <a:p>
          <a:endParaRPr lang="zh-TW" altLang="en-US"/>
        </a:p>
      </dgm:t>
    </dgm:pt>
    <dgm:pt modelId="{88498B5B-7577-43A9-BF12-64A5D2BC3396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7D93D987-A4EB-4005-BE99-2F810A5D2775}" type="parTrans" cxnId="{71AA9718-01DC-46C7-95D6-77A5531E0C1B}">
      <dgm:prSet/>
      <dgm:spPr/>
      <dgm:t>
        <a:bodyPr/>
        <a:lstStyle/>
        <a:p>
          <a:endParaRPr lang="zh-TW" altLang="en-US"/>
        </a:p>
      </dgm:t>
    </dgm:pt>
    <dgm:pt modelId="{5E2C3F65-A0D6-4067-B3BD-BE24542E6303}" type="sibTrans" cxnId="{71AA9718-01DC-46C7-95D6-77A5531E0C1B}">
      <dgm:prSet/>
      <dgm:spPr/>
      <dgm:t>
        <a:bodyPr/>
        <a:lstStyle/>
        <a:p>
          <a:endParaRPr lang="zh-TW" altLang="en-US"/>
        </a:p>
      </dgm:t>
    </dgm:pt>
    <dgm:pt modelId="{7C8015C5-04B0-428A-91E2-3424C9DCA666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3AAD4453-07CE-4A6D-BCC0-F6F4DB348B0D}" type="parTrans" cxnId="{4641200D-221F-46B9-BCB7-82DC1BCCE101}">
      <dgm:prSet/>
      <dgm:spPr/>
      <dgm:t>
        <a:bodyPr/>
        <a:lstStyle/>
        <a:p>
          <a:endParaRPr lang="zh-TW" altLang="en-US"/>
        </a:p>
      </dgm:t>
    </dgm:pt>
    <dgm:pt modelId="{7CDB8E42-F82C-4FC0-977B-601E3B166606}" type="sibTrans" cxnId="{4641200D-221F-46B9-BCB7-82DC1BCCE101}">
      <dgm:prSet/>
      <dgm:spPr/>
      <dgm:t>
        <a:bodyPr/>
        <a:lstStyle/>
        <a:p>
          <a:endParaRPr lang="zh-TW" altLang="en-US"/>
        </a:p>
      </dgm:t>
    </dgm:pt>
    <dgm:pt modelId="{D0B04A1F-D522-4F87-BC5D-10A7E854A296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EE25BE87-1A93-4AFC-9968-420F7438F8FE}" type="parTrans" cxnId="{CF2E6279-7E07-48DC-BBF8-A0F420A6165A}">
      <dgm:prSet/>
      <dgm:spPr/>
      <dgm:t>
        <a:bodyPr/>
        <a:lstStyle/>
        <a:p>
          <a:endParaRPr lang="zh-TW" altLang="en-US"/>
        </a:p>
      </dgm:t>
    </dgm:pt>
    <dgm:pt modelId="{F2325CF6-2DA5-4625-AB94-100683FEFE3A}" type="sibTrans" cxnId="{CF2E6279-7E07-48DC-BBF8-A0F420A6165A}">
      <dgm:prSet/>
      <dgm:spPr/>
      <dgm:t>
        <a:bodyPr/>
        <a:lstStyle/>
        <a:p>
          <a:endParaRPr lang="zh-TW" altLang="en-US"/>
        </a:p>
      </dgm:t>
    </dgm:pt>
    <dgm:pt modelId="{EF77592F-85D3-4801-8D40-60BB1C962BAF}" type="pres">
      <dgm:prSet presAssocID="{B1123C75-6520-4BC0-B225-E7C841C7D7E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74C3DA1-9C52-482B-BF77-B91149D65A63}" type="pres">
      <dgm:prSet presAssocID="{B1123C75-6520-4BC0-B225-E7C841C7D7E9}" presName="cycle" presStyleCnt="0"/>
      <dgm:spPr/>
    </dgm:pt>
    <dgm:pt modelId="{82CCC3DD-4B24-45CA-A4B7-2C6096BA42F8}" type="pres">
      <dgm:prSet presAssocID="{B1123C75-6520-4BC0-B225-E7C841C7D7E9}" presName="centerShape" presStyleCnt="0"/>
      <dgm:spPr/>
    </dgm:pt>
    <dgm:pt modelId="{EFEE7BA0-9EEC-42CA-ADBA-F158A7EC516C}" type="pres">
      <dgm:prSet presAssocID="{B1123C75-6520-4BC0-B225-E7C841C7D7E9}" presName="connSite" presStyleLbl="node1" presStyleIdx="0" presStyleCnt="4"/>
      <dgm:spPr/>
    </dgm:pt>
    <dgm:pt modelId="{B5B1A718-3654-4828-A155-8F1A2ECA7C10}" type="pres">
      <dgm:prSet presAssocID="{B1123C75-6520-4BC0-B225-E7C841C7D7E9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DD6D8B3-4303-46E8-8D80-8ADFC254A829}" type="pres">
      <dgm:prSet presAssocID="{02ADA5BD-FE99-4713-97F7-6D5A37F6B996}" presName="Name25" presStyleLbl="parChTrans1D1" presStyleIdx="0" presStyleCnt="3"/>
      <dgm:spPr/>
    </dgm:pt>
    <dgm:pt modelId="{9D51B838-ADF6-4784-AE4B-47E80E19CA02}" type="pres">
      <dgm:prSet presAssocID="{ED526938-85F5-43B1-A5EF-4781FBA4AFB2}" presName="node" presStyleCnt="0"/>
      <dgm:spPr/>
    </dgm:pt>
    <dgm:pt modelId="{9F6AEF7B-22E2-4DE3-AAB2-262F92100EAF}" type="pres">
      <dgm:prSet presAssocID="{ED526938-85F5-43B1-A5EF-4781FBA4AFB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13C01BE-5BC4-41A6-9B84-5BECB421980F}" type="pres">
      <dgm:prSet presAssocID="{ED526938-85F5-43B1-A5EF-4781FBA4AFB2}" presName="childNode" presStyleLbl="revTx" presStyleIdx="0" presStyleCnt="3">
        <dgm:presLayoutVars>
          <dgm:bulletEnabled val="1"/>
        </dgm:presLayoutVars>
      </dgm:prSet>
      <dgm:spPr/>
    </dgm:pt>
    <dgm:pt modelId="{78FC0B72-D3D3-4012-8FD7-8491B425D059}" type="pres">
      <dgm:prSet presAssocID="{47F7F0D3-8F70-4625-B0E6-51B9B7571644}" presName="Name25" presStyleLbl="parChTrans1D1" presStyleIdx="1" presStyleCnt="3"/>
      <dgm:spPr/>
    </dgm:pt>
    <dgm:pt modelId="{1226D142-7BBA-4128-993B-DFF7598520A4}" type="pres">
      <dgm:prSet presAssocID="{E139B272-1CB2-4303-95C2-43D14340E3F7}" presName="node" presStyleCnt="0"/>
      <dgm:spPr/>
    </dgm:pt>
    <dgm:pt modelId="{26019A0A-3638-438F-A150-F0BC833F586E}" type="pres">
      <dgm:prSet presAssocID="{E139B272-1CB2-4303-95C2-43D14340E3F7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BFCD633-00BC-4063-A940-3DC6542EC062}" type="pres">
      <dgm:prSet presAssocID="{E139B272-1CB2-4303-95C2-43D14340E3F7}" presName="childNode" presStyleLbl="revTx" presStyleIdx="1" presStyleCnt="3">
        <dgm:presLayoutVars>
          <dgm:bulletEnabled val="1"/>
        </dgm:presLayoutVars>
      </dgm:prSet>
      <dgm:spPr/>
    </dgm:pt>
    <dgm:pt modelId="{435948FA-F2C1-4B7F-A202-D880E229EF3A}" type="pres">
      <dgm:prSet presAssocID="{7D93D987-A4EB-4005-BE99-2F810A5D2775}" presName="Name25" presStyleLbl="parChTrans1D1" presStyleIdx="2" presStyleCnt="3"/>
      <dgm:spPr/>
    </dgm:pt>
    <dgm:pt modelId="{DE9AD9EB-450D-43AA-89D4-62B75875BEE6}" type="pres">
      <dgm:prSet presAssocID="{88498B5B-7577-43A9-BF12-64A5D2BC3396}" presName="node" presStyleCnt="0"/>
      <dgm:spPr/>
    </dgm:pt>
    <dgm:pt modelId="{3F85C55A-A784-4344-A6BD-2E01F4D29835}" type="pres">
      <dgm:prSet presAssocID="{88498B5B-7577-43A9-BF12-64A5D2BC3396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139B1A-621E-4690-924D-83851CD19D67}" type="pres">
      <dgm:prSet presAssocID="{88498B5B-7577-43A9-BF12-64A5D2BC3396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11674851-D17B-4F03-9845-A9C5445EB811}" type="presOf" srcId="{47F7F0D3-8F70-4625-B0E6-51B9B7571644}" destId="{78FC0B72-D3D3-4012-8FD7-8491B425D059}" srcOrd="0" destOrd="0" presId="urn:microsoft.com/office/officeart/2005/8/layout/radial2"/>
    <dgm:cxn modelId="{91F07008-1717-45C6-B2C4-465D1447AC96}" type="presOf" srcId="{02ADA5BD-FE99-4713-97F7-6D5A37F6B996}" destId="{EDD6D8B3-4303-46E8-8D80-8ADFC254A829}" srcOrd="0" destOrd="0" presId="urn:microsoft.com/office/officeart/2005/8/layout/radial2"/>
    <dgm:cxn modelId="{2EFB965D-A8CF-4F87-A8F0-824FA7EF5F06}" srcId="{E139B272-1CB2-4303-95C2-43D14340E3F7}" destId="{CB539AE0-EEE2-4120-BDC9-5A0DE183DB86}" srcOrd="0" destOrd="0" parTransId="{4310851B-E44F-4042-BE66-90C189D40783}" sibTransId="{2AB1C23B-ED5F-47C9-84BC-EB8DF1B23296}"/>
    <dgm:cxn modelId="{2B37142D-99A9-4834-942F-452A9A1C7DD8}" type="presOf" srcId="{88498B5B-7577-43A9-BF12-64A5D2BC3396}" destId="{3F85C55A-A784-4344-A6BD-2E01F4D29835}" srcOrd="0" destOrd="0" presId="urn:microsoft.com/office/officeart/2005/8/layout/radial2"/>
    <dgm:cxn modelId="{2226B54A-2E72-4127-AD7C-D27811D67DAF}" type="presOf" srcId="{1778D1F4-EC2B-4E34-AA4F-99BB604F1AC5}" destId="{3BFCD633-00BC-4063-A940-3DC6542EC062}" srcOrd="0" destOrd="1" presId="urn:microsoft.com/office/officeart/2005/8/layout/radial2"/>
    <dgm:cxn modelId="{E504E207-2484-4063-8989-06AE2DC20C69}" srcId="{ED526938-85F5-43B1-A5EF-4781FBA4AFB2}" destId="{05A38744-C598-4DED-AF1B-6F7ABB14E2D4}" srcOrd="0" destOrd="0" parTransId="{E992AEF7-7EAB-4F78-82F6-FF60FCBA6A29}" sibTransId="{DACACC34-EEA7-4408-A870-A8718A903B26}"/>
    <dgm:cxn modelId="{6325C0D2-117D-463B-8D25-4139125DB3F3}" srcId="{B1123C75-6520-4BC0-B225-E7C841C7D7E9}" destId="{ED526938-85F5-43B1-A5EF-4781FBA4AFB2}" srcOrd="0" destOrd="0" parTransId="{02ADA5BD-FE99-4713-97F7-6D5A37F6B996}" sibTransId="{E207C10C-381A-41D3-B929-D66206B1543B}"/>
    <dgm:cxn modelId="{6D030E33-749E-4333-8A6C-12D321718D33}" type="presOf" srcId="{CB539AE0-EEE2-4120-BDC9-5A0DE183DB86}" destId="{3BFCD633-00BC-4063-A940-3DC6542EC062}" srcOrd="0" destOrd="0" presId="urn:microsoft.com/office/officeart/2005/8/layout/radial2"/>
    <dgm:cxn modelId="{43A5DE49-EC90-4C9F-80B8-E3BF0F15A66E}" type="presOf" srcId="{7D93D987-A4EB-4005-BE99-2F810A5D2775}" destId="{435948FA-F2C1-4B7F-A202-D880E229EF3A}" srcOrd="0" destOrd="0" presId="urn:microsoft.com/office/officeart/2005/8/layout/radial2"/>
    <dgm:cxn modelId="{71AA9718-01DC-46C7-95D6-77A5531E0C1B}" srcId="{B1123C75-6520-4BC0-B225-E7C841C7D7E9}" destId="{88498B5B-7577-43A9-BF12-64A5D2BC3396}" srcOrd="2" destOrd="0" parTransId="{7D93D987-A4EB-4005-BE99-2F810A5D2775}" sibTransId="{5E2C3F65-A0D6-4067-B3BD-BE24542E6303}"/>
    <dgm:cxn modelId="{4641200D-221F-46B9-BCB7-82DC1BCCE101}" srcId="{88498B5B-7577-43A9-BF12-64A5D2BC3396}" destId="{7C8015C5-04B0-428A-91E2-3424C9DCA666}" srcOrd="0" destOrd="0" parTransId="{3AAD4453-07CE-4A6D-BCC0-F6F4DB348B0D}" sibTransId="{7CDB8E42-F82C-4FC0-977B-601E3B166606}"/>
    <dgm:cxn modelId="{66AF66BA-17C3-40E7-8475-8C165E37EF9D}" type="presOf" srcId="{ED526938-85F5-43B1-A5EF-4781FBA4AFB2}" destId="{9F6AEF7B-22E2-4DE3-AAB2-262F92100EAF}" srcOrd="0" destOrd="0" presId="urn:microsoft.com/office/officeart/2005/8/layout/radial2"/>
    <dgm:cxn modelId="{CE835E8D-715C-4B6C-B27E-1E5B32A978B7}" type="presOf" srcId="{7567BE37-AA18-4A1A-A5F3-C8D983744D84}" destId="{413C01BE-5BC4-41A6-9B84-5BECB421980F}" srcOrd="0" destOrd="1" presId="urn:microsoft.com/office/officeart/2005/8/layout/radial2"/>
    <dgm:cxn modelId="{9FD98156-57B8-405F-B6D2-F537140AB5BA}" srcId="{E139B272-1CB2-4303-95C2-43D14340E3F7}" destId="{1778D1F4-EC2B-4E34-AA4F-99BB604F1AC5}" srcOrd="1" destOrd="0" parTransId="{131660CA-A734-4748-8BBA-BE0D7B6B8F73}" sibTransId="{B859FF61-F07F-4575-AF24-A8D734DD0224}"/>
    <dgm:cxn modelId="{F4F94F4D-5516-443F-9D8C-EC705F4D849D}" type="presOf" srcId="{E139B272-1CB2-4303-95C2-43D14340E3F7}" destId="{26019A0A-3638-438F-A150-F0BC833F586E}" srcOrd="0" destOrd="0" presId="urn:microsoft.com/office/officeart/2005/8/layout/radial2"/>
    <dgm:cxn modelId="{6694462A-2F31-43AF-8425-27281595751C}" type="presOf" srcId="{7C8015C5-04B0-428A-91E2-3424C9DCA666}" destId="{23139B1A-621E-4690-924D-83851CD19D67}" srcOrd="0" destOrd="0" presId="urn:microsoft.com/office/officeart/2005/8/layout/radial2"/>
    <dgm:cxn modelId="{6FFC3863-60BA-48AC-B499-A1C11D9A2322}" srcId="{B1123C75-6520-4BC0-B225-E7C841C7D7E9}" destId="{E139B272-1CB2-4303-95C2-43D14340E3F7}" srcOrd="1" destOrd="0" parTransId="{47F7F0D3-8F70-4625-B0E6-51B9B7571644}" sibTransId="{4B4F0542-8142-4F0C-BBDD-88BDF5CF910F}"/>
    <dgm:cxn modelId="{5CDF9AE0-CDE2-4A05-B72E-6B3DF1181AF0}" type="presOf" srcId="{B1123C75-6520-4BC0-B225-E7C841C7D7E9}" destId="{EF77592F-85D3-4801-8D40-60BB1C962BAF}" srcOrd="0" destOrd="0" presId="urn:microsoft.com/office/officeart/2005/8/layout/radial2"/>
    <dgm:cxn modelId="{CF2E6279-7E07-48DC-BBF8-A0F420A6165A}" srcId="{88498B5B-7577-43A9-BF12-64A5D2BC3396}" destId="{D0B04A1F-D522-4F87-BC5D-10A7E854A296}" srcOrd="1" destOrd="0" parTransId="{EE25BE87-1A93-4AFC-9968-420F7438F8FE}" sibTransId="{F2325CF6-2DA5-4625-AB94-100683FEFE3A}"/>
    <dgm:cxn modelId="{B85A45C4-E30B-4D5C-8801-2DD401ACE606}" type="presOf" srcId="{05A38744-C598-4DED-AF1B-6F7ABB14E2D4}" destId="{413C01BE-5BC4-41A6-9B84-5BECB421980F}" srcOrd="0" destOrd="0" presId="urn:microsoft.com/office/officeart/2005/8/layout/radial2"/>
    <dgm:cxn modelId="{8A1F3AD0-4BBC-4848-8AF9-0F7CE50943C5}" srcId="{ED526938-85F5-43B1-A5EF-4781FBA4AFB2}" destId="{7567BE37-AA18-4A1A-A5F3-C8D983744D84}" srcOrd="1" destOrd="0" parTransId="{E1181C92-82A0-4AA8-B6C2-DD4F1D4466A9}" sibTransId="{7F698437-B9B6-4D9B-9AC1-AF693773FA51}"/>
    <dgm:cxn modelId="{738F876C-4B2F-40B8-836E-B1F97A267DC5}" type="presOf" srcId="{D0B04A1F-D522-4F87-BC5D-10A7E854A296}" destId="{23139B1A-621E-4690-924D-83851CD19D67}" srcOrd="0" destOrd="1" presId="urn:microsoft.com/office/officeart/2005/8/layout/radial2"/>
    <dgm:cxn modelId="{61391EAB-82ED-45A9-8451-C91F274D1762}" type="presParOf" srcId="{EF77592F-85D3-4801-8D40-60BB1C962BAF}" destId="{E74C3DA1-9C52-482B-BF77-B91149D65A63}" srcOrd="0" destOrd="0" presId="urn:microsoft.com/office/officeart/2005/8/layout/radial2"/>
    <dgm:cxn modelId="{FB52646F-F87A-4E7F-A6AF-CD42141633C1}" type="presParOf" srcId="{E74C3DA1-9C52-482B-BF77-B91149D65A63}" destId="{82CCC3DD-4B24-45CA-A4B7-2C6096BA42F8}" srcOrd="0" destOrd="0" presId="urn:microsoft.com/office/officeart/2005/8/layout/radial2"/>
    <dgm:cxn modelId="{229CDCC1-845B-496B-B611-97EA0C38B803}" type="presParOf" srcId="{82CCC3DD-4B24-45CA-A4B7-2C6096BA42F8}" destId="{EFEE7BA0-9EEC-42CA-ADBA-F158A7EC516C}" srcOrd="0" destOrd="0" presId="urn:microsoft.com/office/officeart/2005/8/layout/radial2"/>
    <dgm:cxn modelId="{DC87FD35-2796-43AA-A0C9-48A33521ACF6}" type="presParOf" srcId="{82CCC3DD-4B24-45CA-A4B7-2C6096BA42F8}" destId="{B5B1A718-3654-4828-A155-8F1A2ECA7C10}" srcOrd="1" destOrd="0" presId="urn:microsoft.com/office/officeart/2005/8/layout/radial2"/>
    <dgm:cxn modelId="{81BC4C87-62FC-4103-9C18-E67C4AA31C86}" type="presParOf" srcId="{E74C3DA1-9C52-482B-BF77-B91149D65A63}" destId="{EDD6D8B3-4303-46E8-8D80-8ADFC254A829}" srcOrd="1" destOrd="0" presId="urn:microsoft.com/office/officeart/2005/8/layout/radial2"/>
    <dgm:cxn modelId="{755BD745-E9F8-4BF0-85FC-A991B51BE52F}" type="presParOf" srcId="{E74C3DA1-9C52-482B-BF77-B91149D65A63}" destId="{9D51B838-ADF6-4784-AE4B-47E80E19CA02}" srcOrd="2" destOrd="0" presId="urn:microsoft.com/office/officeart/2005/8/layout/radial2"/>
    <dgm:cxn modelId="{E7FF76CC-AD76-4E96-BA4E-C8FBD2B2759E}" type="presParOf" srcId="{9D51B838-ADF6-4784-AE4B-47E80E19CA02}" destId="{9F6AEF7B-22E2-4DE3-AAB2-262F92100EAF}" srcOrd="0" destOrd="0" presId="urn:microsoft.com/office/officeart/2005/8/layout/radial2"/>
    <dgm:cxn modelId="{65FDDC8A-1EC3-42F3-AD61-FC0AF38510BB}" type="presParOf" srcId="{9D51B838-ADF6-4784-AE4B-47E80E19CA02}" destId="{413C01BE-5BC4-41A6-9B84-5BECB421980F}" srcOrd="1" destOrd="0" presId="urn:microsoft.com/office/officeart/2005/8/layout/radial2"/>
    <dgm:cxn modelId="{9F55B236-B1D3-4442-9DAB-A36A2C94A8B2}" type="presParOf" srcId="{E74C3DA1-9C52-482B-BF77-B91149D65A63}" destId="{78FC0B72-D3D3-4012-8FD7-8491B425D059}" srcOrd="3" destOrd="0" presId="urn:microsoft.com/office/officeart/2005/8/layout/radial2"/>
    <dgm:cxn modelId="{C3E2DD0D-86E0-4884-9F04-52C74CB562AA}" type="presParOf" srcId="{E74C3DA1-9C52-482B-BF77-B91149D65A63}" destId="{1226D142-7BBA-4128-993B-DFF7598520A4}" srcOrd="4" destOrd="0" presId="urn:microsoft.com/office/officeart/2005/8/layout/radial2"/>
    <dgm:cxn modelId="{B1EF2F39-054A-4712-9559-0998950391CC}" type="presParOf" srcId="{1226D142-7BBA-4128-993B-DFF7598520A4}" destId="{26019A0A-3638-438F-A150-F0BC833F586E}" srcOrd="0" destOrd="0" presId="urn:microsoft.com/office/officeart/2005/8/layout/radial2"/>
    <dgm:cxn modelId="{D57C6460-29F3-42D4-8D06-D65E75385D0C}" type="presParOf" srcId="{1226D142-7BBA-4128-993B-DFF7598520A4}" destId="{3BFCD633-00BC-4063-A940-3DC6542EC062}" srcOrd="1" destOrd="0" presId="urn:microsoft.com/office/officeart/2005/8/layout/radial2"/>
    <dgm:cxn modelId="{F081E30B-9729-49B4-87EB-0EDAEAA3739A}" type="presParOf" srcId="{E74C3DA1-9C52-482B-BF77-B91149D65A63}" destId="{435948FA-F2C1-4B7F-A202-D880E229EF3A}" srcOrd="5" destOrd="0" presId="urn:microsoft.com/office/officeart/2005/8/layout/radial2"/>
    <dgm:cxn modelId="{74D8B920-9A95-4692-987D-C79FB21EBCBD}" type="presParOf" srcId="{E74C3DA1-9C52-482B-BF77-B91149D65A63}" destId="{DE9AD9EB-450D-43AA-89D4-62B75875BEE6}" srcOrd="6" destOrd="0" presId="urn:microsoft.com/office/officeart/2005/8/layout/radial2"/>
    <dgm:cxn modelId="{E1AAE23D-9808-419C-8618-A8AED4D5BC58}" type="presParOf" srcId="{DE9AD9EB-450D-43AA-89D4-62B75875BEE6}" destId="{3F85C55A-A784-4344-A6BD-2E01F4D29835}" srcOrd="0" destOrd="0" presId="urn:microsoft.com/office/officeart/2005/8/layout/radial2"/>
    <dgm:cxn modelId="{3388994C-6D4C-472F-B921-C2EBD9C5020D}" type="presParOf" srcId="{DE9AD9EB-450D-43AA-89D4-62B75875BEE6}" destId="{23139B1A-621E-4690-924D-83851CD19D6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9D3DBB-623D-41A7-8415-8260FB1FB84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04D1DDE9-A855-4096-A762-06373CEBC4D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A8518F-7A5E-4B46-A54B-11DFCB0FA7D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FB285F32-D525-4C1C-B772-DF20EA0F5F1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90D84-C0EC-43AA-8961-A062D50236B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75796F18-E82A-416E-8A2D-62A391BC625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D33285-8880-4F86-A5E1-2A1A6250090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09EC19DD-60BE-48DB-B159-9A0D8409C6E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DD63F9-E58C-44A7-A4A5-2774CFD79EB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CF7375-07CD-4349-9993-91BC25907E0D}">
      <dsp:nvSpPr>
        <dsp:cNvPr id="0" name=""/>
        <dsp:cNvSpPr/>
      </dsp:nvSpPr>
      <dsp:spPr>
        <a:xfrm>
          <a:off x="5149" y="1196629"/>
          <a:ext cx="3110107" cy="263517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31727-A534-40F5-B569-ABF6B68BF526}">
      <dsp:nvSpPr>
        <dsp:cNvPr id="0" name=""/>
        <dsp:cNvSpPr/>
      </dsp:nvSpPr>
      <dsp:spPr>
        <a:xfrm>
          <a:off x="3100434" y="1557516"/>
          <a:ext cx="762675" cy="15349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大約</a:t>
          </a:r>
          <a:r>
            <a:rPr lang="en-US" sz="1900" kern="1200" dirty="0" smtClean="0"/>
            <a:t>3</a:t>
          </a:r>
          <a:r>
            <a:rPr lang="zh-TW" sz="1900" kern="1200" dirty="0" smtClean="0"/>
            <a:t>個步伐</a:t>
          </a:r>
          <a:endParaRPr lang="zh-TW" sz="1900" kern="1200" dirty="0"/>
        </a:p>
      </dsp:txBody>
      <dsp:txXfrm>
        <a:off x="3122772" y="1579854"/>
        <a:ext cx="717999" cy="1490265"/>
      </dsp:txXfrm>
    </dsp:sp>
    <dsp:sp modelId="{687F1826-19AD-4F88-A61F-59687752A608}">
      <dsp:nvSpPr>
        <dsp:cNvPr id="0" name=""/>
        <dsp:cNvSpPr/>
      </dsp:nvSpPr>
      <dsp:spPr>
        <a:xfrm>
          <a:off x="5149" y="694158"/>
          <a:ext cx="3110107" cy="4537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室外至少</a:t>
          </a:r>
          <a:r>
            <a:rPr lang="en-US" sz="1900" kern="1200" smtClean="0"/>
            <a:t>1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5149" y="694158"/>
        <a:ext cx="3110107" cy="453766"/>
      </dsp:txXfrm>
    </dsp:sp>
    <dsp:sp modelId="{20F5BEE1-586B-425B-974B-F4D1B2C6A329}">
      <dsp:nvSpPr>
        <dsp:cNvPr id="0" name=""/>
        <dsp:cNvSpPr/>
      </dsp:nvSpPr>
      <dsp:spPr>
        <a:xfrm>
          <a:off x="4394451" y="1196629"/>
          <a:ext cx="3110107" cy="2635175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1D1814-EBEC-45EB-B37F-083B2348271A}">
      <dsp:nvSpPr>
        <dsp:cNvPr id="0" name=""/>
        <dsp:cNvSpPr/>
      </dsp:nvSpPr>
      <dsp:spPr>
        <a:xfrm>
          <a:off x="7436278" y="1534653"/>
          <a:ext cx="793321" cy="13897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大約手臂的兩倍長</a:t>
          </a:r>
          <a:endParaRPr lang="zh-TW" sz="1900" kern="1200" dirty="0"/>
        </a:p>
      </dsp:txBody>
      <dsp:txXfrm>
        <a:off x="7459514" y="1557889"/>
        <a:ext cx="746849" cy="1343249"/>
      </dsp:txXfrm>
    </dsp:sp>
    <dsp:sp modelId="{5B63C80E-CE62-4715-A915-87882E758042}">
      <dsp:nvSpPr>
        <dsp:cNvPr id="0" name=""/>
        <dsp:cNvSpPr/>
      </dsp:nvSpPr>
      <dsp:spPr>
        <a:xfrm>
          <a:off x="4394451" y="694158"/>
          <a:ext cx="3110107" cy="4537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室內至少</a:t>
          </a:r>
          <a:r>
            <a:rPr lang="en-US" sz="1900" kern="1200" smtClean="0"/>
            <a:t>1.5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4394451" y="694158"/>
        <a:ext cx="3110107" cy="4537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5948FA-F2C1-4B7F-A202-D880E229EF3A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FC0B72-D3D3-4012-8FD7-8491B425D059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D6D8B3-4303-46E8-8D80-8ADFC254A829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1A718-3654-4828-A155-8F1A2ECA7C10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6AEF7B-22E2-4DE3-AAB2-262F92100EAF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413C01BE-5BC4-41A6-9B84-5BECB421980F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26019A0A-3638-438F-A150-F0BC833F586E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3BFCD633-00BC-4063-A940-3DC6542EC062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3F85C55A-A784-4344-A6BD-2E01F4D29835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23139B1A-621E-4690-924D-83851CD19D67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rgbClr val="66FF99"/>
            </a:gs>
            <a:gs pos="74000">
              <a:srgbClr val="FFFF99"/>
            </a:gs>
            <a:gs pos="83000">
              <a:schemeClr val="accent1">
                <a:lumMod val="45000"/>
                <a:lumOff val="55000"/>
              </a:schemeClr>
            </a:gs>
            <a:gs pos="100000">
              <a:srgbClr val="FF0066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66FF"/>
          </a:solidFill>
          <a:latin typeface="文鼎粗廣告體" panose="020B0609010101010101" pitchFamily="49" charset="-120"/>
          <a:ea typeface="文鼎粗廣告體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FF66FF"/>
          </a:solidFill>
          <a:latin typeface="文鼎粗廣告體" panose="020B0609010101010101" pitchFamily="49" charset="-120"/>
          <a:ea typeface="文鼎粗廣告體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rgbClr val="FF66FF"/>
          </a:solidFill>
          <a:latin typeface="文鼎粗廣告體" panose="020B0609010101010101" pitchFamily="49" charset="-120"/>
          <a:ea typeface="文鼎粗廣告體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769" y="2317917"/>
            <a:ext cx="5336461" cy="392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4191"/>
              </p:ext>
            </p:extLst>
          </p:nvPr>
        </p:nvGraphicFramePr>
        <p:xfrm>
          <a:off x="61156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5570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623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2021-12-13T03:58:19Z</dcterms:modified>
</cp:coreProperties>
</file>