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6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929505-9D82-4F74-92B4-637AE611FF2B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08BCDA3-2311-4DA7-AB0F-0205EF1F59F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06CFB30-BA9C-4F1E-8B03-086B596D82C6}" type="parTrans" cxnId="{DBB96F69-B344-45B8-AEAE-17B21A1F87FF}">
      <dgm:prSet/>
      <dgm:spPr/>
      <dgm:t>
        <a:bodyPr/>
        <a:lstStyle/>
        <a:p>
          <a:endParaRPr lang="zh-TW" altLang="en-US"/>
        </a:p>
      </dgm:t>
    </dgm:pt>
    <dgm:pt modelId="{0CF0E801-88EB-4AFA-8434-CF829BFA8BCF}" type="sibTrans" cxnId="{DBB96F69-B344-45B8-AEAE-17B21A1F87FF}">
      <dgm:prSet/>
      <dgm:spPr/>
      <dgm:t>
        <a:bodyPr/>
        <a:lstStyle/>
        <a:p>
          <a:endParaRPr lang="zh-TW" altLang="en-US"/>
        </a:p>
      </dgm:t>
    </dgm:pt>
    <dgm:pt modelId="{651B70BC-C688-4FAC-ACCF-A712EAD8796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A41DDB4-3094-4010-A7BA-B4987478AFA0}" type="parTrans" cxnId="{66A0B34D-865A-489C-B2D2-AF6227942CB5}">
      <dgm:prSet/>
      <dgm:spPr/>
      <dgm:t>
        <a:bodyPr/>
        <a:lstStyle/>
        <a:p>
          <a:endParaRPr lang="zh-TW" altLang="en-US"/>
        </a:p>
      </dgm:t>
    </dgm:pt>
    <dgm:pt modelId="{1F5D34AC-6AED-4458-91AF-48AAE5D25472}" type="sibTrans" cxnId="{66A0B34D-865A-489C-B2D2-AF6227942CB5}">
      <dgm:prSet/>
      <dgm:spPr/>
      <dgm:t>
        <a:bodyPr/>
        <a:lstStyle/>
        <a:p>
          <a:endParaRPr lang="zh-TW" altLang="en-US"/>
        </a:p>
      </dgm:t>
    </dgm:pt>
    <dgm:pt modelId="{B1A8527A-D536-41F3-9D32-DD5CABEC6789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00CFDA68-D480-40F2-B9D3-49BAB39242F0}" type="parTrans" cxnId="{31B9D2AC-B778-44FC-84C0-EABF163A92C3}">
      <dgm:prSet/>
      <dgm:spPr/>
      <dgm:t>
        <a:bodyPr/>
        <a:lstStyle/>
        <a:p>
          <a:endParaRPr lang="zh-TW" altLang="en-US"/>
        </a:p>
      </dgm:t>
    </dgm:pt>
    <dgm:pt modelId="{A16BC86B-41B3-48D2-8811-565A5AA09D03}" type="sibTrans" cxnId="{31B9D2AC-B778-44FC-84C0-EABF163A92C3}">
      <dgm:prSet/>
      <dgm:spPr/>
      <dgm:t>
        <a:bodyPr/>
        <a:lstStyle/>
        <a:p>
          <a:endParaRPr lang="zh-TW" altLang="en-US"/>
        </a:p>
      </dgm:t>
    </dgm:pt>
    <dgm:pt modelId="{572D311D-4E18-4F92-892C-B182DB45598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259788F-4CC1-42CA-8E25-DEA5DEB4AC12}" type="parTrans" cxnId="{54CF5639-6021-49C7-956F-CA03C3AFD5B7}">
      <dgm:prSet/>
      <dgm:spPr/>
      <dgm:t>
        <a:bodyPr/>
        <a:lstStyle/>
        <a:p>
          <a:endParaRPr lang="zh-TW" altLang="en-US"/>
        </a:p>
      </dgm:t>
    </dgm:pt>
    <dgm:pt modelId="{468DE766-EFDF-4F4F-BB53-ACEB2671F93E}" type="sibTrans" cxnId="{54CF5639-6021-49C7-956F-CA03C3AFD5B7}">
      <dgm:prSet/>
      <dgm:spPr/>
      <dgm:t>
        <a:bodyPr/>
        <a:lstStyle/>
        <a:p>
          <a:endParaRPr lang="zh-TW" altLang="en-US"/>
        </a:p>
      </dgm:t>
    </dgm:pt>
    <dgm:pt modelId="{47D24221-2C1B-4EFF-A958-B8BFFD4459AE}" type="pres">
      <dgm:prSet presAssocID="{18929505-9D82-4F74-92B4-637AE611FF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BC55E4D-21BE-4162-9AC5-ADBAEC6DE19B}" type="pres">
      <dgm:prSet presAssocID="{18929505-9D82-4F74-92B4-637AE611FF2B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C6117CA1-EDB1-49C3-8A66-B613B9E73505}" type="pres">
      <dgm:prSet presAssocID="{18929505-9D82-4F74-92B4-637AE611FF2B}" presName="linComp" presStyleCnt="0"/>
      <dgm:spPr/>
      <dgm:t>
        <a:bodyPr/>
        <a:lstStyle/>
        <a:p>
          <a:endParaRPr lang="zh-TW" altLang="en-US"/>
        </a:p>
      </dgm:t>
    </dgm:pt>
    <dgm:pt modelId="{B747ADC4-AB4A-4F17-9101-095254A7AEB1}" type="pres">
      <dgm:prSet presAssocID="{308BCDA3-2311-4DA7-AB0F-0205EF1F59FB}" presName="compNode" presStyleCnt="0"/>
      <dgm:spPr/>
      <dgm:t>
        <a:bodyPr/>
        <a:lstStyle/>
        <a:p>
          <a:endParaRPr lang="zh-TW" altLang="en-US"/>
        </a:p>
      </dgm:t>
    </dgm:pt>
    <dgm:pt modelId="{7F000911-09A8-441A-A81E-C4FDC998E6D1}" type="pres">
      <dgm:prSet presAssocID="{308BCDA3-2311-4DA7-AB0F-0205EF1F59F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F680049-58EC-4B3C-8FE7-1151B2C60F4E}" type="pres">
      <dgm:prSet presAssocID="{308BCDA3-2311-4DA7-AB0F-0205EF1F59F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AB9569-0A4A-4399-ADA5-8F934A9E04CF}" type="pres">
      <dgm:prSet presAssocID="{308BCDA3-2311-4DA7-AB0F-0205EF1F59FB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EAEE70B2-8E01-494D-AA43-BED1D80ACA97}" type="pres">
      <dgm:prSet presAssocID="{308BCDA3-2311-4DA7-AB0F-0205EF1F59F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75BC1F3-9936-4BDF-AC8C-D9FCD06307A9}" type="pres">
      <dgm:prSet presAssocID="{0CF0E801-88EB-4AFA-8434-CF829BFA8BC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5A1DCB8-ADE3-4065-9B93-9DE3203F084C}" type="pres">
      <dgm:prSet presAssocID="{651B70BC-C688-4FAC-ACCF-A712EAD8796A}" presName="compNode" presStyleCnt="0"/>
      <dgm:spPr/>
      <dgm:t>
        <a:bodyPr/>
        <a:lstStyle/>
        <a:p>
          <a:endParaRPr lang="zh-TW" altLang="en-US"/>
        </a:p>
      </dgm:t>
    </dgm:pt>
    <dgm:pt modelId="{F14B075A-B5FB-45E9-A7DA-B29AACC79E5C}" type="pres">
      <dgm:prSet presAssocID="{651B70BC-C688-4FAC-ACCF-A712EAD8796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8FADA71-637D-45A3-8820-BA13330327D3}" type="pres">
      <dgm:prSet presAssocID="{651B70BC-C688-4FAC-ACCF-A712EAD8796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611C18-F8BB-4E81-884A-9CD0DB0F8DBC}" type="pres">
      <dgm:prSet presAssocID="{651B70BC-C688-4FAC-ACCF-A712EAD8796A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BB7D7B1E-1740-4B73-81CB-B7D60719111F}" type="pres">
      <dgm:prSet presAssocID="{651B70BC-C688-4FAC-ACCF-A712EAD8796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73B88ED-B9B9-4E00-B26B-B6177B5DFFB3}" type="pres">
      <dgm:prSet presAssocID="{1F5D34AC-6AED-4458-91AF-48AAE5D2547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8E26221-2151-4F4E-B336-EDF434AAD0F0}" type="pres">
      <dgm:prSet presAssocID="{B1A8527A-D536-41F3-9D32-DD5CABEC6789}" presName="compNode" presStyleCnt="0"/>
      <dgm:spPr/>
      <dgm:t>
        <a:bodyPr/>
        <a:lstStyle/>
        <a:p>
          <a:endParaRPr lang="zh-TW" altLang="en-US"/>
        </a:p>
      </dgm:t>
    </dgm:pt>
    <dgm:pt modelId="{C70D8A5C-F104-4A65-B079-5D9F85B63890}" type="pres">
      <dgm:prSet presAssocID="{B1A8527A-D536-41F3-9D32-DD5CABEC678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CC783BC-28E1-47D3-BE6B-BA799819D627}" type="pres">
      <dgm:prSet presAssocID="{B1A8527A-D536-41F3-9D32-DD5CABEC678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0855CB-0357-418E-8FAF-0693D6516830}" type="pres">
      <dgm:prSet presAssocID="{B1A8527A-D536-41F3-9D32-DD5CABEC6789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510CBBC-B0C2-48C1-A44B-FE8581B2EA48}" type="pres">
      <dgm:prSet presAssocID="{B1A8527A-D536-41F3-9D32-DD5CABEC678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694B1ED-1CDE-4A33-B753-C38082F59B66}" type="pres">
      <dgm:prSet presAssocID="{A16BC86B-41B3-48D2-8811-565A5AA09D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D0D7717-61A5-484B-82A1-B43D8B90613D}" type="pres">
      <dgm:prSet presAssocID="{572D311D-4E18-4F92-892C-B182DB455989}" presName="compNode" presStyleCnt="0"/>
      <dgm:spPr/>
      <dgm:t>
        <a:bodyPr/>
        <a:lstStyle/>
        <a:p>
          <a:endParaRPr lang="zh-TW" altLang="en-US"/>
        </a:p>
      </dgm:t>
    </dgm:pt>
    <dgm:pt modelId="{3535F914-EFC5-4EBC-9EA6-059A9886A33E}" type="pres">
      <dgm:prSet presAssocID="{572D311D-4E18-4F92-892C-B182DB45598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1CAA39D-F0D1-4121-97AE-3DDEB2F14829}" type="pres">
      <dgm:prSet presAssocID="{572D311D-4E18-4F92-892C-B182DB45598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5FD0DA-8CF8-4B13-85B6-23545F74596D}" type="pres">
      <dgm:prSet presAssocID="{572D311D-4E18-4F92-892C-B182DB455989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85592543-B1C4-4D94-BC02-403065006662}" type="pres">
      <dgm:prSet presAssocID="{572D311D-4E18-4F92-892C-B182DB45598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7E3D632-D28A-411E-9B2F-4A2D353922E1}" type="presOf" srcId="{A16BC86B-41B3-48D2-8811-565A5AA09D03}" destId="{4694B1ED-1CDE-4A33-B753-C38082F59B66}" srcOrd="0" destOrd="0" presId="urn:microsoft.com/office/officeart/2005/8/layout/hList7"/>
    <dgm:cxn modelId="{AC51D08A-F152-4D1D-8FB7-C95A7CCD95CE}" type="presOf" srcId="{1F5D34AC-6AED-4458-91AF-48AAE5D25472}" destId="{173B88ED-B9B9-4E00-B26B-B6177B5DFFB3}" srcOrd="0" destOrd="0" presId="urn:microsoft.com/office/officeart/2005/8/layout/hList7"/>
    <dgm:cxn modelId="{D8A69B2C-C9EF-42CB-8E81-DF8A5DE929A7}" type="presOf" srcId="{308BCDA3-2311-4DA7-AB0F-0205EF1F59FB}" destId="{4F680049-58EC-4B3C-8FE7-1151B2C60F4E}" srcOrd="1" destOrd="0" presId="urn:microsoft.com/office/officeart/2005/8/layout/hList7"/>
    <dgm:cxn modelId="{AB019043-BC7A-4F29-B33C-6E7FC63A3AAB}" type="presOf" srcId="{651B70BC-C688-4FAC-ACCF-A712EAD8796A}" destId="{F14B075A-B5FB-45E9-A7DA-B29AACC79E5C}" srcOrd="0" destOrd="0" presId="urn:microsoft.com/office/officeart/2005/8/layout/hList7"/>
    <dgm:cxn modelId="{7E8DD56B-0200-4221-A786-927C1266EF2B}" type="presOf" srcId="{308BCDA3-2311-4DA7-AB0F-0205EF1F59FB}" destId="{7F000911-09A8-441A-A81E-C4FDC998E6D1}" srcOrd="0" destOrd="0" presId="urn:microsoft.com/office/officeart/2005/8/layout/hList7"/>
    <dgm:cxn modelId="{31B9D2AC-B778-44FC-84C0-EABF163A92C3}" srcId="{18929505-9D82-4F74-92B4-637AE611FF2B}" destId="{B1A8527A-D536-41F3-9D32-DD5CABEC6789}" srcOrd="2" destOrd="0" parTransId="{00CFDA68-D480-40F2-B9D3-49BAB39242F0}" sibTransId="{A16BC86B-41B3-48D2-8811-565A5AA09D03}"/>
    <dgm:cxn modelId="{66A0B34D-865A-489C-B2D2-AF6227942CB5}" srcId="{18929505-9D82-4F74-92B4-637AE611FF2B}" destId="{651B70BC-C688-4FAC-ACCF-A712EAD8796A}" srcOrd="1" destOrd="0" parTransId="{5A41DDB4-3094-4010-A7BA-B4987478AFA0}" sibTransId="{1F5D34AC-6AED-4458-91AF-48AAE5D25472}"/>
    <dgm:cxn modelId="{9727D474-19DE-4002-A514-8C9CB2D1A3E4}" type="presOf" srcId="{651B70BC-C688-4FAC-ACCF-A712EAD8796A}" destId="{78FADA71-637D-45A3-8820-BA13330327D3}" srcOrd="1" destOrd="0" presId="urn:microsoft.com/office/officeart/2005/8/layout/hList7"/>
    <dgm:cxn modelId="{196EF25A-E5D5-4F2B-BCE1-039DFFF6A150}" type="presOf" srcId="{18929505-9D82-4F74-92B4-637AE611FF2B}" destId="{47D24221-2C1B-4EFF-A958-B8BFFD4459AE}" srcOrd="0" destOrd="0" presId="urn:microsoft.com/office/officeart/2005/8/layout/hList7"/>
    <dgm:cxn modelId="{C04207BF-9C09-48D1-BA78-0A128F29D669}" type="presOf" srcId="{572D311D-4E18-4F92-892C-B182DB455989}" destId="{81CAA39D-F0D1-4121-97AE-3DDEB2F14829}" srcOrd="1" destOrd="0" presId="urn:microsoft.com/office/officeart/2005/8/layout/hList7"/>
    <dgm:cxn modelId="{B7B90778-1DC9-4828-B9C8-767343C204F3}" type="presOf" srcId="{B1A8527A-D536-41F3-9D32-DD5CABEC6789}" destId="{2CC783BC-28E1-47D3-BE6B-BA799819D627}" srcOrd="1" destOrd="0" presId="urn:microsoft.com/office/officeart/2005/8/layout/hList7"/>
    <dgm:cxn modelId="{256D4297-551E-49D3-A640-07DD8C7B81E6}" type="presOf" srcId="{B1A8527A-D536-41F3-9D32-DD5CABEC6789}" destId="{C70D8A5C-F104-4A65-B079-5D9F85B63890}" srcOrd="0" destOrd="0" presId="urn:microsoft.com/office/officeart/2005/8/layout/hList7"/>
    <dgm:cxn modelId="{DBB96F69-B344-45B8-AEAE-17B21A1F87FF}" srcId="{18929505-9D82-4F74-92B4-637AE611FF2B}" destId="{308BCDA3-2311-4DA7-AB0F-0205EF1F59FB}" srcOrd="0" destOrd="0" parTransId="{706CFB30-BA9C-4F1E-8B03-086B596D82C6}" sibTransId="{0CF0E801-88EB-4AFA-8434-CF829BFA8BCF}"/>
    <dgm:cxn modelId="{270B40AD-7987-4552-B910-39166CE1251F}" type="presOf" srcId="{572D311D-4E18-4F92-892C-B182DB455989}" destId="{3535F914-EFC5-4EBC-9EA6-059A9886A33E}" srcOrd="0" destOrd="0" presId="urn:microsoft.com/office/officeart/2005/8/layout/hList7"/>
    <dgm:cxn modelId="{DBC022B9-21DE-4B3E-9187-A5F6A86A5887}" type="presOf" srcId="{0CF0E801-88EB-4AFA-8434-CF829BFA8BCF}" destId="{675BC1F3-9936-4BDF-AC8C-D9FCD06307A9}" srcOrd="0" destOrd="0" presId="urn:microsoft.com/office/officeart/2005/8/layout/hList7"/>
    <dgm:cxn modelId="{54CF5639-6021-49C7-956F-CA03C3AFD5B7}" srcId="{18929505-9D82-4F74-92B4-637AE611FF2B}" destId="{572D311D-4E18-4F92-892C-B182DB455989}" srcOrd="3" destOrd="0" parTransId="{2259788F-4CC1-42CA-8E25-DEA5DEB4AC12}" sibTransId="{468DE766-EFDF-4F4F-BB53-ACEB2671F93E}"/>
    <dgm:cxn modelId="{EA5DCDBC-E8CD-43B5-88F4-5EDA0FC42755}" type="presParOf" srcId="{47D24221-2C1B-4EFF-A958-B8BFFD4459AE}" destId="{BBC55E4D-21BE-4162-9AC5-ADBAEC6DE19B}" srcOrd="0" destOrd="0" presId="urn:microsoft.com/office/officeart/2005/8/layout/hList7"/>
    <dgm:cxn modelId="{ECFAD2E9-2F3D-42C8-9B09-07A83FF6FFB6}" type="presParOf" srcId="{47D24221-2C1B-4EFF-A958-B8BFFD4459AE}" destId="{C6117CA1-EDB1-49C3-8A66-B613B9E73505}" srcOrd="1" destOrd="0" presId="urn:microsoft.com/office/officeart/2005/8/layout/hList7"/>
    <dgm:cxn modelId="{9F6A200B-3FB9-49B0-B688-3D8563C48817}" type="presParOf" srcId="{C6117CA1-EDB1-49C3-8A66-B613B9E73505}" destId="{B747ADC4-AB4A-4F17-9101-095254A7AEB1}" srcOrd="0" destOrd="0" presId="urn:microsoft.com/office/officeart/2005/8/layout/hList7"/>
    <dgm:cxn modelId="{3D07A5AD-DF49-414D-9929-CED0A1C81B94}" type="presParOf" srcId="{B747ADC4-AB4A-4F17-9101-095254A7AEB1}" destId="{7F000911-09A8-441A-A81E-C4FDC998E6D1}" srcOrd="0" destOrd="0" presId="urn:microsoft.com/office/officeart/2005/8/layout/hList7"/>
    <dgm:cxn modelId="{4E651963-FEA6-4075-97D3-DE6B06BFD861}" type="presParOf" srcId="{B747ADC4-AB4A-4F17-9101-095254A7AEB1}" destId="{4F680049-58EC-4B3C-8FE7-1151B2C60F4E}" srcOrd="1" destOrd="0" presId="urn:microsoft.com/office/officeart/2005/8/layout/hList7"/>
    <dgm:cxn modelId="{DAE8D730-B9B6-4F71-BB9C-3EAD74E979EC}" type="presParOf" srcId="{B747ADC4-AB4A-4F17-9101-095254A7AEB1}" destId="{A4AB9569-0A4A-4399-ADA5-8F934A9E04CF}" srcOrd="2" destOrd="0" presId="urn:microsoft.com/office/officeart/2005/8/layout/hList7"/>
    <dgm:cxn modelId="{C401F42E-28CE-47D6-8DAE-14166E5ED354}" type="presParOf" srcId="{B747ADC4-AB4A-4F17-9101-095254A7AEB1}" destId="{EAEE70B2-8E01-494D-AA43-BED1D80ACA97}" srcOrd="3" destOrd="0" presId="urn:microsoft.com/office/officeart/2005/8/layout/hList7"/>
    <dgm:cxn modelId="{BC259680-8B0D-4663-AEC3-E51205DB2DFD}" type="presParOf" srcId="{C6117CA1-EDB1-49C3-8A66-B613B9E73505}" destId="{675BC1F3-9936-4BDF-AC8C-D9FCD06307A9}" srcOrd="1" destOrd="0" presId="urn:microsoft.com/office/officeart/2005/8/layout/hList7"/>
    <dgm:cxn modelId="{4E92A43D-1275-4124-9303-F124F0B8AC80}" type="presParOf" srcId="{C6117CA1-EDB1-49C3-8A66-B613B9E73505}" destId="{75A1DCB8-ADE3-4065-9B93-9DE3203F084C}" srcOrd="2" destOrd="0" presId="urn:microsoft.com/office/officeart/2005/8/layout/hList7"/>
    <dgm:cxn modelId="{836D2B3E-4B76-4141-8898-0ED82F46C374}" type="presParOf" srcId="{75A1DCB8-ADE3-4065-9B93-9DE3203F084C}" destId="{F14B075A-B5FB-45E9-A7DA-B29AACC79E5C}" srcOrd="0" destOrd="0" presId="urn:microsoft.com/office/officeart/2005/8/layout/hList7"/>
    <dgm:cxn modelId="{6CA847BF-7638-4BB4-BE3A-80EBEF73F1EA}" type="presParOf" srcId="{75A1DCB8-ADE3-4065-9B93-9DE3203F084C}" destId="{78FADA71-637D-45A3-8820-BA13330327D3}" srcOrd="1" destOrd="0" presId="urn:microsoft.com/office/officeart/2005/8/layout/hList7"/>
    <dgm:cxn modelId="{EDBE3353-4A76-4D40-8D28-86BFC0731DD7}" type="presParOf" srcId="{75A1DCB8-ADE3-4065-9B93-9DE3203F084C}" destId="{30611C18-F8BB-4E81-884A-9CD0DB0F8DBC}" srcOrd="2" destOrd="0" presId="urn:microsoft.com/office/officeart/2005/8/layout/hList7"/>
    <dgm:cxn modelId="{5C313AD7-FF68-40C2-9688-572DD05D6709}" type="presParOf" srcId="{75A1DCB8-ADE3-4065-9B93-9DE3203F084C}" destId="{BB7D7B1E-1740-4B73-81CB-B7D60719111F}" srcOrd="3" destOrd="0" presId="urn:microsoft.com/office/officeart/2005/8/layout/hList7"/>
    <dgm:cxn modelId="{B59BAD4C-8CAE-4BF2-BDE4-1318BCC4FB3E}" type="presParOf" srcId="{C6117CA1-EDB1-49C3-8A66-B613B9E73505}" destId="{173B88ED-B9B9-4E00-B26B-B6177B5DFFB3}" srcOrd="3" destOrd="0" presId="urn:microsoft.com/office/officeart/2005/8/layout/hList7"/>
    <dgm:cxn modelId="{875C96D6-C49A-4E22-9060-08454BE10B27}" type="presParOf" srcId="{C6117CA1-EDB1-49C3-8A66-B613B9E73505}" destId="{88E26221-2151-4F4E-B336-EDF434AAD0F0}" srcOrd="4" destOrd="0" presId="urn:microsoft.com/office/officeart/2005/8/layout/hList7"/>
    <dgm:cxn modelId="{6A2887AD-8CDC-4497-8D65-F6D7AD7CE244}" type="presParOf" srcId="{88E26221-2151-4F4E-B336-EDF434AAD0F0}" destId="{C70D8A5C-F104-4A65-B079-5D9F85B63890}" srcOrd="0" destOrd="0" presId="urn:microsoft.com/office/officeart/2005/8/layout/hList7"/>
    <dgm:cxn modelId="{670A8DEF-DEE9-47F6-819B-342EC504DE55}" type="presParOf" srcId="{88E26221-2151-4F4E-B336-EDF434AAD0F0}" destId="{2CC783BC-28E1-47D3-BE6B-BA799819D627}" srcOrd="1" destOrd="0" presId="urn:microsoft.com/office/officeart/2005/8/layout/hList7"/>
    <dgm:cxn modelId="{922A5F43-AF79-4FE8-8872-EC204E9A57F1}" type="presParOf" srcId="{88E26221-2151-4F4E-B336-EDF434AAD0F0}" destId="{7A0855CB-0357-418E-8FAF-0693D6516830}" srcOrd="2" destOrd="0" presId="urn:microsoft.com/office/officeart/2005/8/layout/hList7"/>
    <dgm:cxn modelId="{71910909-B337-43AF-B8AA-55CCD57E14FA}" type="presParOf" srcId="{88E26221-2151-4F4E-B336-EDF434AAD0F0}" destId="{5510CBBC-B0C2-48C1-A44B-FE8581B2EA48}" srcOrd="3" destOrd="0" presId="urn:microsoft.com/office/officeart/2005/8/layout/hList7"/>
    <dgm:cxn modelId="{4605A6D6-CB1F-493B-9C8A-CD5AAF8F2E59}" type="presParOf" srcId="{C6117CA1-EDB1-49C3-8A66-B613B9E73505}" destId="{4694B1ED-1CDE-4A33-B753-C38082F59B66}" srcOrd="5" destOrd="0" presId="urn:microsoft.com/office/officeart/2005/8/layout/hList7"/>
    <dgm:cxn modelId="{FDF2DCA0-E865-43B5-B87E-7279EB505230}" type="presParOf" srcId="{C6117CA1-EDB1-49C3-8A66-B613B9E73505}" destId="{BD0D7717-61A5-484B-82A1-B43D8B90613D}" srcOrd="6" destOrd="0" presId="urn:microsoft.com/office/officeart/2005/8/layout/hList7"/>
    <dgm:cxn modelId="{AFAA227A-5BA7-48F0-80C3-A30E70FFE5E5}" type="presParOf" srcId="{BD0D7717-61A5-484B-82A1-B43D8B90613D}" destId="{3535F914-EFC5-4EBC-9EA6-059A9886A33E}" srcOrd="0" destOrd="0" presId="urn:microsoft.com/office/officeart/2005/8/layout/hList7"/>
    <dgm:cxn modelId="{8042C3EE-F231-4A06-A6B1-4D8DB169B119}" type="presParOf" srcId="{BD0D7717-61A5-484B-82A1-B43D8B90613D}" destId="{81CAA39D-F0D1-4121-97AE-3DDEB2F14829}" srcOrd="1" destOrd="0" presId="urn:microsoft.com/office/officeart/2005/8/layout/hList7"/>
    <dgm:cxn modelId="{8BD2BC9F-2A8E-47B3-810E-CFBAFC77E58F}" type="presParOf" srcId="{BD0D7717-61A5-484B-82A1-B43D8B90613D}" destId="{BF5FD0DA-8CF8-4B13-85B6-23545F74596D}" srcOrd="2" destOrd="0" presId="urn:microsoft.com/office/officeart/2005/8/layout/hList7"/>
    <dgm:cxn modelId="{97EC080A-E7F4-4C2F-8C28-F641DAADC752}" type="presParOf" srcId="{BD0D7717-61A5-484B-82A1-B43D8B90613D}" destId="{85592543-B1C4-4D94-BC02-40306500666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17350-5787-4748-A247-41FB445C47A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FA6C2D7-2204-47C7-B5B6-B8A5CFFECBC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5052030-4B24-4DCF-A844-12792A86FD5D}" type="parTrans" cxnId="{756D4E3B-2A16-4CDC-BF40-B6B4F49C8CB6}">
      <dgm:prSet/>
      <dgm:spPr/>
      <dgm:t>
        <a:bodyPr/>
        <a:lstStyle/>
        <a:p>
          <a:endParaRPr lang="zh-TW" altLang="en-US"/>
        </a:p>
      </dgm:t>
    </dgm:pt>
    <dgm:pt modelId="{2984B716-B9DD-4F14-9616-EADF690339CF}" type="sibTrans" cxnId="{756D4E3B-2A16-4CDC-BF40-B6B4F49C8CB6}">
      <dgm:prSet/>
      <dgm:spPr/>
      <dgm:t>
        <a:bodyPr/>
        <a:lstStyle/>
        <a:p>
          <a:endParaRPr lang="zh-TW" altLang="en-US"/>
        </a:p>
      </dgm:t>
    </dgm:pt>
    <dgm:pt modelId="{F77C9BB3-563A-4C18-98F5-C9ADF6E40A30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6063D460-9F43-4813-A70A-557549802785}" type="parTrans" cxnId="{8CD66BCF-FA6D-4344-84ED-128556D9F4BA}">
      <dgm:prSet/>
      <dgm:spPr/>
      <dgm:t>
        <a:bodyPr/>
        <a:lstStyle/>
        <a:p>
          <a:endParaRPr lang="zh-TW" altLang="en-US"/>
        </a:p>
      </dgm:t>
    </dgm:pt>
    <dgm:pt modelId="{E4547B7B-DAC8-4EDC-BD6E-CC6B087B7DB2}" type="sibTrans" cxnId="{8CD66BCF-FA6D-4344-84ED-128556D9F4BA}">
      <dgm:prSet/>
      <dgm:spPr/>
      <dgm:t>
        <a:bodyPr/>
        <a:lstStyle/>
        <a:p>
          <a:endParaRPr lang="zh-TW" altLang="en-US"/>
        </a:p>
      </dgm:t>
    </dgm:pt>
    <dgm:pt modelId="{5C0CA6EA-D099-4170-A81F-158AAF463C1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21CE508-69CE-4F3D-97BF-428E0A555D3D}" type="parTrans" cxnId="{EA43AAC3-545D-4C96-9846-6F1AE0FDEADE}">
      <dgm:prSet/>
      <dgm:spPr/>
      <dgm:t>
        <a:bodyPr/>
        <a:lstStyle/>
        <a:p>
          <a:endParaRPr lang="zh-TW" altLang="en-US"/>
        </a:p>
      </dgm:t>
    </dgm:pt>
    <dgm:pt modelId="{B311C8A0-04AF-4F6D-8F0C-B9292EC9FCFD}" type="sibTrans" cxnId="{EA43AAC3-545D-4C96-9846-6F1AE0FDEADE}">
      <dgm:prSet/>
      <dgm:spPr/>
      <dgm:t>
        <a:bodyPr/>
        <a:lstStyle/>
        <a:p>
          <a:endParaRPr lang="zh-TW" altLang="en-US"/>
        </a:p>
      </dgm:t>
    </dgm:pt>
    <dgm:pt modelId="{1F2F61E5-ED05-44CC-A238-5731708D6BF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7092D1F7-AC39-42B2-81F0-4868B5C4D1A3}" type="parTrans" cxnId="{349244D6-C0D2-4327-A908-1FACD777BEB5}">
      <dgm:prSet/>
      <dgm:spPr/>
      <dgm:t>
        <a:bodyPr/>
        <a:lstStyle/>
        <a:p>
          <a:endParaRPr lang="zh-TW" altLang="en-US"/>
        </a:p>
      </dgm:t>
    </dgm:pt>
    <dgm:pt modelId="{B3D79F41-0AB3-4E0A-8C7C-2F1DF4DCC74A}" type="sibTrans" cxnId="{349244D6-C0D2-4327-A908-1FACD777BEB5}">
      <dgm:prSet/>
      <dgm:spPr/>
      <dgm:t>
        <a:bodyPr/>
        <a:lstStyle/>
        <a:p>
          <a:endParaRPr lang="zh-TW" altLang="en-US"/>
        </a:p>
      </dgm:t>
    </dgm:pt>
    <dgm:pt modelId="{62F0BCC3-B7B7-4278-9F71-14FB337D520D}" type="pres">
      <dgm:prSet presAssocID="{9C617350-5787-4748-A247-41FB445C47A3}" presName="rootNode" presStyleCnt="0">
        <dgm:presLayoutVars>
          <dgm:chMax/>
          <dgm:chPref/>
          <dgm:dir/>
          <dgm:animLvl val="lvl"/>
        </dgm:presLayoutVars>
      </dgm:prSet>
      <dgm:spPr/>
    </dgm:pt>
    <dgm:pt modelId="{593C41BE-466F-4A30-95DC-EAFC7CAE0FB5}" type="pres">
      <dgm:prSet presAssocID="{2FA6C2D7-2204-47C7-B5B6-B8A5CFFECBC2}" presName="composite" presStyleCnt="0"/>
      <dgm:spPr/>
    </dgm:pt>
    <dgm:pt modelId="{6E58D3EF-19EF-45C9-B929-3EFDA125CF4B}" type="pres">
      <dgm:prSet presAssocID="{2FA6C2D7-2204-47C7-B5B6-B8A5CFFECBC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8664803-8F2F-4FA7-9577-C949614F619D}" type="pres">
      <dgm:prSet presAssocID="{2FA6C2D7-2204-47C7-B5B6-B8A5CFFECBC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AB9A8D3-858A-4017-AD0F-92C13DD9674F}" type="pres">
      <dgm:prSet presAssocID="{2FA6C2D7-2204-47C7-B5B6-B8A5CFFECBC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4CAD048-4A16-4769-A7F8-7074FEB76B7D}" type="pres">
      <dgm:prSet presAssocID="{2984B716-B9DD-4F14-9616-EADF690339CF}" presName="sibTrans" presStyleCnt="0"/>
      <dgm:spPr/>
    </dgm:pt>
    <dgm:pt modelId="{03F1AB97-1A6D-4994-A88E-E7583AC86EA4}" type="pres">
      <dgm:prSet presAssocID="{5C0CA6EA-D099-4170-A81F-158AAF463C11}" presName="composite" presStyleCnt="0"/>
      <dgm:spPr/>
    </dgm:pt>
    <dgm:pt modelId="{DE1004F1-1E1B-4458-AC3D-DC82D44F6A6B}" type="pres">
      <dgm:prSet presAssocID="{5C0CA6EA-D099-4170-A81F-158AAF463C1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56A2996-C09F-48EE-917C-C6C1D8BCB25D}" type="pres">
      <dgm:prSet presAssocID="{5C0CA6EA-D099-4170-A81F-158AAF463C1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C8DC6C5-EA11-4F1E-B7E4-779B66F454EA}" type="pres">
      <dgm:prSet presAssocID="{5C0CA6EA-D099-4170-A81F-158AAF463C1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56D4E3B-2A16-4CDC-BF40-B6B4F49C8CB6}" srcId="{9C617350-5787-4748-A247-41FB445C47A3}" destId="{2FA6C2D7-2204-47C7-B5B6-B8A5CFFECBC2}" srcOrd="0" destOrd="0" parTransId="{55052030-4B24-4DCF-A844-12792A86FD5D}" sibTransId="{2984B716-B9DD-4F14-9616-EADF690339CF}"/>
    <dgm:cxn modelId="{67886D75-94F0-4F85-AFB6-EE0754FD7148}" type="presOf" srcId="{5C0CA6EA-D099-4170-A81F-158AAF463C11}" destId="{DE1004F1-1E1B-4458-AC3D-DC82D44F6A6B}" srcOrd="0" destOrd="0" presId="urn:microsoft.com/office/officeart/2008/layout/TitledPictureBlocks"/>
    <dgm:cxn modelId="{5422E38F-0AA3-455A-920E-478BD9A14F8B}" type="presOf" srcId="{2FA6C2D7-2204-47C7-B5B6-B8A5CFFECBC2}" destId="{6E58D3EF-19EF-45C9-B929-3EFDA125CF4B}" srcOrd="0" destOrd="0" presId="urn:microsoft.com/office/officeart/2008/layout/TitledPictureBlocks"/>
    <dgm:cxn modelId="{EA43AAC3-545D-4C96-9846-6F1AE0FDEADE}" srcId="{9C617350-5787-4748-A247-41FB445C47A3}" destId="{5C0CA6EA-D099-4170-A81F-158AAF463C11}" srcOrd="1" destOrd="0" parTransId="{021CE508-69CE-4F3D-97BF-428E0A555D3D}" sibTransId="{B311C8A0-04AF-4F6D-8F0C-B9292EC9FCFD}"/>
    <dgm:cxn modelId="{783128B7-335B-48CC-A0AC-A3C6BD43B4EE}" type="presOf" srcId="{1F2F61E5-ED05-44CC-A238-5731708D6BF1}" destId="{0C8DC6C5-EA11-4F1E-B7E4-779B66F454EA}" srcOrd="0" destOrd="0" presId="urn:microsoft.com/office/officeart/2008/layout/TitledPictureBlocks"/>
    <dgm:cxn modelId="{6C943BF6-1109-4DD5-9A3C-6D5DC191756E}" type="presOf" srcId="{F77C9BB3-563A-4C18-98F5-C9ADF6E40A30}" destId="{1AB9A8D3-858A-4017-AD0F-92C13DD9674F}" srcOrd="0" destOrd="0" presId="urn:microsoft.com/office/officeart/2008/layout/TitledPictureBlocks"/>
    <dgm:cxn modelId="{8CD66BCF-FA6D-4344-84ED-128556D9F4BA}" srcId="{2FA6C2D7-2204-47C7-B5B6-B8A5CFFECBC2}" destId="{F77C9BB3-563A-4C18-98F5-C9ADF6E40A30}" srcOrd="0" destOrd="0" parTransId="{6063D460-9F43-4813-A70A-557549802785}" sibTransId="{E4547B7B-DAC8-4EDC-BD6E-CC6B087B7DB2}"/>
    <dgm:cxn modelId="{349244D6-C0D2-4327-A908-1FACD777BEB5}" srcId="{5C0CA6EA-D099-4170-A81F-158AAF463C11}" destId="{1F2F61E5-ED05-44CC-A238-5731708D6BF1}" srcOrd="0" destOrd="0" parTransId="{7092D1F7-AC39-42B2-81F0-4868B5C4D1A3}" sibTransId="{B3D79F41-0AB3-4E0A-8C7C-2F1DF4DCC74A}"/>
    <dgm:cxn modelId="{E4FD31AC-C48F-44C6-AD54-CE08C48BD35E}" type="presOf" srcId="{9C617350-5787-4748-A247-41FB445C47A3}" destId="{62F0BCC3-B7B7-4278-9F71-14FB337D520D}" srcOrd="0" destOrd="0" presId="urn:microsoft.com/office/officeart/2008/layout/TitledPictureBlocks"/>
    <dgm:cxn modelId="{861D5F0B-8ADF-440C-A7EA-832963C5C8B7}" type="presParOf" srcId="{62F0BCC3-B7B7-4278-9F71-14FB337D520D}" destId="{593C41BE-466F-4A30-95DC-EAFC7CAE0FB5}" srcOrd="0" destOrd="0" presId="urn:microsoft.com/office/officeart/2008/layout/TitledPictureBlocks"/>
    <dgm:cxn modelId="{6A7B818C-76CF-4CE7-A4A6-77EF9DBF232D}" type="presParOf" srcId="{593C41BE-466F-4A30-95DC-EAFC7CAE0FB5}" destId="{6E58D3EF-19EF-45C9-B929-3EFDA125CF4B}" srcOrd="0" destOrd="0" presId="urn:microsoft.com/office/officeart/2008/layout/TitledPictureBlocks"/>
    <dgm:cxn modelId="{655BB5EF-1C8E-4769-80D1-62F49B3E0BB3}" type="presParOf" srcId="{593C41BE-466F-4A30-95DC-EAFC7CAE0FB5}" destId="{58664803-8F2F-4FA7-9577-C949614F619D}" srcOrd="1" destOrd="0" presId="urn:microsoft.com/office/officeart/2008/layout/TitledPictureBlocks"/>
    <dgm:cxn modelId="{45E08432-FB9B-47C8-95DC-CAC86B7E5CC2}" type="presParOf" srcId="{593C41BE-466F-4A30-95DC-EAFC7CAE0FB5}" destId="{1AB9A8D3-858A-4017-AD0F-92C13DD9674F}" srcOrd="2" destOrd="0" presId="urn:microsoft.com/office/officeart/2008/layout/TitledPictureBlocks"/>
    <dgm:cxn modelId="{D1F72033-6951-4367-9229-670EFC92681D}" type="presParOf" srcId="{62F0BCC3-B7B7-4278-9F71-14FB337D520D}" destId="{D4CAD048-4A16-4769-A7F8-7074FEB76B7D}" srcOrd="1" destOrd="0" presId="urn:microsoft.com/office/officeart/2008/layout/TitledPictureBlocks"/>
    <dgm:cxn modelId="{B60B5868-E09F-4B8A-9FA9-7F498B2BD846}" type="presParOf" srcId="{62F0BCC3-B7B7-4278-9F71-14FB337D520D}" destId="{03F1AB97-1A6D-4994-A88E-E7583AC86EA4}" srcOrd="2" destOrd="0" presId="urn:microsoft.com/office/officeart/2008/layout/TitledPictureBlocks"/>
    <dgm:cxn modelId="{73F2195B-CD6A-4CEB-9206-A384FD68A1C6}" type="presParOf" srcId="{03F1AB97-1A6D-4994-A88E-E7583AC86EA4}" destId="{DE1004F1-1E1B-4458-AC3D-DC82D44F6A6B}" srcOrd="0" destOrd="0" presId="urn:microsoft.com/office/officeart/2008/layout/TitledPictureBlocks"/>
    <dgm:cxn modelId="{ADA95272-EBA2-4640-BAD3-54E799A4F0BE}" type="presParOf" srcId="{03F1AB97-1A6D-4994-A88E-E7583AC86EA4}" destId="{056A2996-C09F-48EE-917C-C6C1D8BCB25D}" srcOrd="1" destOrd="0" presId="urn:microsoft.com/office/officeart/2008/layout/TitledPictureBlocks"/>
    <dgm:cxn modelId="{9A55F578-2A6A-4649-91DC-5316910AB300}" type="presParOf" srcId="{03F1AB97-1A6D-4994-A88E-E7583AC86EA4}" destId="{0C8DC6C5-EA11-4F1E-B7E4-779B66F454E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8C8562-1DD5-4540-88C5-7AAACC1C456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10184AC-5F9B-465B-9219-2F0A00A42DF5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E7109F5-4428-4361-ABD1-E071CADFA1BF}" type="parTrans" cxnId="{AA42661B-3A8A-422A-BD52-81FD9D7F334B}">
      <dgm:prSet/>
      <dgm:spPr/>
      <dgm:t>
        <a:bodyPr/>
        <a:lstStyle/>
        <a:p>
          <a:endParaRPr lang="zh-TW" altLang="en-US"/>
        </a:p>
      </dgm:t>
    </dgm:pt>
    <dgm:pt modelId="{4F317E36-2835-4951-8A04-9096C3545C26}" type="sibTrans" cxnId="{AA42661B-3A8A-422A-BD52-81FD9D7F334B}">
      <dgm:prSet/>
      <dgm:spPr/>
      <dgm:t>
        <a:bodyPr/>
        <a:lstStyle/>
        <a:p>
          <a:endParaRPr lang="zh-TW" altLang="en-US"/>
        </a:p>
      </dgm:t>
    </dgm:pt>
    <dgm:pt modelId="{C74CE0B1-F403-45C5-85B6-34DE111A883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B521A4F9-79F7-4133-A337-621FEDC9797D}" type="parTrans" cxnId="{8E575749-505B-4F41-8446-4DCFBE2A9E65}">
      <dgm:prSet/>
      <dgm:spPr/>
      <dgm:t>
        <a:bodyPr/>
        <a:lstStyle/>
        <a:p>
          <a:endParaRPr lang="zh-TW" altLang="en-US"/>
        </a:p>
      </dgm:t>
    </dgm:pt>
    <dgm:pt modelId="{FDAF4D30-EEFE-4B61-890D-8DBBD1CEA968}" type="sibTrans" cxnId="{8E575749-505B-4F41-8446-4DCFBE2A9E65}">
      <dgm:prSet/>
      <dgm:spPr/>
      <dgm:t>
        <a:bodyPr/>
        <a:lstStyle/>
        <a:p>
          <a:endParaRPr lang="zh-TW" altLang="en-US"/>
        </a:p>
      </dgm:t>
    </dgm:pt>
    <dgm:pt modelId="{F22E0547-A8D0-47F5-9262-07499889A214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8273B01-B569-4C9D-A9B9-8B76C2026A05}" type="parTrans" cxnId="{92D9E0C9-4404-4B59-8EA6-18A4D7AC0E5F}">
      <dgm:prSet/>
      <dgm:spPr/>
      <dgm:t>
        <a:bodyPr/>
        <a:lstStyle/>
        <a:p>
          <a:endParaRPr lang="zh-TW" altLang="en-US"/>
        </a:p>
      </dgm:t>
    </dgm:pt>
    <dgm:pt modelId="{C1548AFA-10B0-49F7-B2F6-D2CBEEBAD66F}" type="sibTrans" cxnId="{92D9E0C9-4404-4B59-8EA6-18A4D7AC0E5F}">
      <dgm:prSet/>
      <dgm:spPr/>
      <dgm:t>
        <a:bodyPr/>
        <a:lstStyle/>
        <a:p>
          <a:endParaRPr lang="zh-TW" altLang="en-US"/>
        </a:p>
      </dgm:t>
    </dgm:pt>
    <dgm:pt modelId="{CA3B802D-CB1B-4C78-BA76-7BD8A98DCC32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B360EBF6-E892-4289-9456-5437D4642A28}" type="parTrans" cxnId="{A24DE270-5475-4924-83C7-6444937A7221}">
      <dgm:prSet/>
      <dgm:spPr/>
      <dgm:t>
        <a:bodyPr/>
        <a:lstStyle/>
        <a:p>
          <a:endParaRPr lang="zh-TW" altLang="en-US"/>
        </a:p>
      </dgm:t>
    </dgm:pt>
    <dgm:pt modelId="{48FDB1F1-6674-45BD-850F-534458120139}" type="sibTrans" cxnId="{A24DE270-5475-4924-83C7-6444937A7221}">
      <dgm:prSet/>
      <dgm:spPr/>
      <dgm:t>
        <a:bodyPr/>
        <a:lstStyle/>
        <a:p>
          <a:endParaRPr lang="zh-TW" altLang="en-US"/>
        </a:p>
      </dgm:t>
    </dgm:pt>
    <dgm:pt modelId="{F3C2CC48-6B7F-4C83-AA8E-68308B12C9E0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27191305-15E0-4B21-A26E-9B4119AFD22F}" type="parTrans" cxnId="{9CC946C1-325F-4D7B-AD4A-EC26C528D87D}">
      <dgm:prSet/>
      <dgm:spPr/>
      <dgm:t>
        <a:bodyPr/>
        <a:lstStyle/>
        <a:p>
          <a:endParaRPr lang="zh-TW" altLang="en-US"/>
        </a:p>
      </dgm:t>
    </dgm:pt>
    <dgm:pt modelId="{1A95A529-4990-475E-9438-CCD7506BD2DB}" type="sibTrans" cxnId="{9CC946C1-325F-4D7B-AD4A-EC26C528D87D}">
      <dgm:prSet/>
      <dgm:spPr/>
      <dgm:t>
        <a:bodyPr/>
        <a:lstStyle/>
        <a:p>
          <a:endParaRPr lang="zh-TW" altLang="en-US"/>
        </a:p>
      </dgm:t>
    </dgm:pt>
    <dgm:pt modelId="{74458172-02AF-4651-A373-731C9FD1DD88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3938B1B9-DA37-4E81-92F9-97197E8B515F}" type="parTrans" cxnId="{2CD573D1-26B0-4C79-B31E-310D9B5CE538}">
      <dgm:prSet/>
      <dgm:spPr/>
      <dgm:t>
        <a:bodyPr/>
        <a:lstStyle/>
        <a:p>
          <a:endParaRPr lang="zh-TW" altLang="en-US"/>
        </a:p>
      </dgm:t>
    </dgm:pt>
    <dgm:pt modelId="{F42A8986-E7EB-4BED-8E00-7399BBCC831C}" type="sibTrans" cxnId="{2CD573D1-26B0-4C79-B31E-310D9B5CE538}">
      <dgm:prSet/>
      <dgm:spPr/>
      <dgm:t>
        <a:bodyPr/>
        <a:lstStyle/>
        <a:p>
          <a:endParaRPr lang="zh-TW" altLang="en-US"/>
        </a:p>
      </dgm:t>
    </dgm:pt>
    <dgm:pt modelId="{5FFF0A2F-267C-4C21-A784-B08CBA11CC70}">
      <dgm:prSet/>
      <dgm:spPr/>
      <dgm:t>
        <a:bodyPr/>
        <a:lstStyle/>
        <a:p>
          <a:r>
            <a:rPr lang="zh-TW" altLang="en-US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0D64E899-918D-4B1D-BBE0-31FAFF787EAB}" type="parTrans" cxnId="{06E37F77-D073-4AA0-ABC1-6F2BF040F369}">
      <dgm:prSet/>
      <dgm:spPr/>
      <dgm:t>
        <a:bodyPr/>
        <a:lstStyle/>
        <a:p>
          <a:endParaRPr lang="zh-TW" altLang="en-US"/>
        </a:p>
      </dgm:t>
    </dgm:pt>
    <dgm:pt modelId="{EBB131E6-BB96-402F-8304-C8C4466B9C17}" type="sibTrans" cxnId="{06E37F77-D073-4AA0-ABC1-6F2BF040F369}">
      <dgm:prSet/>
      <dgm:spPr/>
      <dgm:t>
        <a:bodyPr/>
        <a:lstStyle/>
        <a:p>
          <a:endParaRPr lang="zh-TW" altLang="en-US"/>
        </a:p>
      </dgm:t>
    </dgm:pt>
    <dgm:pt modelId="{7E302D47-37F3-4969-8540-E6E7423F187D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B1730738-A269-424E-A14E-03B8CCA08C4B}" type="parTrans" cxnId="{68C592B5-9BD0-47F8-A63E-558C30CE75A1}">
      <dgm:prSet/>
      <dgm:spPr/>
      <dgm:t>
        <a:bodyPr/>
        <a:lstStyle/>
        <a:p>
          <a:endParaRPr lang="zh-TW" altLang="en-US"/>
        </a:p>
      </dgm:t>
    </dgm:pt>
    <dgm:pt modelId="{1CB3A26F-BC8B-4956-81B4-D1036089CA2E}" type="sibTrans" cxnId="{68C592B5-9BD0-47F8-A63E-558C30CE75A1}">
      <dgm:prSet/>
      <dgm:spPr/>
      <dgm:t>
        <a:bodyPr/>
        <a:lstStyle/>
        <a:p>
          <a:endParaRPr lang="zh-TW" altLang="en-US"/>
        </a:p>
      </dgm:t>
    </dgm:pt>
    <dgm:pt modelId="{603738C8-5299-4DE0-B52D-6290A45AAA82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2E8CD584-268A-4735-BCC6-08F9620C2416}" type="parTrans" cxnId="{BA1082BA-25CE-48CE-9974-2E6DA2316353}">
      <dgm:prSet/>
      <dgm:spPr/>
      <dgm:t>
        <a:bodyPr/>
        <a:lstStyle/>
        <a:p>
          <a:endParaRPr lang="zh-TW" altLang="en-US"/>
        </a:p>
      </dgm:t>
    </dgm:pt>
    <dgm:pt modelId="{0BD07ECF-ACA4-4436-ABE5-4532D7E8E94A}" type="sibTrans" cxnId="{BA1082BA-25CE-48CE-9974-2E6DA2316353}">
      <dgm:prSet/>
      <dgm:spPr/>
      <dgm:t>
        <a:bodyPr/>
        <a:lstStyle/>
        <a:p>
          <a:endParaRPr lang="zh-TW" altLang="en-US"/>
        </a:p>
      </dgm:t>
    </dgm:pt>
    <dgm:pt modelId="{89BD6089-AEEB-4D10-B85F-5555FB4ACC6E}" type="pres">
      <dgm:prSet presAssocID="{478C8562-1DD5-4540-88C5-7AAACC1C456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3C9016D-0F68-4081-BBEC-D08A23A2B1F6}" type="pres">
      <dgm:prSet presAssocID="{478C8562-1DD5-4540-88C5-7AAACC1C456B}" presName="cycle" presStyleCnt="0"/>
      <dgm:spPr/>
    </dgm:pt>
    <dgm:pt modelId="{05A0B875-F0CF-4EBB-B5E9-21902D0CB6CF}" type="pres">
      <dgm:prSet presAssocID="{478C8562-1DD5-4540-88C5-7AAACC1C456B}" presName="centerShape" presStyleCnt="0"/>
      <dgm:spPr/>
    </dgm:pt>
    <dgm:pt modelId="{17712BDC-A1FF-477F-9A72-09887EA506F8}" type="pres">
      <dgm:prSet presAssocID="{478C8562-1DD5-4540-88C5-7AAACC1C456B}" presName="connSite" presStyleLbl="node1" presStyleIdx="0" presStyleCnt="4"/>
      <dgm:spPr/>
    </dgm:pt>
    <dgm:pt modelId="{B5B12888-BA3D-45D3-92BD-9A70E945AE4B}" type="pres">
      <dgm:prSet presAssocID="{478C8562-1DD5-4540-88C5-7AAACC1C456B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315289-8AC7-4110-9B4D-3B3AB92A4AD6}" type="pres">
      <dgm:prSet presAssocID="{BE7109F5-4428-4361-ABD1-E071CADFA1BF}" presName="Name25" presStyleLbl="parChTrans1D1" presStyleIdx="0" presStyleCnt="3"/>
      <dgm:spPr/>
    </dgm:pt>
    <dgm:pt modelId="{AC50B939-4C5F-48BA-945B-0D9AA3AFF593}" type="pres">
      <dgm:prSet presAssocID="{D10184AC-5F9B-465B-9219-2F0A00A42DF5}" presName="node" presStyleCnt="0"/>
      <dgm:spPr/>
    </dgm:pt>
    <dgm:pt modelId="{D231DC21-AE03-4228-BBCF-6DA089022D21}" type="pres">
      <dgm:prSet presAssocID="{D10184AC-5F9B-465B-9219-2F0A00A42DF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119B0F9-9BE0-4D2A-BC84-5EB491A22083}" type="pres">
      <dgm:prSet presAssocID="{D10184AC-5F9B-465B-9219-2F0A00A42DF5}" presName="childNode" presStyleLbl="revTx" presStyleIdx="0" presStyleCnt="3">
        <dgm:presLayoutVars>
          <dgm:bulletEnabled val="1"/>
        </dgm:presLayoutVars>
      </dgm:prSet>
      <dgm:spPr/>
    </dgm:pt>
    <dgm:pt modelId="{602DD27F-548D-4D1C-A4C2-B53B8A68E452}" type="pres">
      <dgm:prSet presAssocID="{B360EBF6-E892-4289-9456-5437D4642A28}" presName="Name25" presStyleLbl="parChTrans1D1" presStyleIdx="1" presStyleCnt="3"/>
      <dgm:spPr/>
    </dgm:pt>
    <dgm:pt modelId="{994BC9F8-C959-44CE-98DB-64442B63F093}" type="pres">
      <dgm:prSet presAssocID="{CA3B802D-CB1B-4C78-BA76-7BD8A98DCC32}" presName="node" presStyleCnt="0"/>
      <dgm:spPr/>
    </dgm:pt>
    <dgm:pt modelId="{39BA6A0A-AA16-4784-A030-06506FD1994F}" type="pres">
      <dgm:prSet presAssocID="{CA3B802D-CB1B-4C78-BA76-7BD8A98DCC32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138648D-22E1-479A-A0AE-9099EA0811F5}" type="pres">
      <dgm:prSet presAssocID="{CA3B802D-CB1B-4C78-BA76-7BD8A98DCC32}" presName="childNode" presStyleLbl="revTx" presStyleIdx="1" presStyleCnt="3">
        <dgm:presLayoutVars>
          <dgm:bulletEnabled val="1"/>
        </dgm:presLayoutVars>
      </dgm:prSet>
      <dgm:spPr/>
    </dgm:pt>
    <dgm:pt modelId="{EECB4F97-30B0-49E3-9ABE-304FB10D145B}" type="pres">
      <dgm:prSet presAssocID="{0D64E899-918D-4B1D-BBE0-31FAFF787EAB}" presName="Name25" presStyleLbl="parChTrans1D1" presStyleIdx="2" presStyleCnt="3"/>
      <dgm:spPr/>
    </dgm:pt>
    <dgm:pt modelId="{48B74AE1-48C3-4546-92EE-7437F3D5D6D5}" type="pres">
      <dgm:prSet presAssocID="{5FFF0A2F-267C-4C21-A784-B08CBA11CC70}" presName="node" presStyleCnt="0"/>
      <dgm:spPr/>
    </dgm:pt>
    <dgm:pt modelId="{0B783165-3EF2-4EE4-BC8E-076954CA3B1A}" type="pres">
      <dgm:prSet presAssocID="{5FFF0A2F-267C-4C21-A784-B08CBA11CC70}" presName="parentNode" presStyleLbl="node1" presStyleIdx="3" presStyleCnt="4" custLinFactNeighborX="-8746" custLinFactNeighborY="-176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5D535E-C797-49A1-BA27-96A366A3955A}" type="pres">
      <dgm:prSet presAssocID="{5FFF0A2F-267C-4C21-A784-B08CBA11CC7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A42661B-3A8A-422A-BD52-81FD9D7F334B}" srcId="{478C8562-1DD5-4540-88C5-7AAACC1C456B}" destId="{D10184AC-5F9B-465B-9219-2F0A00A42DF5}" srcOrd="0" destOrd="0" parTransId="{BE7109F5-4428-4361-ABD1-E071CADFA1BF}" sibTransId="{4F317E36-2835-4951-8A04-9096C3545C26}"/>
    <dgm:cxn modelId="{7A5D6972-03BA-427E-B9B7-02E0125993F2}" type="presOf" srcId="{478C8562-1DD5-4540-88C5-7AAACC1C456B}" destId="{89BD6089-AEEB-4D10-B85F-5555FB4ACC6E}" srcOrd="0" destOrd="0" presId="urn:microsoft.com/office/officeart/2005/8/layout/radial2"/>
    <dgm:cxn modelId="{8D2AC40D-303A-46FE-8904-E25550487A63}" type="presOf" srcId="{7E302D47-37F3-4969-8540-E6E7423F187D}" destId="{565D535E-C797-49A1-BA27-96A366A3955A}" srcOrd="0" destOrd="0" presId="urn:microsoft.com/office/officeart/2005/8/layout/radial2"/>
    <dgm:cxn modelId="{A24DE270-5475-4924-83C7-6444937A7221}" srcId="{478C8562-1DD5-4540-88C5-7AAACC1C456B}" destId="{CA3B802D-CB1B-4C78-BA76-7BD8A98DCC32}" srcOrd="1" destOrd="0" parTransId="{B360EBF6-E892-4289-9456-5437D4642A28}" sibTransId="{48FDB1F1-6674-45BD-850F-534458120139}"/>
    <dgm:cxn modelId="{02647B8C-47EF-408D-ABEB-D97CBCC99C10}" type="presOf" srcId="{74458172-02AF-4651-A373-731C9FD1DD88}" destId="{5138648D-22E1-479A-A0AE-9099EA0811F5}" srcOrd="0" destOrd="1" presId="urn:microsoft.com/office/officeart/2005/8/layout/radial2"/>
    <dgm:cxn modelId="{8E575749-505B-4F41-8446-4DCFBE2A9E65}" srcId="{D10184AC-5F9B-465B-9219-2F0A00A42DF5}" destId="{C74CE0B1-F403-45C5-85B6-34DE111A883F}" srcOrd="0" destOrd="0" parTransId="{B521A4F9-79F7-4133-A337-621FEDC9797D}" sibTransId="{FDAF4D30-EEFE-4B61-890D-8DBBD1CEA968}"/>
    <dgm:cxn modelId="{86147173-7A1A-4AC4-AE8A-E86B915C823A}" type="presOf" srcId="{0D64E899-918D-4B1D-BBE0-31FAFF787EAB}" destId="{EECB4F97-30B0-49E3-9ABE-304FB10D145B}" srcOrd="0" destOrd="0" presId="urn:microsoft.com/office/officeart/2005/8/layout/radial2"/>
    <dgm:cxn modelId="{2CD573D1-26B0-4C79-B31E-310D9B5CE538}" srcId="{CA3B802D-CB1B-4C78-BA76-7BD8A98DCC32}" destId="{74458172-02AF-4651-A373-731C9FD1DD88}" srcOrd="1" destOrd="0" parTransId="{3938B1B9-DA37-4E81-92F9-97197E8B515F}" sibTransId="{F42A8986-E7EB-4BED-8E00-7399BBCC831C}"/>
    <dgm:cxn modelId="{E203798F-CF13-47A9-A47A-3935F6F906BD}" type="presOf" srcId="{BE7109F5-4428-4361-ABD1-E071CADFA1BF}" destId="{47315289-8AC7-4110-9B4D-3B3AB92A4AD6}" srcOrd="0" destOrd="0" presId="urn:microsoft.com/office/officeart/2005/8/layout/radial2"/>
    <dgm:cxn modelId="{BA1082BA-25CE-48CE-9974-2E6DA2316353}" srcId="{5FFF0A2F-267C-4C21-A784-B08CBA11CC70}" destId="{603738C8-5299-4DE0-B52D-6290A45AAA82}" srcOrd="1" destOrd="0" parTransId="{2E8CD584-268A-4735-BCC6-08F9620C2416}" sibTransId="{0BD07ECF-ACA4-4436-ABE5-4532D7E8E94A}"/>
    <dgm:cxn modelId="{194A1836-94AD-43F6-BE39-AB8FD8555D75}" type="presOf" srcId="{D10184AC-5F9B-465B-9219-2F0A00A42DF5}" destId="{D231DC21-AE03-4228-BBCF-6DA089022D21}" srcOrd="0" destOrd="0" presId="urn:microsoft.com/office/officeart/2005/8/layout/radial2"/>
    <dgm:cxn modelId="{92D9E0C9-4404-4B59-8EA6-18A4D7AC0E5F}" srcId="{D10184AC-5F9B-465B-9219-2F0A00A42DF5}" destId="{F22E0547-A8D0-47F5-9262-07499889A214}" srcOrd="1" destOrd="0" parTransId="{48273B01-B569-4C9D-A9B9-8B76C2026A05}" sibTransId="{C1548AFA-10B0-49F7-B2F6-D2CBEEBAD66F}"/>
    <dgm:cxn modelId="{9CC946C1-325F-4D7B-AD4A-EC26C528D87D}" srcId="{CA3B802D-CB1B-4C78-BA76-7BD8A98DCC32}" destId="{F3C2CC48-6B7F-4C83-AA8E-68308B12C9E0}" srcOrd="0" destOrd="0" parTransId="{27191305-15E0-4B21-A26E-9B4119AFD22F}" sibTransId="{1A95A529-4990-475E-9438-CCD7506BD2DB}"/>
    <dgm:cxn modelId="{ADD59292-89FF-4646-AF45-A6FC7AD7338E}" type="presOf" srcId="{C74CE0B1-F403-45C5-85B6-34DE111A883F}" destId="{4119B0F9-9BE0-4D2A-BC84-5EB491A22083}" srcOrd="0" destOrd="0" presId="urn:microsoft.com/office/officeart/2005/8/layout/radial2"/>
    <dgm:cxn modelId="{AEC04E03-CF2C-4E8E-8D86-59DEE093E9D2}" type="presOf" srcId="{603738C8-5299-4DE0-B52D-6290A45AAA82}" destId="{565D535E-C797-49A1-BA27-96A366A3955A}" srcOrd="0" destOrd="1" presId="urn:microsoft.com/office/officeart/2005/8/layout/radial2"/>
    <dgm:cxn modelId="{8ADF70B8-DE5B-4B65-B997-8238C2ED7DC5}" type="presOf" srcId="{CA3B802D-CB1B-4C78-BA76-7BD8A98DCC32}" destId="{39BA6A0A-AA16-4784-A030-06506FD1994F}" srcOrd="0" destOrd="0" presId="urn:microsoft.com/office/officeart/2005/8/layout/radial2"/>
    <dgm:cxn modelId="{D73BA208-8796-44C7-95E7-786364F86B08}" type="presOf" srcId="{B360EBF6-E892-4289-9456-5437D4642A28}" destId="{602DD27F-548D-4D1C-A4C2-B53B8A68E452}" srcOrd="0" destOrd="0" presId="urn:microsoft.com/office/officeart/2005/8/layout/radial2"/>
    <dgm:cxn modelId="{AEAC2186-A717-45B4-9D4B-0B5E80550B92}" type="presOf" srcId="{5FFF0A2F-267C-4C21-A784-B08CBA11CC70}" destId="{0B783165-3EF2-4EE4-BC8E-076954CA3B1A}" srcOrd="0" destOrd="0" presId="urn:microsoft.com/office/officeart/2005/8/layout/radial2"/>
    <dgm:cxn modelId="{06E37F77-D073-4AA0-ABC1-6F2BF040F369}" srcId="{478C8562-1DD5-4540-88C5-7AAACC1C456B}" destId="{5FFF0A2F-267C-4C21-A784-B08CBA11CC70}" srcOrd="2" destOrd="0" parTransId="{0D64E899-918D-4B1D-BBE0-31FAFF787EAB}" sibTransId="{EBB131E6-BB96-402F-8304-C8C4466B9C17}"/>
    <dgm:cxn modelId="{68C592B5-9BD0-47F8-A63E-558C30CE75A1}" srcId="{5FFF0A2F-267C-4C21-A784-B08CBA11CC70}" destId="{7E302D47-37F3-4969-8540-E6E7423F187D}" srcOrd="0" destOrd="0" parTransId="{B1730738-A269-424E-A14E-03B8CCA08C4B}" sibTransId="{1CB3A26F-BC8B-4956-81B4-D1036089CA2E}"/>
    <dgm:cxn modelId="{E9776C15-620D-47CC-B39E-19D28F50B8AF}" type="presOf" srcId="{F22E0547-A8D0-47F5-9262-07499889A214}" destId="{4119B0F9-9BE0-4D2A-BC84-5EB491A22083}" srcOrd="0" destOrd="1" presId="urn:microsoft.com/office/officeart/2005/8/layout/radial2"/>
    <dgm:cxn modelId="{5DDCA5A0-257A-492C-9B8D-7CFD0C3B5E36}" type="presOf" srcId="{F3C2CC48-6B7F-4C83-AA8E-68308B12C9E0}" destId="{5138648D-22E1-479A-A0AE-9099EA0811F5}" srcOrd="0" destOrd="0" presId="urn:microsoft.com/office/officeart/2005/8/layout/radial2"/>
    <dgm:cxn modelId="{79C48239-A045-4318-8296-90D5DEB82B41}" type="presParOf" srcId="{89BD6089-AEEB-4D10-B85F-5555FB4ACC6E}" destId="{D3C9016D-0F68-4081-BBEC-D08A23A2B1F6}" srcOrd="0" destOrd="0" presId="urn:microsoft.com/office/officeart/2005/8/layout/radial2"/>
    <dgm:cxn modelId="{630C514A-936B-475C-96AC-284B338CAB7F}" type="presParOf" srcId="{D3C9016D-0F68-4081-BBEC-D08A23A2B1F6}" destId="{05A0B875-F0CF-4EBB-B5E9-21902D0CB6CF}" srcOrd="0" destOrd="0" presId="urn:microsoft.com/office/officeart/2005/8/layout/radial2"/>
    <dgm:cxn modelId="{E10B822D-CB80-4341-A301-3F9CC7391E8F}" type="presParOf" srcId="{05A0B875-F0CF-4EBB-B5E9-21902D0CB6CF}" destId="{17712BDC-A1FF-477F-9A72-09887EA506F8}" srcOrd="0" destOrd="0" presId="urn:microsoft.com/office/officeart/2005/8/layout/radial2"/>
    <dgm:cxn modelId="{8747E8BA-87D1-4A52-A2CA-EA6F8FA1EB3B}" type="presParOf" srcId="{05A0B875-F0CF-4EBB-B5E9-21902D0CB6CF}" destId="{B5B12888-BA3D-45D3-92BD-9A70E945AE4B}" srcOrd="1" destOrd="0" presId="urn:microsoft.com/office/officeart/2005/8/layout/radial2"/>
    <dgm:cxn modelId="{E3DA151C-65CA-4ED4-86A4-0D6220144592}" type="presParOf" srcId="{D3C9016D-0F68-4081-BBEC-D08A23A2B1F6}" destId="{47315289-8AC7-4110-9B4D-3B3AB92A4AD6}" srcOrd="1" destOrd="0" presId="urn:microsoft.com/office/officeart/2005/8/layout/radial2"/>
    <dgm:cxn modelId="{B3CD6F2E-C3E8-4CE7-ADF8-C78270F9A676}" type="presParOf" srcId="{D3C9016D-0F68-4081-BBEC-D08A23A2B1F6}" destId="{AC50B939-4C5F-48BA-945B-0D9AA3AFF593}" srcOrd="2" destOrd="0" presId="urn:microsoft.com/office/officeart/2005/8/layout/radial2"/>
    <dgm:cxn modelId="{19C07AC9-7219-4B7F-B807-BA7896EDE2E7}" type="presParOf" srcId="{AC50B939-4C5F-48BA-945B-0D9AA3AFF593}" destId="{D231DC21-AE03-4228-BBCF-6DA089022D21}" srcOrd="0" destOrd="0" presId="urn:microsoft.com/office/officeart/2005/8/layout/radial2"/>
    <dgm:cxn modelId="{D6CE8A41-4F1E-4539-9D76-53D20709BA62}" type="presParOf" srcId="{AC50B939-4C5F-48BA-945B-0D9AA3AFF593}" destId="{4119B0F9-9BE0-4D2A-BC84-5EB491A22083}" srcOrd="1" destOrd="0" presId="urn:microsoft.com/office/officeart/2005/8/layout/radial2"/>
    <dgm:cxn modelId="{377591A4-0102-4AC8-A3F5-EE9E4A4C0BBF}" type="presParOf" srcId="{D3C9016D-0F68-4081-BBEC-D08A23A2B1F6}" destId="{602DD27F-548D-4D1C-A4C2-B53B8A68E452}" srcOrd="3" destOrd="0" presId="urn:microsoft.com/office/officeart/2005/8/layout/radial2"/>
    <dgm:cxn modelId="{2FCCB214-3A54-4FDB-9261-5976A6E9A0CF}" type="presParOf" srcId="{D3C9016D-0F68-4081-BBEC-D08A23A2B1F6}" destId="{994BC9F8-C959-44CE-98DB-64442B63F093}" srcOrd="4" destOrd="0" presId="urn:microsoft.com/office/officeart/2005/8/layout/radial2"/>
    <dgm:cxn modelId="{E117AA2C-4272-49BE-80B7-A6B800EF95F6}" type="presParOf" srcId="{994BC9F8-C959-44CE-98DB-64442B63F093}" destId="{39BA6A0A-AA16-4784-A030-06506FD1994F}" srcOrd="0" destOrd="0" presId="urn:microsoft.com/office/officeart/2005/8/layout/radial2"/>
    <dgm:cxn modelId="{FA93B887-5409-4A01-B4E9-1B6DE7A8D5C2}" type="presParOf" srcId="{994BC9F8-C959-44CE-98DB-64442B63F093}" destId="{5138648D-22E1-479A-A0AE-9099EA0811F5}" srcOrd="1" destOrd="0" presId="urn:microsoft.com/office/officeart/2005/8/layout/radial2"/>
    <dgm:cxn modelId="{0CEEFD03-1F29-490C-86C0-22437D42EE88}" type="presParOf" srcId="{D3C9016D-0F68-4081-BBEC-D08A23A2B1F6}" destId="{EECB4F97-30B0-49E3-9ABE-304FB10D145B}" srcOrd="5" destOrd="0" presId="urn:microsoft.com/office/officeart/2005/8/layout/radial2"/>
    <dgm:cxn modelId="{B622C55E-2721-46DD-B6B9-6F4E6C7D3FAA}" type="presParOf" srcId="{D3C9016D-0F68-4081-BBEC-D08A23A2B1F6}" destId="{48B74AE1-48C3-4546-92EE-7437F3D5D6D5}" srcOrd="6" destOrd="0" presId="urn:microsoft.com/office/officeart/2005/8/layout/radial2"/>
    <dgm:cxn modelId="{92DC88DE-8730-4BCF-910D-BAE9C48FAB03}" type="presParOf" srcId="{48B74AE1-48C3-4546-92EE-7437F3D5D6D5}" destId="{0B783165-3EF2-4EE4-BC8E-076954CA3B1A}" srcOrd="0" destOrd="0" presId="urn:microsoft.com/office/officeart/2005/8/layout/radial2"/>
    <dgm:cxn modelId="{AC075D77-6D67-4E64-838B-87DE4B3D567F}" type="presParOf" srcId="{48B74AE1-48C3-4546-92EE-7437F3D5D6D5}" destId="{565D535E-C797-49A1-BA27-96A366A3955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00911-09A8-441A-A81E-C4FDC998E6D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AEE70B2-8E01-494D-AA43-BED1D80ACA9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4B075A-B5FB-45E9-A7DA-B29AACC79E5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B7D7B1E-1740-4B73-81CB-B7D60719111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D8A5C-F104-4A65-B079-5D9F85B6389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5510CBBC-B0C2-48C1-A44B-FE8581B2EA4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35F914-EFC5-4EBC-9EA6-059A9886A33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5592543-B1C4-4D94-BC02-40306500666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C55E4D-21BE-4162-9AC5-ADBAEC6DE19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64803-8F2F-4FA7-9577-C949614F619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B9A8D3-858A-4017-AD0F-92C13DD9674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6E58D3EF-19EF-45C9-B929-3EFDA125CF4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056A2996-C09F-48EE-917C-C6C1D8BCB25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8DC6C5-EA11-4F1E-B7E4-779B66F454E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DE1004F1-1E1B-4458-AC3D-DC82D44F6A6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B4F97-30B0-49E3-9ABE-304FB10D145B}">
      <dsp:nvSpPr>
        <dsp:cNvPr id="0" name=""/>
        <dsp:cNvSpPr/>
      </dsp:nvSpPr>
      <dsp:spPr>
        <a:xfrm rot="2653550">
          <a:off x="2882779" y="3175133"/>
          <a:ext cx="560121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560121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DD27F-548D-4D1C-A4C2-B53B8A68E45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315289-8AC7-4110-9B4D-3B3AB92A4AD6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12888-BA3D-45D3-92BD-9A70E945AE4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1DC21-AE03-4228-BBCF-6DA089022D21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4119B0F9-9BE0-4D2A-BC84-5EB491A2208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39BA6A0A-AA16-4784-A030-06506FD1994F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5138648D-22E1-479A-A0AE-9099EA0811F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0B783165-3EF2-4EE4-BC8E-076954CA3B1A}">
      <dsp:nvSpPr>
        <dsp:cNvPr id="0" name=""/>
        <dsp:cNvSpPr/>
      </dsp:nvSpPr>
      <dsp:spPr>
        <a:xfrm>
          <a:off x="3178701" y="3196955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防疫影片：</a:t>
          </a:r>
          <a:endParaRPr lang="zh-TW" altLang="en-US" sz="2300" kern="1200" dirty="0"/>
        </a:p>
      </dsp:txBody>
      <dsp:txXfrm>
        <a:off x="3369720" y="3387974"/>
        <a:ext cx="922321" cy="922321"/>
      </dsp:txXfrm>
    </dsp:sp>
    <dsp:sp modelId="{565D535E-C797-49A1-BA27-96A366A3955A}">
      <dsp:nvSpPr>
        <dsp:cNvPr id="0" name=""/>
        <dsp:cNvSpPr/>
      </dsp:nvSpPr>
      <dsp:spPr>
        <a:xfrm>
          <a:off x="4613496" y="3196955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613496" y="3196955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933">
              <a:srgbClr val="CAD9EB"/>
            </a:gs>
            <a:gs pos="99867">
              <a:srgbClr val="CAD9EB"/>
            </a:gs>
            <a:gs pos="99734">
              <a:srgbClr val="CAD9EB"/>
            </a:gs>
            <a:gs pos="95000">
              <a:schemeClr val="tx1">
                <a:lumMod val="95000"/>
                <a:lumOff val="5000"/>
              </a:schemeClr>
            </a:gs>
            <a:gs pos="80000">
              <a:schemeClr val="accent5">
                <a:lumMod val="75000"/>
              </a:schemeClr>
            </a:gs>
            <a:gs pos="64000">
              <a:schemeClr val="tx1">
                <a:lumMod val="85000"/>
                <a:lumOff val="15000"/>
              </a:schemeClr>
            </a:gs>
            <a:gs pos="30000">
              <a:srgbClr val="00B0F0"/>
            </a:gs>
            <a:gs pos="13000">
              <a:schemeClr val="tx1">
                <a:lumMod val="65000"/>
                <a:lumOff val="35000"/>
              </a:schemeClr>
            </a:gs>
            <a:gs pos="0">
              <a:schemeClr val="accent1">
                <a:lumMod val="45000"/>
                <a:lumOff val="55000"/>
              </a:schemeClr>
            </a:gs>
            <a:gs pos="45000">
              <a:schemeClr val="accent5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7030A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7030A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7030A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5" y="1988840"/>
            <a:ext cx="5973187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0620671" y="7001403"/>
            <a:ext cx="1440160" cy="1440160"/>
          </a:xfrm>
          <a:prstGeom prst="rect">
            <a:avLst/>
          </a:prstGeom>
        </p:spPr>
      </p:pic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2703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8250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接點 8"/>
          <p:cNvCxnSpPr/>
          <p:nvPr/>
        </p:nvCxnSpPr>
        <p:spPr>
          <a:xfrm flipV="1">
            <a:off x="827584" y="2564904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8477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2021-12-13T04:00:23Z</dcterms:modified>
</cp:coreProperties>
</file>