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72" r:id="rId3"/>
    <p:sldId id="273" r:id="rId4"/>
    <p:sldId id="274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47" autoAdjust="0"/>
    <p:restoredTop sz="94779" autoAdjust="0"/>
  </p:normalViewPr>
  <p:slideViewPr>
    <p:cSldViewPr>
      <p:cViewPr varScale="1">
        <p:scale>
          <a:sx n="69" d="100"/>
          <a:sy n="69" d="100"/>
        </p:scale>
        <p:origin x="127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hyperlink" Target="https://www.cdc.gov.tw/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2EC662-AEE3-4788-AD1F-CE702C1365C9}" type="doc">
      <dgm:prSet loTypeId="urn:microsoft.com/office/officeart/2005/8/layout/hList7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816CB988-C40D-45A0-9FB7-300D66DFA02E}">
      <dgm:prSet/>
      <dgm:spPr/>
      <dgm:t>
        <a:bodyPr/>
        <a:lstStyle/>
        <a:p>
          <a:pPr rtl="0"/>
          <a:r>
            <a:rPr lang="zh-TW" dirty="0" smtClean="0"/>
            <a:t>雙手肥皂清潔，搓洗</a:t>
          </a:r>
          <a:r>
            <a:rPr lang="en-US" dirty="0" smtClean="0"/>
            <a:t>40~60</a:t>
          </a:r>
          <a:r>
            <a:rPr lang="zh-TW" dirty="0" smtClean="0"/>
            <a:t>    </a:t>
          </a:r>
          <a:endParaRPr lang="zh-TW" dirty="0"/>
        </a:p>
      </dgm:t>
    </dgm:pt>
    <dgm:pt modelId="{CFBB7271-CADD-4855-BBC8-02CD2EEDE604}" type="parTrans" cxnId="{78FBD8A8-3DCB-47CB-819F-956B3D5F6C2A}">
      <dgm:prSet/>
      <dgm:spPr/>
      <dgm:t>
        <a:bodyPr/>
        <a:lstStyle/>
        <a:p>
          <a:endParaRPr lang="zh-TW" altLang="en-US"/>
        </a:p>
      </dgm:t>
    </dgm:pt>
    <dgm:pt modelId="{4A16E2CD-ED06-4D9A-99F9-DF5515C2A5D7}" type="sibTrans" cxnId="{78FBD8A8-3DCB-47CB-819F-956B3D5F6C2A}">
      <dgm:prSet/>
      <dgm:spPr/>
      <dgm:t>
        <a:bodyPr/>
        <a:lstStyle/>
        <a:p>
          <a:endParaRPr lang="zh-TW" altLang="en-US"/>
        </a:p>
      </dgm:t>
    </dgm:pt>
    <dgm:pt modelId="{412F172A-89EF-4853-A9C7-C6F8CB45BB1A}">
      <dgm:prSet/>
      <dgm:spPr/>
      <dgm:t>
        <a:bodyPr/>
        <a:lstStyle/>
        <a:p>
          <a:pPr rtl="0"/>
          <a:r>
            <a:rPr lang="zh-TW" smtClean="0"/>
            <a:t>口罩要遮住口鼻、蓋住下巴  </a:t>
          </a:r>
          <a:endParaRPr lang="zh-TW"/>
        </a:p>
      </dgm:t>
    </dgm:pt>
    <dgm:pt modelId="{EB6B8B61-7620-4D03-9E32-C07A62093E60}" type="parTrans" cxnId="{B992D9C8-8E76-4C4B-9BC5-B83D3F6A6FA7}">
      <dgm:prSet/>
      <dgm:spPr/>
      <dgm:t>
        <a:bodyPr/>
        <a:lstStyle/>
        <a:p>
          <a:endParaRPr lang="zh-TW" altLang="en-US"/>
        </a:p>
      </dgm:t>
    </dgm:pt>
    <dgm:pt modelId="{D5D13E2E-AA70-47FB-998D-6D79214636A5}" type="sibTrans" cxnId="{B992D9C8-8E76-4C4B-9BC5-B83D3F6A6FA7}">
      <dgm:prSet/>
      <dgm:spPr/>
      <dgm:t>
        <a:bodyPr/>
        <a:lstStyle/>
        <a:p>
          <a:endParaRPr lang="zh-TW" altLang="en-US"/>
        </a:p>
      </dgm:t>
    </dgm:pt>
    <dgm:pt modelId="{460582C5-9F17-4B6F-B268-EDD549FE29D3}">
      <dgm:prSet/>
      <dgm:spPr/>
      <dgm:t>
        <a:bodyPr/>
        <a:lstStyle/>
        <a:p>
          <a:pPr rtl="0"/>
          <a:r>
            <a:rPr lang="zh-TW" smtClean="0"/>
            <a:t>噴</a:t>
          </a:r>
          <a:r>
            <a:rPr lang="en-US" smtClean="0"/>
            <a:t>75%</a:t>
          </a:r>
          <a:r>
            <a:rPr lang="zh-TW" smtClean="0"/>
            <a:t>酒精搓洗雙手</a:t>
          </a:r>
          <a:r>
            <a:rPr lang="en-US" smtClean="0"/>
            <a:t>20-30</a:t>
          </a:r>
          <a:r>
            <a:rPr lang="zh-TW" smtClean="0"/>
            <a:t>秒</a:t>
          </a:r>
          <a:endParaRPr lang="zh-TW"/>
        </a:p>
      </dgm:t>
    </dgm:pt>
    <dgm:pt modelId="{96E4A6E8-4E42-4BC2-BBCB-2D75A8267071}" type="parTrans" cxnId="{A24538B5-4111-42E0-90A4-7187838B39F2}">
      <dgm:prSet/>
      <dgm:spPr/>
      <dgm:t>
        <a:bodyPr/>
        <a:lstStyle/>
        <a:p>
          <a:endParaRPr lang="zh-TW" altLang="en-US"/>
        </a:p>
      </dgm:t>
    </dgm:pt>
    <dgm:pt modelId="{A0035EA8-12BE-4CDB-B2F1-6169FCCB4031}" type="sibTrans" cxnId="{A24538B5-4111-42E0-90A4-7187838B39F2}">
      <dgm:prSet/>
      <dgm:spPr/>
      <dgm:t>
        <a:bodyPr/>
        <a:lstStyle/>
        <a:p>
          <a:endParaRPr lang="zh-TW" altLang="en-US"/>
        </a:p>
      </dgm:t>
    </dgm:pt>
    <dgm:pt modelId="{705D572C-6894-439C-8905-DD29D3912762}">
      <dgm:prSet/>
      <dgm:spPr/>
      <dgm:t>
        <a:bodyPr/>
        <a:lstStyle/>
        <a:p>
          <a:pPr rtl="0"/>
          <a:r>
            <a:rPr lang="zh-TW" smtClean="0"/>
            <a:t>有發燒、呼吸道症狀速就醫</a:t>
          </a:r>
          <a:endParaRPr lang="zh-TW"/>
        </a:p>
      </dgm:t>
    </dgm:pt>
    <dgm:pt modelId="{A10FEBAC-A42F-4A2F-8B86-D41A07E1D68D}" type="parTrans" cxnId="{67B58171-1E0D-4150-97AF-7F04F53FE5C9}">
      <dgm:prSet/>
      <dgm:spPr/>
      <dgm:t>
        <a:bodyPr/>
        <a:lstStyle/>
        <a:p>
          <a:endParaRPr lang="zh-TW" altLang="en-US"/>
        </a:p>
      </dgm:t>
    </dgm:pt>
    <dgm:pt modelId="{68974505-A2E6-40A4-8597-A00379765B30}" type="sibTrans" cxnId="{67B58171-1E0D-4150-97AF-7F04F53FE5C9}">
      <dgm:prSet/>
      <dgm:spPr/>
      <dgm:t>
        <a:bodyPr/>
        <a:lstStyle/>
        <a:p>
          <a:endParaRPr lang="zh-TW" altLang="en-US"/>
        </a:p>
      </dgm:t>
    </dgm:pt>
    <dgm:pt modelId="{83136497-6A57-4A80-A43C-97A8554E7201}" type="pres">
      <dgm:prSet presAssocID="{212EC662-AEE3-4788-AD1F-CE702C1365C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EB6D986-14DA-4D90-8480-D451EB13B00E}" type="pres">
      <dgm:prSet presAssocID="{212EC662-AEE3-4788-AD1F-CE702C1365C9}" presName="fgShape" presStyleLbl="fgShp" presStyleIdx="0" presStyleCnt="1"/>
      <dgm:spPr/>
    </dgm:pt>
    <dgm:pt modelId="{B76F3CE5-EE72-40FF-843B-E674811AA7C1}" type="pres">
      <dgm:prSet presAssocID="{212EC662-AEE3-4788-AD1F-CE702C1365C9}" presName="linComp" presStyleCnt="0"/>
      <dgm:spPr/>
    </dgm:pt>
    <dgm:pt modelId="{8300CB34-5445-4FDA-817E-C2D4D3B11AC8}" type="pres">
      <dgm:prSet presAssocID="{816CB988-C40D-45A0-9FB7-300D66DFA02E}" presName="compNode" presStyleCnt="0"/>
      <dgm:spPr/>
    </dgm:pt>
    <dgm:pt modelId="{A227EA7B-4C3D-41A8-8004-C60D1A71CACC}" type="pres">
      <dgm:prSet presAssocID="{816CB988-C40D-45A0-9FB7-300D66DFA02E}" presName="bkgdShape" presStyleLbl="node1" presStyleIdx="0" presStyleCnt="4"/>
      <dgm:spPr/>
      <dgm:t>
        <a:bodyPr/>
        <a:lstStyle/>
        <a:p>
          <a:endParaRPr lang="zh-TW" altLang="en-US"/>
        </a:p>
      </dgm:t>
    </dgm:pt>
    <dgm:pt modelId="{259766EE-A8D8-42AF-8C40-F9158C1C6A78}" type="pres">
      <dgm:prSet presAssocID="{816CB988-C40D-45A0-9FB7-300D66DFA02E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11CB9FC-C57D-4989-A15F-1A8B71530F36}" type="pres">
      <dgm:prSet presAssocID="{816CB988-C40D-45A0-9FB7-300D66DFA02E}" presName="invisiNode" presStyleLbl="node1" presStyleIdx="0" presStyleCnt="4"/>
      <dgm:spPr/>
    </dgm:pt>
    <dgm:pt modelId="{B06CA9F8-2898-40D5-A0BD-E444623C2623}" type="pres">
      <dgm:prSet presAssocID="{816CB988-C40D-45A0-9FB7-300D66DFA02E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8C8A4A24-62F6-40D6-A5FC-F21FF949B521}" type="pres">
      <dgm:prSet presAssocID="{4A16E2CD-ED06-4D9A-99F9-DF5515C2A5D7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7C34B7A4-06C8-459F-9879-6044A97C7C44}" type="pres">
      <dgm:prSet presAssocID="{412F172A-89EF-4853-A9C7-C6F8CB45BB1A}" presName="compNode" presStyleCnt="0"/>
      <dgm:spPr/>
    </dgm:pt>
    <dgm:pt modelId="{BB2821F9-BEAF-4850-B8B4-7B780BC6D408}" type="pres">
      <dgm:prSet presAssocID="{412F172A-89EF-4853-A9C7-C6F8CB45BB1A}" presName="bkgdShape" presStyleLbl="node1" presStyleIdx="1" presStyleCnt="4"/>
      <dgm:spPr/>
      <dgm:t>
        <a:bodyPr/>
        <a:lstStyle/>
        <a:p>
          <a:endParaRPr lang="zh-TW" altLang="en-US"/>
        </a:p>
      </dgm:t>
    </dgm:pt>
    <dgm:pt modelId="{90D81C8B-FA0B-4B7B-9551-77B68CCF9C75}" type="pres">
      <dgm:prSet presAssocID="{412F172A-89EF-4853-A9C7-C6F8CB45BB1A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6C9BED9-9EE3-41B3-8EE4-E1C17BDC0452}" type="pres">
      <dgm:prSet presAssocID="{412F172A-89EF-4853-A9C7-C6F8CB45BB1A}" presName="invisiNode" presStyleLbl="node1" presStyleIdx="1" presStyleCnt="4"/>
      <dgm:spPr/>
    </dgm:pt>
    <dgm:pt modelId="{59168661-F454-4C85-8CA1-1637574C35CB}" type="pres">
      <dgm:prSet presAssocID="{412F172A-89EF-4853-A9C7-C6F8CB45BB1A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8B2308AB-2A9C-4311-AD94-0725DC9F9D79}" type="pres">
      <dgm:prSet presAssocID="{D5D13E2E-AA70-47FB-998D-6D79214636A5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B7F57E50-8D34-4B30-9231-56743ED740AE}" type="pres">
      <dgm:prSet presAssocID="{460582C5-9F17-4B6F-B268-EDD549FE29D3}" presName="compNode" presStyleCnt="0"/>
      <dgm:spPr/>
    </dgm:pt>
    <dgm:pt modelId="{025B9D14-7F48-40FB-BEC6-7236C886B104}" type="pres">
      <dgm:prSet presAssocID="{460582C5-9F17-4B6F-B268-EDD549FE29D3}" presName="bkgdShape" presStyleLbl="node1" presStyleIdx="2" presStyleCnt="4"/>
      <dgm:spPr/>
      <dgm:t>
        <a:bodyPr/>
        <a:lstStyle/>
        <a:p>
          <a:endParaRPr lang="zh-TW" altLang="en-US"/>
        </a:p>
      </dgm:t>
    </dgm:pt>
    <dgm:pt modelId="{A6793751-6F1D-4449-B36D-7D5939FFD495}" type="pres">
      <dgm:prSet presAssocID="{460582C5-9F17-4B6F-B268-EDD549FE29D3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2107236-B7D8-4F0E-A48A-91255B49A555}" type="pres">
      <dgm:prSet presAssocID="{460582C5-9F17-4B6F-B268-EDD549FE29D3}" presName="invisiNode" presStyleLbl="node1" presStyleIdx="2" presStyleCnt="4"/>
      <dgm:spPr/>
    </dgm:pt>
    <dgm:pt modelId="{C134650B-0265-4667-A116-5351A6F3AAD4}" type="pres">
      <dgm:prSet presAssocID="{460582C5-9F17-4B6F-B268-EDD549FE29D3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942D4329-CDC1-4BCA-87BC-5AE3F8ADD301}" type="pres">
      <dgm:prSet presAssocID="{A0035EA8-12BE-4CDB-B2F1-6169FCCB4031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EB226A53-4457-4726-BA51-FFCCBED32E25}" type="pres">
      <dgm:prSet presAssocID="{705D572C-6894-439C-8905-DD29D3912762}" presName="compNode" presStyleCnt="0"/>
      <dgm:spPr/>
    </dgm:pt>
    <dgm:pt modelId="{84385FDE-B65F-4B2A-B107-F57AD026B5D5}" type="pres">
      <dgm:prSet presAssocID="{705D572C-6894-439C-8905-DD29D3912762}" presName="bkgdShape" presStyleLbl="node1" presStyleIdx="3" presStyleCnt="4"/>
      <dgm:spPr/>
      <dgm:t>
        <a:bodyPr/>
        <a:lstStyle/>
        <a:p>
          <a:endParaRPr lang="zh-TW" altLang="en-US"/>
        </a:p>
      </dgm:t>
    </dgm:pt>
    <dgm:pt modelId="{D75FBE88-7F84-4CD0-9F96-37DEE2861656}" type="pres">
      <dgm:prSet presAssocID="{705D572C-6894-439C-8905-DD29D3912762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C2CCFE9-897B-4362-8B09-A5250C38C3BE}" type="pres">
      <dgm:prSet presAssocID="{705D572C-6894-439C-8905-DD29D3912762}" presName="invisiNode" presStyleLbl="node1" presStyleIdx="3" presStyleCnt="4"/>
      <dgm:spPr/>
    </dgm:pt>
    <dgm:pt modelId="{9C75F599-9C0B-4906-9627-2554A5F67D66}" type="pres">
      <dgm:prSet presAssocID="{705D572C-6894-439C-8905-DD29D3912762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</dgm:ptLst>
  <dgm:cxnLst>
    <dgm:cxn modelId="{28D6EBD6-14CA-428E-B052-D2405D34A20B}" type="presOf" srcId="{705D572C-6894-439C-8905-DD29D3912762}" destId="{84385FDE-B65F-4B2A-B107-F57AD026B5D5}" srcOrd="0" destOrd="0" presId="urn:microsoft.com/office/officeart/2005/8/layout/hList7"/>
    <dgm:cxn modelId="{37B5266F-4425-474E-84CD-16D21CFF1255}" type="presOf" srcId="{212EC662-AEE3-4788-AD1F-CE702C1365C9}" destId="{83136497-6A57-4A80-A43C-97A8554E7201}" srcOrd="0" destOrd="0" presId="urn:microsoft.com/office/officeart/2005/8/layout/hList7"/>
    <dgm:cxn modelId="{A2609999-9B42-4F1B-AD2E-1F10E8B65B27}" type="presOf" srcId="{A0035EA8-12BE-4CDB-B2F1-6169FCCB4031}" destId="{942D4329-CDC1-4BCA-87BC-5AE3F8ADD301}" srcOrd="0" destOrd="0" presId="urn:microsoft.com/office/officeart/2005/8/layout/hList7"/>
    <dgm:cxn modelId="{EBA987AB-BC47-4075-8306-00881DFC4418}" type="presOf" srcId="{816CB988-C40D-45A0-9FB7-300D66DFA02E}" destId="{259766EE-A8D8-42AF-8C40-F9158C1C6A78}" srcOrd="1" destOrd="0" presId="urn:microsoft.com/office/officeart/2005/8/layout/hList7"/>
    <dgm:cxn modelId="{5AB8903C-9142-4137-A601-CC75F45D01A0}" type="presOf" srcId="{D5D13E2E-AA70-47FB-998D-6D79214636A5}" destId="{8B2308AB-2A9C-4311-AD94-0725DC9F9D79}" srcOrd="0" destOrd="0" presId="urn:microsoft.com/office/officeart/2005/8/layout/hList7"/>
    <dgm:cxn modelId="{8BEB30CA-190F-4FF2-A918-122A67EB1E55}" type="presOf" srcId="{412F172A-89EF-4853-A9C7-C6F8CB45BB1A}" destId="{BB2821F9-BEAF-4850-B8B4-7B780BC6D408}" srcOrd="0" destOrd="0" presId="urn:microsoft.com/office/officeart/2005/8/layout/hList7"/>
    <dgm:cxn modelId="{6C483ADB-9E3F-499F-BC28-12013E62E188}" type="presOf" srcId="{705D572C-6894-439C-8905-DD29D3912762}" destId="{D75FBE88-7F84-4CD0-9F96-37DEE2861656}" srcOrd="1" destOrd="0" presId="urn:microsoft.com/office/officeart/2005/8/layout/hList7"/>
    <dgm:cxn modelId="{A6C55F49-2450-4DCE-9FB7-F07C7D4F6D2C}" type="presOf" srcId="{412F172A-89EF-4853-A9C7-C6F8CB45BB1A}" destId="{90D81C8B-FA0B-4B7B-9551-77B68CCF9C75}" srcOrd="1" destOrd="0" presId="urn:microsoft.com/office/officeart/2005/8/layout/hList7"/>
    <dgm:cxn modelId="{67B58171-1E0D-4150-97AF-7F04F53FE5C9}" srcId="{212EC662-AEE3-4788-AD1F-CE702C1365C9}" destId="{705D572C-6894-439C-8905-DD29D3912762}" srcOrd="3" destOrd="0" parTransId="{A10FEBAC-A42F-4A2F-8B86-D41A07E1D68D}" sibTransId="{68974505-A2E6-40A4-8597-A00379765B30}"/>
    <dgm:cxn modelId="{B992D9C8-8E76-4C4B-9BC5-B83D3F6A6FA7}" srcId="{212EC662-AEE3-4788-AD1F-CE702C1365C9}" destId="{412F172A-89EF-4853-A9C7-C6F8CB45BB1A}" srcOrd="1" destOrd="0" parTransId="{EB6B8B61-7620-4D03-9E32-C07A62093E60}" sibTransId="{D5D13E2E-AA70-47FB-998D-6D79214636A5}"/>
    <dgm:cxn modelId="{CCFB3674-3827-4C1D-B012-5A615B1E2093}" type="presOf" srcId="{816CB988-C40D-45A0-9FB7-300D66DFA02E}" destId="{A227EA7B-4C3D-41A8-8004-C60D1A71CACC}" srcOrd="0" destOrd="0" presId="urn:microsoft.com/office/officeart/2005/8/layout/hList7"/>
    <dgm:cxn modelId="{D00BF277-527F-4005-8675-373E3A6FBA44}" type="presOf" srcId="{460582C5-9F17-4B6F-B268-EDD549FE29D3}" destId="{025B9D14-7F48-40FB-BEC6-7236C886B104}" srcOrd="0" destOrd="0" presId="urn:microsoft.com/office/officeart/2005/8/layout/hList7"/>
    <dgm:cxn modelId="{A24538B5-4111-42E0-90A4-7187838B39F2}" srcId="{212EC662-AEE3-4788-AD1F-CE702C1365C9}" destId="{460582C5-9F17-4B6F-B268-EDD549FE29D3}" srcOrd="2" destOrd="0" parTransId="{96E4A6E8-4E42-4BC2-BBCB-2D75A8267071}" sibTransId="{A0035EA8-12BE-4CDB-B2F1-6169FCCB4031}"/>
    <dgm:cxn modelId="{E31B7180-E280-4715-8188-41E0B30D5AD3}" type="presOf" srcId="{460582C5-9F17-4B6F-B268-EDD549FE29D3}" destId="{A6793751-6F1D-4449-B36D-7D5939FFD495}" srcOrd="1" destOrd="0" presId="urn:microsoft.com/office/officeart/2005/8/layout/hList7"/>
    <dgm:cxn modelId="{78FBD8A8-3DCB-47CB-819F-956B3D5F6C2A}" srcId="{212EC662-AEE3-4788-AD1F-CE702C1365C9}" destId="{816CB988-C40D-45A0-9FB7-300D66DFA02E}" srcOrd="0" destOrd="0" parTransId="{CFBB7271-CADD-4855-BBC8-02CD2EEDE604}" sibTransId="{4A16E2CD-ED06-4D9A-99F9-DF5515C2A5D7}"/>
    <dgm:cxn modelId="{B1B342C7-0A75-4FC4-B08D-2E3126AD8B4F}" type="presOf" srcId="{4A16E2CD-ED06-4D9A-99F9-DF5515C2A5D7}" destId="{8C8A4A24-62F6-40D6-A5FC-F21FF949B521}" srcOrd="0" destOrd="0" presId="urn:microsoft.com/office/officeart/2005/8/layout/hList7"/>
    <dgm:cxn modelId="{177A7398-E6AC-4871-8861-E1B6BA873857}" type="presParOf" srcId="{83136497-6A57-4A80-A43C-97A8554E7201}" destId="{5EB6D986-14DA-4D90-8480-D451EB13B00E}" srcOrd="0" destOrd="0" presId="urn:microsoft.com/office/officeart/2005/8/layout/hList7"/>
    <dgm:cxn modelId="{11269C02-357D-4DE1-B839-8851EFD0BD44}" type="presParOf" srcId="{83136497-6A57-4A80-A43C-97A8554E7201}" destId="{B76F3CE5-EE72-40FF-843B-E674811AA7C1}" srcOrd="1" destOrd="0" presId="urn:microsoft.com/office/officeart/2005/8/layout/hList7"/>
    <dgm:cxn modelId="{D461ED52-23B0-4A4C-880C-298DC18CF137}" type="presParOf" srcId="{B76F3CE5-EE72-40FF-843B-E674811AA7C1}" destId="{8300CB34-5445-4FDA-817E-C2D4D3B11AC8}" srcOrd="0" destOrd="0" presId="urn:microsoft.com/office/officeart/2005/8/layout/hList7"/>
    <dgm:cxn modelId="{52665CC5-9147-436F-AC73-174BD3A1DEBD}" type="presParOf" srcId="{8300CB34-5445-4FDA-817E-C2D4D3B11AC8}" destId="{A227EA7B-4C3D-41A8-8004-C60D1A71CACC}" srcOrd="0" destOrd="0" presId="urn:microsoft.com/office/officeart/2005/8/layout/hList7"/>
    <dgm:cxn modelId="{49EFA98D-962F-4762-A1A1-45332ADD1C6D}" type="presParOf" srcId="{8300CB34-5445-4FDA-817E-C2D4D3B11AC8}" destId="{259766EE-A8D8-42AF-8C40-F9158C1C6A78}" srcOrd="1" destOrd="0" presId="urn:microsoft.com/office/officeart/2005/8/layout/hList7"/>
    <dgm:cxn modelId="{35782AC8-6AE5-4BC9-A224-CB26C4635CAD}" type="presParOf" srcId="{8300CB34-5445-4FDA-817E-C2D4D3B11AC8}" destId="{B11CB9FC-C57D-4989-A15F-1A8B71530F36}" srcOrd="2" destOrd="0" presId="urn:microsoft.com/office/officeart/2005/8/layout/hList7"/>
    <dgm:cxn modelId="{BC0CA0D8-B0E6-4817-8AD7-A6C416014CB6}" type="presParOf" srcId="{8300CB34-5445-4FDA-817E-C2D4D3B11AC8}" destId="{B06CA9F8-2898-40D5-A0BD-E444623C2623}" srcOrd="3" destOrd="0" presId="urn:microsoft.com/office/officeart/2005/8/layout/hList7"/>
    <dgm:cxn modelId="{5D3BFA35-39FB-4E15-B381-5CAFF2454248}" type="presParOf" srcId="{B76F3CE5-EE72-40FF-843B-E674811AA7C1}" destId="{8C8A4A24-62F6-40D6-A5FC-F21FF949B521}" srcOrd="1" destOrd="0" presId="urn:microsoft.com/office/officeart/2005/8/layout/hList7"/>
    <dgm:cxn modelId="{28805D12-2C45-467B-9B65-EDB00ADBE927}" type="presParOf" srcId="{B76F3CE5-EE72-40FF-843B-E674811AA7C1}" destId="{7C34B7A4-06C8-459F-9879-6044A97C7C44}" srcOrd="2" destOrd="0" presId="urn:microsoft.com/office/officeart/2005/8/layout/hList7"/>
    <dgm:cxn modelId="{532952D8-3AE9-4F14-81F9-EABD0793C98E}" type="presParOf" srcId="{7C34B7A4-06C8-459F-9879-6044A97C7C44}" destId="{BB2821F9-BEAF-4850-B8B4-7B780BC6D408}" srcOrd="0" destOrd="0" presId="urn:microsoft.com/office/officeart/2005/8/layout/hList7"/>
    <dgm:cxn modelId="{1E08E874-5BA9-4CB5-BFF1-B1989AC8304F}" type="presParOf" srcId="{7C34B7A4-06C8-459F-9879-6044A97C7C44}" destId="{90D81C8B-FA0B-4B7B-9551-77B68CCF9C75}" srcOrd="1" destOrd="0" presId="urn:microsoft.com/office/officeart/2005/8/layout/hList7"/>
    <dgm:cxn modelId="{2B009CC6-31AB-4061-9506-C573D07028F8}" type="presParOf" srcId="{7C34B7A4-06C8-459F-9879-6044A97C7C44}" destId="{16C9BED9-9EE3-41B3-8EE4-E1C17BDC0452}" srcOrd="2" destOrd="0" presId="urn:microsoft.com/office/officeart/2005/8/layout/hList7"/>
    <dgm:cxn modelId="{0EF2B8BF-8CD1-468C-9DB7-8A9576CF7F7A}" type="presParOf" srcId="{7C34B7A4-06C8-459F-9879-6044A97C7C44}" destId="{59168661-F454-4C85-8CA1-1637574C35CB}" srcOrd="3" destOrd="0" presId="urn:microsoft.com/office/officeart/2005/8/layout/hList7"/>
    <dgm:cxn modelId="{9AF72950-161F-4CEF-9438-9CB8C5CC1B88}" type="presParOf" srcId="{B76F3CE5-EE72-40FF-843B-E674811AA7C1}" destId="{8B2308AB-2A9C-4311-AD94-0725DC9F9D79}" srcOrd="3" destOrd="0" presId="urn:microsoft.com/office/officeart/2005/8/layout/hList7"/>
    <dgm:cxn modelId="{9AFB02C9-1F92-4D47-88AB-E63EC7428837}" type="presParOf" srcId="{B76F3CE5-EE72-40FF-843B-E674811AA7C1}" destId="{B7F57E50-8D34-4B30-9231-56743ED740AE}" srcOrd="4" destOrd="0" presId="urn:microsoft.com/office/officeart/2005/8/layout/hList7"/>
    <dgm:cxn modelId="{BE1DF9FF-2A98-4AEE-8A33-C79388679A6D}" type="presParOf" srcId="{B7F57E50-8D34-4B30-9231-56743ED740AE}" destId="{025B9D14-7F48-40FB-BEC6-7236C886B104}" srcOrd="0" destOrd="0" presId="urn:microsoft.com/office/officeart/2005/8/layout/hList7"/>
    <dgm:cxn modelId="{CB06AAFF-3D9E-4185-8D1F-04154E96752D}" type="presParOf" srcId="{B7F57E50-8D34-4B30-9231-56743ED740AE}" destId="{A6793751-6F1D-4449-B36D-7D5939FFD495}" srcOrd="1" destOrd="0" presId="urn:microsoft.com/office/officeart/2005/8/layout/hList7"/>
    <dgm:cxn modelId="{5377328A-B0E8-45ED-8819-51C3BE807EF9}" type="presParOf" srcId="{B7F57E50-8D34-4B30-9231-56743ED740AE}" destId="{F2107236-B7D8-4F0E-A48A-91255B49A555}" srcOrd="2" destOrd="0" presId="urn:microsoft.com/office/officeart/2005/8/layout/hList7"/>
    <dgm:cxn modelId="{AA6008C8-E9D1-4BCB-84ED-EE8954024593}" type="presParOf" srcId="{B7F57E50-8D34-4B30-9231-56743ED740AE}" destId="{C134650B-0265-4667-A116-5351A6F3AAD4}" srcOrd="3" destOrd="0" presId="urn:microsoft.com/office/officeart/2005/8/layout/hList7"/>
    <dgm:cxn modelId="{5DBA4D5A-A304-4BA5-9A13-7692F6E9CE11}" type="presParOf" srcId="{B76F3CE5-EE72-40FF-843B-E674811AA7C1}" destId="{942D4329-CDC1-4BCA-87BC-5AE3F8ADD301}" srcOrd="5" destOrd="0" presId="urn:microsoft.com/office/officeart/2005/8/layout/hList7"/>
    <dgm:cxn modelId="{35F0AE68-A8B2-40AB-8F88-7B258393F2C8}" type="presParOf" srcId="{B76F3CE5-EE72-40FF-843B-E674811AA7C1}" destId="{EB226A53-4457-4726-BA51-FFCCBED32E25}" srcOrd="6" destOrd="0" presId="urn:microsoft.com/office/officeart/2005/8/layout/hList7"/>
    <dgm:cxn modelId="{24BC125C-ED96-4EB6-8A99-DDF08DBD29B4}" type="presParOf" srcId="{EB226A53-4457-4726-BA51-FFCCBED32E25}" destId="{84385FDE-B65F-4B2A-B107-F57AD026B5D5}" srcOrd="0" destOrd="0" presId="urn:microsoft.com/office/officeart/2005/8/layout/hList7"/>
    <dgm:cxn modelId="{954FEEE9-C29D-43BF-997A-D38FF07DB8BF}" type="presParOf" srcId="{EB226A53-4457-4726-BA51-FFCCBED32E25}" destId="{D75FBE88-7F84-4CD0-9F96-37DEE2861656}" srcOrd="1" destOrd="0" presId="urn:microsoft.com/office/officeart/2005/8/layout/hList7"/>
    <dgm:cxn modelId="{1F60B54E-4ECE-4AFD-A358-E6F4ABBB6653}" type="presParOf" srcId="{EB226A53-4457-4726-BA51-FFCCBED32E25}" destId="{FC2CCFE9-897B-4362-8B09-A5250C38C3BE}" srcOrd="2" destOrd="0" presId="urn:microsoft.com/office/officeart/2005/8/layout/hList7"/>
    <dgm:cxn modelId="{564D5F97-754D-4021-B123-BE8E8DC7A3FF}" type="presParOf" srcId="{EB226A53-4457-4726-BA51-FFCCBED32E25}" destId="{9C75F599-9C0B-4906-9627-2554A5F67D6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42C8C0-FCD6-4628-B6E8-094821B18DE8}" type="doc">
      <dgm:prSet loTypeId="urn:microsoft.com/office/officeart/2005/8/layout/pList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7EF800A6-25EC-4013-B608-37174C90FCB5}">
      <dgm:prSet/>
      <dgm:spPr/>
      <dgm:t>
        <a:bodyPr/>
        <a:lstStyle/>
        <a:p>
          <a:pPr rtl="0"/>
          <a:r>
            <a:rPr lang="zh-TW" dirty="0" smtClean="0">
              <a:solidFill>
                <a:srgbClr val="0000FF"/>
              </a:solidFill>
            </a:rPr>
            <a:t>室外至少</a:t>
          </a:r>
          <a:r>
            <a:rPr lang="en-US" dirty="0" smtClean="0">
              <a:solidFill>
                <a:srgbClr val="0000FF"/>
              </a:solidFill>
            </a:rPr>
            <a:t>1</a:t>
          </a:r>
          <a:r>
            <a:rPr lang="zh-TW" dirty="0" smtClean="0">
              <a:solidFill>
                <a:srgbClr val="0000FF"/>
              </a:solidFill>
            </a:rPr>
            <a:t>公尺</a:t>
          </a:r>
          <a:endParaRPr lang="zh-TW" dirty="0">
            <a:solidFill>
              <a:srgbClr val="0000FF"/>
            </a:solidFill>
          </a:endParaRPr>
        </a:p>
      </dgm:t>
    </dgm:pt>
    <dgm:pt modelId="{DE2C0C76-762C-4C04-B7F1-EB0A133FEA51}" type="parTrans" cxnId="{0E71B887-A75D-4973-9830-7A40CA5FC584}">
      <dgm:prSet/>
      <dgm:spPr/>
      <dgm:t>
        <a:bodyPr/>
        <a:lstStyle/>
        <a:p>
          <a:endParaRPr lang="zh-TW" altLang="en-US"/>
        </a:p>
      </dgm:t>
    </dgm:pt>
    <dgm:pt modelId="{604DA522-53D9-467F-9D68-FBBAC75CBFD1}" type="sibTrans" cxnId="{0E71B887-A75D-4973-9830-7A40CA5FC584}">
      <dgm:prSet/>
      <dgm:spPr/>
      <dgm:t>
        <a:bodyPr/>
        <a:lstStyle/>
        <a:p>
          <a:endParaRPr lang="zh-TW" altLang="en-US"/>
        </a:p>
      </dgm:t>
    </dgm:pt>
    <dgm:pt modelId="{888FC2FA-47E8-4F16-A9D0-513FD8D62D5F}">
      <dgm:prSet/>
      <dgm:spPr/>
      <dgm:t>
        <a:bodyPr/>
        <a:lstStyle/>
        <a:p>
          <a:pPr rtl="0"/>
          <a:r>
            <a:rPr lang="zh-TW" dirty="0" smtClean="0"/>
            <a:t>大約</a:t>
          </a:r>
          <a:r>
            <a:rPr lang="en-US" dirty="0" smtClean="0"/>
            <a:t>3</a:t>
          </a:r>
          <a:r>
            <a:rPr lang="zh-TW" dirty="0" smtClean="0"/>
            <a:t>個步伐</a:t>
          </a:r>
          <a:endParaRPr lang="zh-TW" dirty="0"/>
        </a:p>
      </dgm:t>
    </dgm:pt>
    <dgm:pt modelId="{E0677E74-229E-41A9-943C-6E557F56E2B9}" type="parTrans" cxnId="{9B104BC2-C9DA-492D-9BCD-465EC740BB1F}">
      <dgm:prSet/>
      <dgm:spPr/>
      <dgm:t>
        <a:bodyPr/>
        <a:lstStyle/>
        <a:p>
          <a:endParaRPr lang="zh-TW" altLang="en-US"/>
        </a:p>
      </dgm:t>
    </dgm:pt>
    <dgm:pt modelId="{F405531A-25E6-47F6-B157-D58855B60A79}" type="sibTrans" cxnId="{9B104BC2-C9DA-492D-9BCD-465EC740BB1F}">
      <dgm:prSet/>
      <dgm:spPr/>
      <dgm:t>
        <a:bodyPr/>
        <a:lstStyle/>
        <a:p>
          <a:endParaRPr lang="zh-TW" altLang="en-US"/>
        </a:p>
      </dgm:t>
    </dgm:pt>
    <dgm:pt modelId="{769EDD4D-F5D7-4F4E-9528-B67921A0367E}">
      <dgm:prSet/>
      <dgm:spPr/>
      <dgm:t>
        <a:bodyPr/>
        <a:lstStyle/>
        <a:p>
          <a:pPr rtl="0"/>
          <a:r>
            <a:rPr lang="zh-TW" dirty="0" smtClean="0">
              <a:solidFill>
                <a:srgbClr val="0000FF"/>
              </a:solidFill>
            </a:rPr>
            <a:t>室內至少</a:t>
          </a:r>
          <a:r>
            <a:rPr lang="en-US" dirty="0" smtClean="0">
              <a:solidFill>
                <a:srgbClr val="0000FF"/>
              </a:solidFill>
            </a:rPr>
            <a:t>1.5</a:t>
          </a:r>
          <a:r>
            <a:rPr lang="zh-TW" dirty="0" smtClean="0">
              <a:solidFill>
                <a:srgbClr val="0000FF"/>
              </a:solidFill>
            </a:rPr>
            <a:t>公尺</a:t>
          </a:r>
          <a:endParaRPr lang="zh-TW" dirty="0">
            <a:solidFill>
              <a:srgbClr val="0000FF"/>
            </a:solidFill>
          </a:endParaRPr>
        </a:p>
      </dgm:t>
    </dgm:pt>
    <dgm:pt modelId="{BA786449-B39A-43DD-B696-FE410BF04522}" type="parTrans" cxnId="{F2B692BB-B3C1-4C9C-BFF5-B965CC51147E}">
      <dgm:prSet/>
      <dgm:spPr/>
      <dgm:t>
        <a:bodyPr/>
        <a:lstStyle/>
        <a:p>
          <a:endParaRPr lang="zh-TW" altLang="en-US"/>
        </a:p>
      </dgm:t>
    </dgm:pt>
    <dgm:pt modelId="{86091F41-5AA6-4158-B9F6-4B47A451617E}" type="sibTrans" cxnId="{F2B692BB-B3C1-4C9C-BFF5-B965CC51147E}">
      <dgm:prSet/>
      <dgm:spPr/>
      <dgm:t>
        <a:bodyPr/>
        <a:lstStyle/>
        <a:p>
          <a:endParaRPr lang="zh-TW" altLang="en-US"/>
        </a:p>
      </dgm:t>
    </dgm:pt>
    <dgm:pt modelId="{143EFE5C-2799-467E-9120-475C539EB562}">
      <dgm:prSet/>
      <dgm:spPr/>
      <dgm:t>
        <a:bodyPr/>
        <a:lstStyle/>
        <a:p>
          <a:pPr rtl="0"/>
          <a:r>
            <a:rPr lang="zh-TW" dirty="0" smtClean="0"/>
            <a:t>大約手臂的兩倍長</a:t>
          </a:r>
          <a:endParaRPr lang="zh-TW" dirty="0"/>
        </a:p>
      </dgm:t>
    </dgm:pt>
    <dgm:pt modelId="{C034EB19-F89C-4DCD-A621-1B9F7E59DFF3}" type="parTrans" cxnId="{77F49372-E497-47EC-A41E-794A68664588}">
      <dgm:prSet/>
      <dgm:spPr/>
      <dgm:t>
        <a:bodyPr/>
        <a:lstStyle/>
        <a:p>
          <a:endParaRPr lang="zh-TW" altLang="en-US"/>
        </a:p>
      </dgm:t>
    </dgm:pt>
    <dgm:pt modelId="{57B0D89A-9D8B-4BB5-A727-5265382ED9BF}" type="sibTrans" cxnId="{77F49372-E497-47EC-A41E-794A68664588}">
      <dgm:prSet/>
      <dgm:spPr/>
      <dgm:t>
        <a:bodyPr/>
        <a:lstStyle/>
        <a:p>
          <a:endParaRPr lang="zh-TW" altLang="en-US"/>
        </a:p>
      </dgm:t>
    </dgm:pt>
    <dgm:pt modelId="{4C39CEC7-1856-4B56-8AF1-17869510EB14}" type="pres">
      <dgm:prSet presAssocID="{D442C8C0-FCD6-4628-B6E8-094821B18DE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E15220F-974B-4597-A9AC-C957DFB4848F}" type="pres">
      <dgm:prSet presAssocID="{7EF800A6-25EC-4013-B608-37174C90FCB5}" presName="compNode" presStyleCnt="0"/>
      <dgm:spPr/>
    </dgm:pt>
    <dgm:pt modelId="{61E9C23B-A8A5-4D28-8293-C7B5CAE5520C}" type="pres">
      <dgm:prSet presAssocID="{7EF800A6-25EC-4013-B608-37174C90FCB5}" presName="pictRect" presStyleLbl="nod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375AB4C9-603D-4E07-BB88-D64609023DE3}" type="pres">
      <dgm:prSet presAssocID="{7EF800A6-25EC-4013-B608-37174C90FCB5}" presName="textRec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044914B-3561-4B5B-8D87-3F881C3FB008}" type="pres">
      <dgm:prSet presAssocID="{604DA522-53D9-467F-9D68-FBBAC75CBFD1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6C067CB9-C4E0-492E-8644-6E2CD2E26FAF}" type="pres">
      <dgm:prSet presAssocID="{769EDD4D-F5D7-4F4E-9528-B67921A0367E}" presName="compNode" presStyleCnt="0"/>
      <dgm:spPr/>
    </dgm:pt>
    <dgm:pt modelId="{04C0E383-0DA2-46F0-AB7E-8327A8A335C3}" type="pres">
      <dgm:prSet presAssocID="{769EDD4D-F5D7-4F4E-9528-B67921A0367E}" presName="pictRect" presStyleLbl="nod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9ECFA2A6-0586-494B-8081-00F730760770}" type="pres">
      <dgm:prSet presAssocID="{769EDD4D-F5D7-4F4E-9528-B67921A0367E}" presName="textRec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49A2683-45C2-4017-8F5A-E518B257865B}" type="presOf" srcId="{604DA522-53D9-467F-9D68-FBBAC75CBFD1}" destId="{0044914B-3561-4B5B-8D87-3F881C3FB008}" srcOrd="0" destOrd="0" presId="urn:microsoft.com/office/officeart/2005/8/layout/pList1"/>
    <dgm:cxn modelId="{77F49372-E497-47EC-A41E-794A68664588}" srcId="{769EDD4D-F5D7-4F4E-9528-B67921A0367E}" destId="{143EFE5C-2799-467E-9120-475C539EB562}" srcOrd="0" destOrd="0" parTransId="{C034EB19-F89C-4DCD-A621-1B9F7E59DFF3}" sibTransId="{57B0D89A-9D8B-4BB5-A727-5265382ED9BF}"/>
    <dgm:cxn modelId="{87E3E226-B52F-4CD2-AC56-3111D7D77C39}" type="presOf" srcId="{143EFE5C-2799-467E-9120-475C539EB562}" destId="{9ECFA2A6-0586-494B-8081-00F730760770}" srcOrd="0" destOrd="1" presId="urn:microsoft.com/office/officeart/2005/8/layout/pList1"/>
    <dgm:cxn modelId="{F2B692BB-B3C1-4C9C-BFF5-B965CC51147E}" srcId="{D442C8C0-FCD6-4628-B6E8-094821B18DE8}" destId="{769EDD4D-F5D7-4F4E-9528-B67921A0367E}" srcOrd="1" destOrd="0" parTransId="{BA786449-B39A-43DD-B696-FE410BF04522}" sibTransId="{86091F41-5AA6-4158-B9F6-4B47A451617E}"/>
    <dgm:cxn modelId="{0E71B887-A75D-4973-9830-7A40CA5FC584}" srcId="{D442C8C0-FCD6-4628-B6E8-094821B18DE8}" destId="{7EF800A6-25EC-4013-B608-37174C90FCB5}" srcOrd="0" destOrd="0" parTransId="{DE2C0C76-762C-4C04-B7F1-EB0A133FEA51}" sibTransId="{604DA522-53D9-467F-9D68-FBBAC75CBFD1}"/>
    <dgm:cxn modelId="{E62B47C8-D026-40A2-9118-9153B15D3D89}" type="presOf" srcId="{D442C8C0-FCD6-4628-B6E8-094821B18DE8}" destId="{4C39CEC7-1856-4B56-8AF1-17869510EB14}" srcOrd="0" destOrd="0" presId="urn:microsoft.com/office/officeart/2005/8/layout/pList1"/>
    <dgm:cxn modelId="{4AB29D5B-338D-4479-8B7C-F5B45B61C3C9}" type="presOf" srcId="{769EDD4D-F5D7-4F4E-9528-B67921A0367E}" destId="{9ECFA2A6-0586-494B-8081-00F730760770}" srcOrd="0" destOrd="0" presId="urn:microsoft.com/office/officeart/2005/8/layout/pList1"/>
    <dgm:cxn modelId="{9B104BC2-C9DA-492D-9BCD-465EC740BB1F}" srcId="{7EF800A6-25EC-4013-B608-37174C90FCB5}" destId="{888FC2FA-47E8-4F16-A9D0-513FD8D62D5F}" srcOrd="0" destOrd="0" parTransId="{E0677E74-229E-41A9-943C-6E557F56E2B9}" sibTransId="{F405531A-25E6-47F6-B157-D58855B60A79}"/>
    <dgm:cxn modelId="{042448F1-FDFE-4F8E-B2FB-2167675677B0}" type="presOf" srcId="{7EF800A6-25EC-4013-B608-37174C90FCB5}" destId="{375AB4C9-603D-4E07-BB88-D64609023DE3}" srcOrd="0" destOrd="0" presId="urn:microsoft.com/office/officeart/2005/8/layout/pList1"/>
    <dgm:cxn modelId="{6AF4D756-2D13-4B08-82DC-4EE526AEDBC7}" type="presOf" srcId="{888FC2FA-47E8-4F16-A9D0-513FD8D62D5F}" destId="{375AB4C9-603D-4E07-BB88-D64609023DE3}" srcOrd="0" destOrd="1" presId="urn:microsoft.com/office/officeart/2005/8/layout/pList1"/>
    <dgm:cxn modelId="{43295EC7-205F-4C3F-9269-00C1A7EEFBCA}" type="presParOf" srcId="{4C39CEC7-1856-4B56-8AF1-17869510EB14}" destId="{1E15220F-974B-4597-A9AC-C957DFB4848F}" srcOrd="0" destOrd="0" presId="urn:microsoft.com/office/officeart/2005/8/layout/pList1"/>
    <dgm:cxn modelId="{C7191265-B5A1-4AC0-9EC3-9A9C5ACE25DD}" type="presParOf" srcId="{1E15220F-974B-4597-A9AC-C957DFB4848F}" destId="{61E9C23B-A8A5-4D28-8293-C7B5CAE5520C}" srcOrd="0" destOrd="0" presId="urn:microsoft.com/office/officeart/2005/8/layout/pList1"/>
    <dgm:cxn modelId="{80311670-4DD3-41FE-A74F-F1C5FD8DEE73}" type="presParOf" srcId="{1E15220F-974B-4597-A9AC-C957DFB4848F}" destId="{375AB4C9-603D-4E07-BB88-D64609023DE3}" srcOrd="1" destOrd="0" presId="urn:microsoft.com/office/officeart/2005/8/layout/pList1"/>
    <dgm:cxn modelId="{CAF5A0B5-E7A6-497C-B870-5C70AE27E02F}" type="presParOf" srcId="{4C39CEC7-1856-4B56-8AF1-17869510EB14}" destId="{0044914B-3561-4B5B-8D87-3F881C3FB008}" srcOrd="1" destOrd="0" presId="urn:microsoft.com/office/officeart/2005/8/layout/pList1"/>
    <dgm:cxn modelId="{8B195B0A-0F63-4E48-8E6B-1C7A1D145FD3}" type="presParOf" srcId="{4C39CEC7-1856-4B56-8AF1-17869510EB14}" destId="{6C067CB9-C4E0-492E-8644-6E2CD2E26FAF}" srcOrd="2" destOrd="0" presId="urn:microsoft.com/office/officeart/2005/8/layout/pList1"/>
    <dgm:cxn modelId="{BE036419-0EDF-40FC-82FC-E70C09BD7957}" type="presParOf" srcId="{6C067CB9-C4E0-492E-8644-6E2CD2E26FAF}" destId="{04C0E383-0DA2-46F0-AB7E-8327A8A335C3}" srcOrd="0" destOrd="0" presId="urn:microsoft.com/office/officeart/2005/8/layout/pList1"/>
    <dgm:cxn modelId="{16DF1FF5-522E-49B0-8A5D-ACEC29167DEA}" type="presParOf" srcId="{6C067CB9-C4E0-492E-8644-6E2CD2E26FAF}" destId="{9ECFA2A6-0586-494B-8081-00F730760770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C38C4F-C959-4FFA-9F56-32D97FCF7184}" type="doc">
      <dgm:prSet loTypeId="urn:microsoft.com/office/officeart/2005/8/layout/radial2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B108AAAA-1C31-4843-AF3D-98575BF09F0F}">
      <dgm:prSet/>
      <dgm:spPr/>
      <dgm:t>
        <a:bodyPr/>
        <a:lstStyle/>
        <a:p>
          <a:pPr rtl="0"/>
          <a:r>
            <a:rPr lang="zh-TW" dirty="0" smtClean="0"/>
            <a:t>衛福部疾管署</a:t>
          </a:r>
          <a:endParaRPr lang="zh-TW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ADC61D58-AA4F-4803-AFAD-BBCB88BF0ADC}" type="parTrans" cxnId="{960907AC-CF36-4A26-9E1A-EBE4088D5A64}">
      <dgm:prSet/>
      <dgm:spPr/>
      <dgm:t>
        <a:bodyPr/>
        <a:lstStyle/>
        <a:p>
          <a:endParaRPr lang="zh-TW" altLang="en-US"/>
        </a:p>
      </dgm:t>
    </dgm:pt>
    <dgm:pt modelId="{351E8E18-FE79-44C1-BD69-2CB9DDA820DB}" type="sibTrans" cxnId="{960907AC-CF36-4A26-9E1A-EBE4088D5A64}">
      <dgm:prSet/>
      <dgm:spPr/>
      <dgm:t>
        <a:bodyPr/>
        <a:lstStyle/>
        <a:p>
          <a:endParaRPr lang="zh-TW" altLang="en-US"/>
        </a:p>
      </dgm:t>
    </dgm:pt>
    <dgm:pt modelId="{F78EBE44-FC86-4E29-B696-3C0F074991AF}">
      <dgm:prSet/>
      <dgm:spPr/>
      <dgm:t>
        <a:bodyPr/>
        <a:lstStyle/>
        <a:p>
          <a:pPr rtl="0"/>
          <a:r>
            <a:rPr lang="zh-TW" dirty="0" smtClean="0"/>
            <a:t>掌握最新疫情</a:t>
          </a:r>
          <a:endParaRPr lang="zh-TW" dirty="0"/>
        </a:p>
      </dgm:t>
    </dgm:pt>
    <dgm:pt modelId="{C33E3370-F1C0-412C-BDF2-C8151BDCDA7B}" type="parTrans" cxnId="{80EEF7A9-C671-4ECE-B05F-A83E49926DC1}">
      <dgm:prSet/>
      <dgm:spPr/>
      <dgm:t>
        <a:bodyPr/>
        <a:lstStyle/>
        <a:p>
          <a:endParaRPr lang="zh-TW" altLang="en-US"/>
        </a:p>
      </dgm:t>
    </dgm:pt>
    <dgm:pt modelId="{3CBB9119-F6A9-4FFD-9511-EBB9259FBC61}" type="sibTrans" cxnId="{80EEF7A9-C671-4ECE-B05F-A83E49926DC1}">
      <dgm:prSet/>
      <dgm:spPr/>
      <dgm:t>
        <a:bodyPr/>
        <a:lstStyle/>
        <a:p>
          <a:endParaRPr lang="zh-TW" altLang="en-US"/>
        </a:p>
      </dgm:t>
    </dgm:pt>
    <dgm:pt modelId="{54D98734-3F9D-4D79-B517-EF07A06D2725}">
      <dgm:prSet/>
      <dgm:spPr/>
      <dgm:t>
        <a:bodyPr/>
        <a:lstStyle/>
        <a:p>
          <a:pPr rtl="0"/>
          <a:r>
            <a:rPr lang="zh-TW" dirty="0" smtClean="0"/>
            <a:t>了解防疫議題</a:t>
          </a:r>
          <a:endParaRPr lang="zh-TW" dirty="0"/>
        </a:p>
      </dgm:t>
    </dgm:pt>
    <dgm:pt modelId="{34C70A3F-314E-49D6-92FA-EFC3F3132E6B}" type="parTrans" cxnId="{D77D6EA2-9BB2-41EA-BBFF-F6E51C65E58D}">
      <dgm:prSet/>
      <dgm:spPr/>
      <dgm:t>
        <a:bodyPr/>
        <a:lstStyle/>
        <a:p>
          <a:endParaRPr lang="zh-TW" altLang="en-US"/>
        </a:p>
      </dgm:t>
    </dgm:pt>
    <dgm:pt modelId="{047F5132-C674-45C0-ACD4-AF17BE1FD906}" type="sibTrans" cxnId="{D77D6EA2-9BB2-41EA-BBFF-F6E51C65E58D}">
      <dgm:prSet/>
      <dgm:spPr/>
      <dgm:t>
        <a:bodyPr/>
        <a:lstStyle/>
        <a:p>
          <a:endParaRPr lang="zh-TW" altLang="en-US"/>
        </a:p>
      </dgm:t>
    </dgm:pt>
    <dgm:pt modelId="{07715B46-9678-41A5-9200-A66148B6740A}">
      <dgm:prSet/>
      <dgm:spPr/>
      <dgm:t>
        <a:bodyPr/>
        <a:lstStyle/>
        <a:p>
          <a:pPr rtl="0"/>
          <a:r>
            <a:rPr lang="zh-TW" dirty="0" smtClean="0"/>
            <a:t>防疫小測驗</a:t>
          </a:r>
          <a:endParaRPr lang="zh-TW" dirty="0"/>
        </a:p>
      </dgm:t>
    </dgm:pt>
    <dgm:pt modelId="{7662D647-420D-4167-B306-F94A4DBD9DDB}" type="parTrans" cxnId="{44DCDC04-BE14-436C-B0A9-F0CE29D861CA}">
      <dgm:prSet/>
      <dgm:spPr/>
      <dgm:t>
        <a:bodyPr/>
        <a:lstStyle/>
        <a:p>
          <a:endParaRPr lang="zh-TW" altLang="en-US"/>
        </a:p>
      </dgm:t>
    </dgm:pt>
    <dgm:pt modelId="{586F2FDA-40DB-40F3-85B0-ED495BA51416}" type="sibTrans" cxnId="{44DCDC04-BE14-436C-B0A9-F0CE29D861CA}">
      <dgm:prSet/>
      <dgm:spPr/>
      <dgm:t>
        <a:bodyPr/>
        <a:lstStyle/>
        <a:p>
          <a:endParaRPr lang="zh-TW" altLang="en-US"/>
        </a:p>
      </dgm:t>
    </dgm:pt>
    <dgm:pt modelId="{C2DF44C7-8076-417F-8259-D52CD12320D0}">
      <dgm:prSet/>
      <dgm:spPr/>
      <dgm:t>
        <a:bodyPr/>
        <a:lstStyle/>
        <a:p>
          <a:pPr rtl="0"/>
          <a:r>
            <a:rPr lang="zh-TW" dirty="0" smtClean="0"/>
            <a:t>你的防疫觀念正確嗎？</a:t>
          </a:r>
          <a:endParaRPr lang="zh-TW" dirty="0"/>
        </a:p>
      </dgm:t>
    </dgm:pt>
    <dgm:pt modelId="{FE453129-2E7D-4F98-A731-6436097827AB}" type="parTrans" cxnId="{F5E00191-3297-4AF6-AF92-4545801E2259}">
      <dgm:prSet/>
      <dgm:spPr/>
      <dgm:t>
        <a:bodyPr/>
        <a:lstStyle/>
        <a:p>
          <a:endParaRPr lang="zh-TW" altLang="en-US"/>
        </a:p>
      </dgm:t>
    </dgm:pt>
    <dgm:pt modelId="{0147ACB8-3946-4C6C-B6DD-8BE20A4AE1C4}" type="sibTrans" cxnId="{F5E00191-3297-4AF6-AF92-4545801E2259}">
      <dgm:prSet/>
      <dgm:spPr/>
      <dgm:t>
        <a:bodyPr/>
        <a:lstStyle/>
        <a:p>
          <a:endParaRPr lang="zh-TW" altLang="en-US"/>
        </a:p>
      </dgm:t>
    </dgm:pt>
    <dgm:pt modelId="{665D0C18-F27C-4CBD-B1D2-2F51CAB83C13}">
      <dgm:prSet/>
      <dgm:spPr/>
      <dgm:t>
        <a:bodyPr/>
        <a:lstStyle/>
        <a:p>
          <a:pPr rtl="0"/>
          <a:r>
            <a:rPr lang="zh-TW" dirty="0" smtClean="0"/>
            <a:t>擊敗新冠病毒，健康久久！</a:t>
          </a:r>
          <a:endParaRPr lang="zh-TW" dirty="0"/>
        </a:p>
      </dgm:t>
    </dgm:pt>
    <dgm:pt modelId="{B847889A-D094-4859-B159-0D8987606DF2}" type="parTrans" cxnId="{06070178-ABFE-4C5B-9B54-254B0E71FF22}">
      <dgm:prSet/>
      <dgm:spPr/>
      <dgm:t>
        <a:bodyPr/>
        <a:lstStyle/>
        <a:p>
          <a:endParaRPr lang="zh-TW" altLang="en-US"/>
        </a:p>
      </dgm:t>
    </dgm:pt>
    <dgm:pt modelId="{102ADFC8-88B7-4DB1-B8B1-2FD43FEC440B}" type="sibTrans" cxnId="{06070178-ABFE-4C5B-9B54-254B0E71FF22}">
      <dgm:prSet/>
      <dgm:spPr/>
      <dgm:t>
        <a:bodyPr/>
        <a:lstStyle/>
        <a:p>
          <a:endParaRPr lang="zh-TW" altLang="en-US"/>
        </a:p>
      </dgm:t>
    </dgm:pt>
    <dgm:pt modelId="{E6D7690D-3590-449C-8082-9F079EB75011}">
      <dgm:prSet/>
      <dgm:spPr/>
      <dgm:t>
        <a:bodyPr/>
        <a:lstStyle/>
        <a:p>
          <a:r>
            <a:rPr lang="zh-TW" altLang="en-US" dirty="0" smtClean="0"/>
            <a:t>觀賞防疫影片</a:t>
          </a:r>
          <a:endParaRPr lang="zh-TW" altLang="en-US" dirty="0"/>
        </a:p>
      </dgm:t>
    </dgm:pt>
    <dgm:pt modelId="{EB1CEF29-7133-4116-B0BD-8D97B21DFFAA}" type="parTrans" cxnId="{4AFBA86C-B7E7-4A16-A4DD-BB1CBE5473CD}">
      <dgm:prSet/>
      <dgm:spPr/>
      <dgm:t>
        <a:bodyPr/>
        <a:lstStyle/>
        <a:p>
          <a:endParaRPr lang="zh-TW" altLang="en-US"/>
        </a:p>
      </dgm:t>
    </dgm:pt>
    <dgm:pt modelId="{26DB3A2A-9E86-4947-88E3-2E9E6E089C39}" type="sibTrans" cxnId="{4AFBA86C-B7E7-4A16-A4DD-BB1CBE5473CD}">
      <dgm:prSet/>
      <dgm:spPr/>
      <dgm:t>
        <a:bodyPr/>
        <a:lstStyle/>
        <a:p>
          <a:endParaRPr lang="zh-TW" altLang="en-US"/>
        </a:p>
      </dgm:t>
    </dgm:pt>
    <dgm:pt modelId="{06BF920D-72AE-4C2A-AC9E-7CBD021F4D82}">
      <dgm:prSet/>
      <dgm:spPr/>
      <dgm:t>
        <a:bodyPr/>
        <a:lstStyle/>
        <a:p>
          <a:r>
            <a:rPr lang="zh-TW" altLang="en-US" dirty="0" smtClean="0"/>
            <a:t>照顧自己，愛護家人！</a:t>
          </a:r>
          <a:endParaRPr lang="zh-TW" altLang="en-US" dirty="0"/>
        </a:p>
      </dgm:t>
    </dgm:pt>
    <dgm:pt modelId="{6CE340AA-615F-484C-9277-8F37798DEDE6}" type="parTrans" cxnId="{6ABD6B84-FD3B-4475-B397-37D580DD2F95}">
      <dgm:prSet/>
      <dgm:spPr/>
      <dgm:t>
        <a:bodyPr/>
        <a:lstStyle/>
        <a:p>
          <a:endParaRPr lang="zh-TW" altLang="en-US"/>
        </a:p>
      </dgm:t>
    </dgm:pt>
    <dgm:pt modelId="{33ED928C-F2D2-43B7-9231-1A4D434EC37E}" type="sibTrans" cxnId="{6ABD6B84-FD3B-4475-B397-37D580DD2F95}">
      <dgm:prSet/>
      <dgm:spPr/>
      <dgm:t>
        <a:bodyPr/>
        <a:lstStyle/>
        <a:p>
          <a:endParaRPr lang="zh-TW" altLang="en-US"/>
        </a:p>
      </dgm:t>
    </dgm:pt>
    <dgm:pt modelId="{47D9E54E-EA35-4088-80D4-C37B2FDF2109}" type="pres">
      <dgm:prSet presAssocID="{5BC38C4F-C959-4FFA-9F56-32D97FCF7184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0EB8102-5B29-49BC-9230-5719B1205DBD}" type="pres">
      <dgm:prSet presAssocID="{5BC38C4F-C959-4FFA-9F56-32D97FCF7184}" presName="cycle" presStyleCnt="0"/>
      <dgm:spPr/>
    </dgm:pt>
    <dgm:pt modelId="{BD15DB7F-1F6F-4BC1-A4B0-FEE2A082526B}" type="pres">
      <dgm:prSet presAssocID="{5BC38C4F-C959-4FFA-9F56-32D97FCF7184}" presName="centerShape" presStyleCnt="0"/>
      <dgm:spPr/>
    </dgm:pt>
    <dgm:pt modelId="{1DE7315C-8F4F-4C2F-B20B-13DF6FE7573A}" type="pres">
      <dgm:prSet presAssocID="{5BC38C4F-C959-4FFA-9F56-32D97FCF7184}" presName="connSite" presStyleLbl="node1" presStyleIdx="0" presStyleCnt="4"/>
      <dgm:spPr/>
    </dgm:pt>
    <dgm:pt modelId="{F982564D-CFC4-4475-9692-51ADAEAD2917}" type="pres">
      <dgm:prSet presAssocID="{5BC38C4F-C959-4FFA-9F56-32D97FCF7184}" presName="visible" presStyleLbl="node1" presStyleIdx="0" presStyleCnt="4" custLinFactNeighborX="-4338" custLinFactNeighborY="-340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04D638D7-F363-4098-98C2-BB4809EE5A98}" type="pres">
      <dgm:prSet presAssocID="{ADC61D58-AA4F-4803-AFAD-BBCB88BF0ADC}" presName="Name25" presStyleLbl="parChTrans1D1" presStyleIdx="0" presStyleCnt="3"/>
      <dgm:spPr/>
      <dgm:t>
        <a:bodyPr/>
        <a:lstStyle/>
        <a:p>
          <a:endParaRPr lang="zh-TW" altLang="en-US"/>
        </a:p>
      </dgm:t>
    </dgm:pt>
    <dgm:pt modelId="{B6874915-D09F-48AE-A58C-5A876A0C4502}" type="pres">
      <dgm:prSet presAssocID="{B108AAAA-1C31-4843-AF3D-98575BF09F0F}" presName="node" presStyleCnt="0"/>
      <dgm:spPr/>
    </dgm:pt>
    <dgm:pt modelId="{93136531-CBDD-48E9-967F-DD5D5F96D4F6}" type="pres">
      <dgm:prSet presAssocID="{B108AAAA-1C31-4843-AF3D-98575BF09F0F}" presName="parentNode" presStyleLbl="node1" presStyleIdx="1" presStyleCnt="4" custLinFactNeighborX="24265" custLinFactNeighborY="-2956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B7BD06-B914-45F3-BA69-74AD3C266DFB}" type="pres">
      <dgm:prSet presAssocID="{B108AAAA-1C31-4843-AF3D-98575BF09F0F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D5584D8-76B1-46BC-8F85-B4BDEA861D5E}" type="pres">
      <dgm:prSet presAssocID="{7662D647-420D-4167-B306-F94A4DBD9DDB}" presName="Name25" presStyleLbl="parChTrans1D1" presStyleIdx="1" presStyleCnt="3"/>
      <dgm:spPr/>
      <dgm:t>
        <a:bodyPr/>
        <a:lstStyle/>
        <a:p>
          <a:endParaRPr lang="zh-TW" altLang="en-US"/>
        </a:p>
      </dgm:t>
    </dgm:pt>
    <dgm:pt modelId="{49C28E6D-2692-4671-B83C-91A199DBE8F7}" type="pres">
      <dgm:prSet presAssocID="{07715B46-9678-41A5-9200-A66148B6740A}" presName="node" presStyleCnt="0"/>
      <dgm:spPr/>
    </dgm:pt>
    <dgm:pt modelId="{507A6B50-5AE9-415F-A52A-8BA5203E8CEF}" type="pres">
      <dgm:prSet presAssocID="{07715B46-9678-41A5-9200-A66148B6740A}" presName="parentNode" presStyleLbl="node1" presStyleIdx="2" presStyleCnt="4" custLinFactNeighborX="16191" custLinFactNeighborY="-558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41A0239-073C-4FF3-93E5-CF21DA308CB1}" type="pres">
      <dgm:prSet presAssocID="{07715B46-9678-41A5-9200-A66148B6740A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19D140-572E-4DB5-8B3F-BAAD1A280378}" type="pres">
      <dgm:prSet presAssocID="{EB1CEF29-7133-4116-B0BD-8D97B21DFFAA}" presName="Name25" presStyleLbl="parChTrans1D1" presStyleIdx="2" presStyleCnt="3"/>
      <dgm:spPr/>
    </dgm:pt>
    <dgm:pt modelId="{A8C4C286-DF3E-44F1-AF9A-E8E2F47D1926}" type="pres">
      <dgm:prSet presAssocID="{E6D7690D-3590-449C-8082-9F079EB75011}" presName="node" presStyleCnt="0"/>
      <dgm:spPr/>
    </dgm:pt>
    <dgm:pt modelId="{0734E0DC-653E-49FB-B44C-7F0C713C7927}" type="pres">
      <dgm:prSet presAssocID="{E6D7690D-3590-449C-8082-9F079EB75011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661CF8E6-F152-4598-9BF1-5346119E7B85}" type="pres">
      <dgm:prSet presAssocID="{E6D7690D-3590-449C-8082-9F079EB75011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1B592B6-8EC3-4918-8EAF-312E9C787C23}" type="presOf" srcId="{5BC38C4F-C959-4FFA-9F56-32D97FCF7184}" destId="{47D9E54E-EA35-4088-80D4-C37B2FDF2109}" srcOrd="0" destOrd="0" presId="urn:microsoft.com/office/officeart/2005/8/layout/radial2"/>
    <dgm:cxn modelId="{5D8EE89F-7F55-4D00-BFFE-6A1AECA5E6A6}" type="presOf" srcId="{E6D7690D-3590-449C-8082-9F079EB75011}" destId="{0734E0DC-653E-49FB-B44C-7F0C713C7927}" srcOrd="0" destOrd="0" presId="urn:microsoft.com/office/officeart/2005/8/layout/radial2"/>
    <dgm:cxn modelId="{44DCDC04-BE14-436C-B0A9-F0CE29D861CA}" srcId="{5BC38C4F-C959-4FFA-9F56-32D97FCF7184}" destId="{07715B46-9678-41A5-9200-A66148B6740A}" srcOrd="1" destOrd="0" parTransId="{7662D647-420D-4167-B306-F94A4DBD9DDB}" sibTransId="{586F2FDA-40DB-40F3-85B0-ED495BA51416}"/>
    <dgm:cxn modelId="{E0897ACA-D772-4A3B-993B-12A5896C4857}" type="presOf" srcId="{665D0C18-F27C-4CBD-B1D2-2F51CAB83C13}" destId="{041A0239-073C-4FF3-93E5-CF21DA308CB1}" srcOrd="0" destOrd="2" presId="urn:microsoft.com/office/officeart/2005/8/layout/radial2"/>
    <dgm:cxn modelId="{F5E00191-3297-4AF6-AF92-4545801E2259}" srcId="{07715B46-9678-41A5-9200-A66148B6740A}" destId="{C2DF44C7-8076-417F-8259-D52CD12320D0}" srcOrd="1" destOrd="0" parTransId="{FE453129-2E7D-4F98-A731-6436097827AB}" sibTransId="{0147ACB8-3946-4C6C-B6DD-8BE20A4AE1C4}"/>
    <dgm:cxn modelId="{6ABD6B84-FD3B-4475-B397-37D580DD2F95}" srcId="{E6D7690D-3590-449C-8082-9F079EB75011}" destId="{06BF920D-72AE-4C2A-AC9E-7CBD021F4D82}" srcOrd="0" destOrd="0" parTransId="{6CE340AA-615F-484C-9277-8F37798DEDE6}" sibTransId="{33ED928C-F2D2-43B7-9231-1A4D434EC37E}"/>
    <dgm:cxn modelId="{7A8C0E91-0C42-49B9-A386-44453338A884}" type="presOf" srcId="{54D98734-3F9D-4D79-B517-EF07A06D2725}" destId="{041A0239-073C-4FF3-93E5-CF21DA308CB1}" srcOrd="0" destOrd="0" presId="urn:microsoft.com/office/officeart/2005/8/layout/radial2"/>
    <dgm:cxn modelId="{BF1379B2-98A4-4D79-AFB5-991A696E8C7D}" type="presOf" srcId="{06BF920D-72AE-4C2A-AC9E-7CBD021F4D82}" destId="{661CF8E6-F152-4598-9BF1-5346119E7B85}" srcOrd="0" destOrd="0" presId="urn:microsoft.com/office/officeart/2005/8/layout/radial2"/>
    <dgm:cxn modelId="{960907AC-CF36-4A26-9E1A-EBE4088D5A64}" srcId="{5BC38C4F-C959-4FFA-9F56-32D97FCF7184}" destId="{B108AAAA-1C31-4843-AF3D-98575BF09F0F}" srcOrd="0" destOrd="0" parTransId="{ADC61D58-AA4F-4803-AFAD-BBCB88BF0ADC}" sibTransId="{351E8E18-FE79-44C1-BD69-2CB9DDA820DB}"/>
    <dgm:cxn modelId="{80EEF7A9-C671-4ECE-B05F-A83E49926DC1}" srcId="{B108AAAA-1C31-4843-AF3D-98575BF09F0F}" destId="{F78EBE44-FC86-4E29-B696-3C0F074991AF}" srcOrd="0" destOrd="0" parTransId="{C33E3370-F1C0-412C-BDF2-C8151BDCDA7B}" sibTransId="{3CBB9119-F6A9-4FFD-9511-EBB9259FBC61}"/>
    <dgm:cxn modelId="{0E82D93B-4B54-4636-9966-D80C8E68D5AF}" type="presOf" srcId="{C2DF44C7-8076-417F-8259-D52CD12320D0}" destId="{041A0239-073C-4FF3-93E5-CF21DA308CB1}" srcOrd="0" destOrd="1" presId="urn:microsoft.com/office/officeart/2005/8/layout/radial2"/>
    <dgm:cxn modelId="{D77D6EA2-9BB2-41EA-BBFF-F6E51C65E58D}" srcId="{07715B46-9678-41A5-9200-A66148B6740A}" destId="{54D98734-3F9D-4D79-B517-EF07A06D2725}" srcOrd="0" destOrd="0" parTransId="{34C70A3F-314E-49D6-92FA-EFC3F3132E6B}" sibTransId="{047F5132-C674-45C0-ACD4-AF17BE1FD906}"/>
    <dgm:cxn modelId="{C360A3B5-B449-4C01-828C-A5B6AB3855F8}" type="presOf" srcId="{F78EBE44-FC86-4E29-B696-3C0F074991AF}" destId="{9CB7BD06-B914-45F3-BA69-74AD3C266DFB}" srcOrd="0" destOrd="0" presId="urn:microsoft.com/office/officeart/2005/8/layout/radial2"/>
    <dgm:cxn modelId="{4AFBA86C-B7E7-4A16-A4DD-BB1CBE5473CD}" srcId="{5BC38C4F-C959-4FFA-9F56-32D97FCF7184}" destId="{E6D7690D-3590-449C-8082-9F079EB75011}" srcOrd="2" destOrd="0" parTransId="{EB1CEF29-7133-4116-B0BD-8D97B21DFFAA}" sibTransId="{26DB3A2A-9E86-4947-88E3-2E9E6E089C39}"/>
    <dgm:cxn modelId="{4AEC4B18-1E69-4FE0-8255-F92755903BAC}" type="presOf" srcId="{7662D647-420D-4167-B306-F94A4DBD9DDB}" destId="{2D5584D8-76B1-46BC-8F85-B4BDEA861D5E}" srcOrd="0" destOrd="0" presId="urn:microsoft.com/office/officeart/2005/8/layout/radial2"/>
    <dgm:cxn modelId="{42C05B58-0292-4A3A-A1F5-8C6EAD57AD9F}" type="presOf" srcId="{B108AAAA-1C31-4843-AF3D-98575BF09F0F}" destId="{93136531-CBDD-48E9-967F-DD5D5F96D4F6}" srcOrd="0" destOrd="0" presId="urn:microsoft.com/office/officeart/2005/8/layout/radial2"/>
    <dgm:cxn modelId="{06070178-ABFE-4C5B-9B54-254B0E71FF22}" srcId="{07715B46-9678-41A5-9200-A66148B6740A}" destId="{665D0C18-F27C-4CBD-B1D2-2F51CAB83C13}" srcOrd="2" destOrd="0" parTransId="{B847889A-D094-4859-B159-0D8987606DF2}" sibTransId="{102ADFC8-88B7-4DB1-B8B1-2FD43FEC440B}"/>
    <dgm:cxn modelId="{90FBB099-80AA-4DD6-9F8F-2C1795419F01}" type="presOf" srcId="{ADC61D58-AA4F-4803-AFAD-BBCB88BF0ADC}" destId="{04D638D7-F363-4098-98C2-BB4809EE5A98}" srcOrd="0" destOrd="0" presId="urn:microsoft.com/office/officeart/2005/8/layout/radial2"/>
    <dgm:cxn modelId="{80B19A7D-E9A4-456F-A17C-048C3083914E}" type="presOf" srcId="{07715B46-9678-41A5-9200-A66148B6740A}" destId="{507A6B50-5AE9-415F-A52A-8BA5203E8CEF}" srcOrd="0" destOrd="0" presId="urn:microsoft.com/office/officeart/2005/8/layout/radial2"/>
    <dgm:cxn modelId="{2A004BB3-5080-4183-B9E6-13E4D886D36F}" type="presOf" srcId="{EB1CEF29-7133-4116-B0BD-8D97B21DFFAA}" destId="{8E19D140-572E-4DB5-8B3F-BAAD1A280378}" srcOrd="0" destOrd="0" presId="urn:microsoft.com/office/officeart/2005/8/layout/radial2"/>
    <dgm:cxn modelId="{25ECD6C2-571C-4AA3-93D4-38B036CFECDB}" type="presParOf" srcId="{47D9E54E-EA35-4088-80D4-C37B2FDF2109}" destId="{F0EB8102-5B29-49BC-9230-5719B1205DBD}" srcOrd="0" destOrd="0" presId="urn:microsoft.com/office/officeart/2005/8/layout/radial2"/>
    <dgm:cxn modelId="{57A0C228-A72F-45C5-A262-1F67619D6131}" type="presParOf" srcId="{F0EB8102-5B29-49BC-9230-5719B1205DBD}" destId="{BD15DB7F-1F6F-4BC1-A4B0-FEE2A082526B}" srcOrd="0" destOrd="0" presId="urn:microsoft.com/office/officeart/2005/8/layout/radial2"/>
    <dgm:cxn modelId="{3D762966-2DFB-4D7D-B7FA-CD5E0C83427E}" type="presParOf" srcId="{BD15DB7F-1F6F-4BC1-A4B0-FEE2A082526B}" destId="{1DE7315C-8F4F-4C2F-B20B-13DF6FE7573A}" srcOrd="0" destOrd="0" presId="urn:microsoft.com/office/officeart/2005/8/layout/radial2"/>
    <dgm:cxn modelId="{6FFE0992-07A0-4A68-8D35-209728B6B794}" type="presParOf" srcId="{BD15DB7F-1F6F-4BC1-A4B0-FEE2A082526B}" destId="{F982564D-CFC4-4475-9692-51ADAEAD2917}" srcOrd="1" destOrd="0" presId="urn:microsoft.com/office/officeart/2005/8/layout/radial2"/>
    <dgm:cxn modelId="{488B3470-205B-417E-A683-F88F22662B18}" type="presParOf" srcId="{F0EB8102-5B29-49BC-9230-5719B1205DBD}" destId="{04D638D7-F363-4098-98C2-BB4809EE5A98}" srcOrd="1" destOrd="0" presId="urn:microsoft.com/office/officeart/2005/8/layout/radial2"/>
    <dgm:cxn modelId="{2FF33596-23F9-4A10-A5D6-73E63A0E130F}" type="presParOf" srcId="{F0EB8102-5B29-49BC-9230-5719B1205DBD}" destId="{B6874915-D09F-48AE-A58C-5A876A0C4502}" srcOrd="2" destOrd="0" presId="urn:microsoft.com/office/officeart/2005/8/layout/radial2"/>
    <dgm:cxn modelId="{B619CC45-C889-426C-AAA9-465F2486A2D1}" type="presParOf" srcId="{B6874915-D09F-48AE-A58C-5A876A0C4502}" destId="{93136531-CBDD-48E9-967F-DD5D5F96D4F6}" srcOrd="0" destOrd="0" presId="urn:microsoft.com/office/officeart/2005/8/layout/radial2"/>
    <dgm:cxn modelId="{8BE38412-281C-477A-861A-BE9B6DD9E565}" type="presParOf" srcId="{B6874915-D09F-48AE-A58C-5A876A0C4502}" destId="{9CB7BD06-B914-45F3-BA69-74AD3C266DFB}" srcOrd="1" destOrd="0" presId="urn:microsoft.com/office/officeart/2005/8/layout/radial2"/>
    <dgm:cxn modelId="{CE794349-C0D6-4E1A-BD23-870E8C010AC0}" type="presParOf" srcId="{F0EB8102-5B29-49BC-9230-5719B1205DBD}" destId="{2D5584D8-76B1-46BC-8F85-B4BDEA861D5E}" srcOrd="3" destOrd="0" presId="urn:microsoft.com/office/officeart/2005/8/layout/radial2"/>
    <dgm:cxn modelId="{8E9D3864-A151-4A19-9851-56F7A88558C2}" type="presParOf" srcId="{F0EB8102-5B29-49BC-9230-5719B1205DBD}" destId="{49C28E6D-2692-4671-B83C-91A199DBE8F7}" srcOrd="4" destOrd="0" presId="urn:microsoft.com/office/officeart/2005/8/layout/radial2"/>
    <dgm:cxn modelId="{98CAA404-1FA6-4B00-B139-C01D1413B7A1}" type="presParOf" srcId="{49C28E6D-2692-4671-B83C-91A199DBE8F7}" destId="{507A6B50-5AE9-415F-A52A-8BA5203E8CEF}" srcOrd="0" destOrd="0" presId="urn:microsoft.com/office/officeart/2005/8/layout/radial2"/>
    <dgm:cxn modelId="{B813E919-08B4-4753-9974-130F469FEA50}" type="presParOf" srcId="{49C28E6D-2692-4671-B83C-91A199DBE8F7}" destId="{041A0239-073C-4FF3-93E5-CF21DA308CB1}" srcOrd="1" destOrd="0" presId="urn:microsoft.com/office/officeart/2005/8/layout/radial2"/>
    <dgm:cxn modelId="{F68373D0-706B-419A-A571-999AE3ABEBD9}" type="presParOf" srcId="{F0EB8102-5B29-49BC-9230-5719B1205DBD}" destId="{8E19D140-572E-4DB5-8B3F-BAAD1A280378}" srcOrd="5" destOrd="0" presId="urn:microsoft.com/office/officeart/2005/8/layout/radial2"/>
    <dgm:cxn modelId="{02A8AEB8-1AD7-41C0-8CB0-D25A5D2F1517}" type="presParOf" srcId="{F0EB8102-5B29-49BC-9230-5719B1205DBD}" destId="{A8C4C286-DF3E-44F1-AF9A-E8E2F47D1926}" srcOrd="6" destOrd="0" presId="urn:microsoft.com/office/officeart/2005/8/layout/radial2"/>
    <dgm:cxn modelId="{2273BDBA-71B9-45C1-B1DA-08D6BA56EFE4}" type="presParOf" srcId="{A8C4C286-DF3E-44F1-AF9A-E8E2F47D1926}" destId="{0734E0DC-653E-49FB-B44C-7F0C713C7927}" srcOrd="0" destOrd="0" presId="urn:microsoft.com/office/officeart/2005/8/layout/radial2"/>
    <dgm:cxn modelId="{E08B4D82-CAD5-4E95-B16E-6B7601B95ADB}" type="presParOf" srcId="{A8C4C286-DF3E-44F1-AF9A-E8E2F47D1926}" destId="{661CF8E6-F152-4598-9BF1-5346119E7B85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27EA7B-4C3D-41A8-8004-C60D1A71CACC}">
      <dsp:nvSpPr>
        <dsp:cNvPr id="0" name=""/>
        <dsp:cNvSpPr/>
      </dsp:nvSpPr>
      <dsp:spPr>
        <a:xfrm>
          <a:off x="1918" y="0"/>
          <a:ext cx="2011188" cy="452596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900" kern="1200" dirty="0" smtClean="0"/>
            <a:t>雙手肥皂清潔，搓洗</a:t>
          </a:r>
          <a:r>
            <a:rPr lang="en-US" sz="2900" kern="1200" dirty="0" smtClean="0"/>
            <a:t>40~60</a:t>
          </a:r>
          <a:r>
            <a:rPr lang="zh-TW" sz="2900" kern="1200" dirty="0" smtClean="0"/>
            <a:t>    </a:t>
          </a:r>
          <a:endParaRPr lang="zh-TW" sz="2900" kern="1200" dirty="0"/>
        </a:p>
      </dsp:txBody>
      <dsp:txXfrm>
        <a:off x="1918" y="1810385"/>
        <a:ext cx="2011188" cy="1810385"/>
      </dsp:txXfrm>
    </dsp:sp>
    <dsp:sp modelId="{B06CA9F8-2898-40D5-A0BD-E444623C2623}">
      <dsp:nvSpPr>
        <dsp:cNvPr id="0" name=""/>
        <dsp:cNvSpPr/>
      </dsp:nvSpPr>
      <dsp:spPr>
        <a:xfrm>
          <a:off x="253940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2821F9-BEAF-4850-B8B4-7B780BC6D408}">
      <dsp:nvSpPr>
        <dsp:cNvPr id="0" name=""/>
        <dsp:cNvSpPr/>
      </dsp:nvSpPr>
      <dsp:spPr>
        <a:xfrm>
          <a:off x="2073443" y="0"/>
          <a:ext cx="2011188" cy="4525963"/>
        </a:xfrm>
        <a:prstGeom prst="roundRect">
          <a:avLst>
            <a:gd name="adj" fmla="val 1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kern="1200" smtClean="0"/>
            <a:t>口罩要遮住口鼻、蓋住下巴  </a:t>
          </a:r>
          <a:endParaRPr lang="zh-TW" altLang="en-US" sz="2900" kern="1200"/>
        </a:p>
      </dsp:txBody>
      <dsp:txXfrm>
        <a:off x="2073443" y="1810385"/>
        <a:ext cx="2011188" cy="1810385"/>
      </dsp:txXfrm>
    </dsp:sp>
    <dsp:sp modelId="{59168661-F454-4C85-8CA1-1637574C35CB}">
      <dsp:nvSpPr>
        <dsp:cNvPr id="0" name=""/>
        <dsp:cNvSpPr/>
      </dsp:nvSpPr>
      <dsp:spPr>
        <a:xfrm>
          <a:off x="2325464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5B9D14-7F48-40FB-BEC6-7236C886B104}">
      <dsp:nvSpPr>
        <dsp:cNvPr id="0" name=""/>
        <dsp:cNvSpPr/>
      </dsp:nvSpPr>
      <dsp:spPr>
        <a:xfrm>
          <a:off x="4144967" y="0"/>
          <a:ext cx="2011188" cy="4525963"/>
        </a:xfrm>
        <a:prstGeom prst="roundRect">
          <a:avLst>
            <a:gd name="adj" fmla="val 1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900" kern="1200" smtClean="0"/>
            <a:t>噴</a:t>
          </a:r>
          <a:r>
            <a:rPr lang="en-US" sz="2900" kern="1200" smtClean="0"/>
            <a:t>75%</a:t>
          </a:r>
          <a:r>
            <a:rPr lang="zh-TW" sz="2900" kern="1200" smtClean="0"/>
            <a:t>酒精搓洗雙手</a:t>
          </a:r>
          <a:r>
            <a:rPr lang="en-US" sz="2900" kern="1200" smtClean="0"/>
            <a:t>20-30</a:t>
          </a:r>
          <a:r>
            <a:rPr lang="zh-TW" sz="2900" kern="1200" smtClean="0"/>
            <a:t>秒</a:t>
          </a:r>
          <a:endParaRPr lang="zh-TW" sz="2900" kern="1200"/>
        </a:p>
      </dsp:txBody>
      <dsp:txXfrm>
        <a:off x="4144967" y="1810385"/>
        <a:ext cx="2011188" cy="1810385"/>
      </dsp:txXfrm>
    </dsp:sp>
    <dsp:sp modelId="{C134650B-0265-4667-A116-5351A6F3AAD4}">
      <dsp:nvSpPr>
        <dsp:cNvPr id="0" name=""/>
        <dsp:cNvSpPr/>
      </dsp:nvSpPr>
      <dsp:spPr>
        <a:xfrm>
          <a:off x="4396989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385FDE-B65F-4B2A-B107-F57AD026B5D5}">
      <dsp:nvSpPr>
        <dsp:cNvPr id="0" name=""/>
        <dsp:cNvSpPr/>
      </dsp:nvSpPr>
      <dsp:spPr>
        <a:xfrm>
          <a:off x="6216492" y="0"/>
          <a:ext cx="2011188" cy="4525963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kern="1200" smtClean="0"/>
            <a:t>有發燒、呼吸道症狀速就醫</a:t>
          </a:r>
          <a:endParaRPr lang="zh-TW" altLang="en-US" sz="2900" kern="1200"/>
        </a:p>
      </dsp:txBody>
      <dsp:txXfrm>
        <a:off x="6216492" y="1810385"/>
        <a:ext cx="2011188" cy="1810385"/>
      </dsp:txXfrm>
    </dsp:sp>
    <dsp:sp modelId="{9C75F599-9C0B-4906-9627-2554A5F67D66}">
      <dsp:nvSpPr>
        <dsp:cNvPr id="0" name=""/>
        <dsp:cNvSpPr/>
      </dsp:nvSpPr>
      <dsp:spPr>
        <a:xfrm>
          <a:off x="6468513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B6D986-14DA-4D90-8480-D451EB13B00E}">
      <dsp:nvSpPr>
        <dsp:cNvPr id="0" name=""/>
        <dsp:cNvSpPr/>
      </dsp:nvSpPr>
      <dsp:spPr>
        <a:xfrm>
          <a:off x="329183" y="3620770"/>
          <a:ext cx="7571232" cy="678894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E9C23B-A8A5-4D28-8293-C7B5CAE5520C}">
      <dsp:nvSpPr>
        <dsp:cNvPr id="0" name=""/>
        <dsp:cNvSpPr/>
      </dsp:nvSpPr>
      <dsp:spPr>
        <a:xfrm>
          <a:off x="2650" y="187366"/>
          <a:ext cx="3916254" cy="2698299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5AB4C9-603D-4E07-BB88-D64609023DE3}">
      <dsp:nvSpPr>
        <dsp:cNvPr id="0" name=""/>
        <dsp:cNvSpPr/>
      </dsp:nvSpPr>
      <dsp:spPr>
        <a:xfrm>
          <a:off x="2650" y="2885666"/>
          <a:ext cx="3916254" cy="1452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0" numCol="1" spcCol="1270" anchor="t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600" kern="1200" dirty="0" smtClean="0">
              <a:solidFill>
                <a:srgbClr val="0000FF"/>
              </a:solidFill>
            </a:rPr>
            <a:t>室外至少</a:t>
          </a:r>
          <a:r>
            <a:rPr lang="en-US" sz="3600" kern="1200" dirty="0" smtClean="0">
              <a:solidFill>
                <a:srgbClr val="0000FF"/>
              </a:solidFill>
            </a:rPr>
            <a:t>1</a:t>
          </a:r>
          <a:r>
            <a:rPr lang="zh-TW" sz="3600" kern="1200" dirty="0" smtClean="0">
              <a:solidFill>
                <a:srgbClr val="0000FF"/>
              </a:solidFill>
            </a:rPr>
            <a:t>公尺</a:t>
          </a:r>
          <a:endParaRPr lang="zh-TW" sz="3600" kern="1200" dirty="0">
            <a:solidFill>
              <a:srgbClr val="0000FF"/>
            </a:solidFill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800" kern="1200" dirty="0" smtClean="0"/>
            <a:t>大約</a:t>
          </a:r>
          <a:r>
            <a:rPr lang="en-US" sz="2800" kern="1200" dirty="0" smtClean="0"/>
            <a:t>3</a:t>
          </a:r>
          <a:r>
            <a:rPr lang="zh-TW" sz="2800" kern="1200" dirty="0" smtClean="0"/>
            <a:t>個步伐</a:t>
          </a:r>
          <a:endParaRPr lang="zh-TW" sz="2800" kern="1200" dirty="0"/>
        </a:p>
      </dsp:txBody>
      <dsp:txXfrm>
        <a:off x="2650" y="2885666"/>
        <a:ext cx="3916254" cy="1452930"/>
      </dsp:txXfrm>
    </dsp:sp>
    <dsp:sp modelId="{04C0E383-0DA2-46F0-AB7E-8327A8A335C3}">
      <dsp:nvSpPr>
        <dsp:cNvPr id="0" name=""/>
        <dsp:cNvSpPr/>
      </dsp:nvSpPr>
      <dsp:spPr>
        <a:xfrm>
          <a:off x="4310695" y="187366"/>
          <a:ext cx="3916254" cy="2698299"/>
        </a:xfrm>
        <a:prstGeom prst="round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CFA2A6-0586-494B-8081-00F730760770}">
      <dsp:nvSpPr>
        <dsp:cNvPr id="0" name=""/>
        <dsp:cNvSpPr/>
      </dsp:nvSpPr>
      <dsp:spPr>
        <a:xfrm>
          <a:off x="4310695" y="2885666"/>
          <a:ext cx="3916254" cy="1452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0" numCol="1" spcCol="1270" anchor="t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600" kern="1200" dirty="0" smtClean="0">
              <a:solidFill>
                <a:srgbClr val="0000FF"/>
              </a:solidFill>
            </a:rPr>
            <a:t>室內至少</a:t>
          </a:r>
          <a:r>
            <a:rPr lang="en-US" sz="3600" kern="1200" dirty="0" smtClean="0">
              <a:solidFill>
                <a:srgbClr val="0000FF"/>
              </a:solidFill>
            </a:rPr>
            <a:t>1.5</a:t>
          </a:r>
          <a:r>
            <a:rPr lang="zh-TW" sz="3600" kern="1200" dirty="0" smtClean="0">
              <a:solidFill>
                <a:srgbClr val="0000FF"/>
              </a:solidFill>
            </a:rPr>
            <a:t>公尺</a:t>
          </a:r>
          <a:endParaRPr lang="zh-TW" sz="3600" kern="1200" dirty="0">
            <a:solidFill>
              <a:srgbClr val="0000FF"/>
            </a:solidFill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/>
            <a:t>大約手臂的兩倍長</a:t>
          </a:r>
          <a:endParaRPr lang="zh-TW" altLang="en-US" sz="2800" kern="1200" dirty="0"/>
        </a:p>
      </dsp:txBody>
      <dsp:txXfrm>
        <a:off x="4310695" y="2885666"/>
        <a:ext cx="3916254" cy="14529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19D140-572E-4DB5-8B3F-BAAD1A280378}">
      <dsp:nvSpPr>
        <dsp:cNvPr id="0" name=""/>
        <dsp:cNvSpPr/>
      </dsp:nvSpPr>
      <dsp:spPr>
        <a:xfrm rot="2561895">
          <a:off x="2615575" y="3771796"/>
          <a:ext cx="826830" cy="57304"/>
        </a:xfrm>
        <a:custGeom>
          <a:avLst/>
          <a:gdLst/>
          <a:ahLst/>
          <a:cxnLst/>
          <a:rect l="0" t="0" r="0" b="0"/>
          <a:pathLst>
            <a:path>
              <a:moveTo>
                <a:pt x="0" y="28652"/>
              </a:moveTo>
              <a:lnTo>
                <a:pt x="826830" y="2865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5584D8-76B1-46BC-8F85-B4BDEA861D5E}">
      <dsp:nvSpPr>
        <dsp:cNvPr id="0" name=""/>
        <dsp:cNvSpPr/>
      </dsp:nvSpPr>
      <dsp:spPr>
        <a:xfrm rot="21495130">
          <a:off x="2724884" y="2599427"/>
          <a:ext cx="1174537" cy="57304"/>
        </a:xfrm>
        <a:custGeom>
          <a:avLst/>
          <a:gdLst/>
          <a:ahLst/>
          <a:cxnLst/>
          <a:rect l="0" t="0" r="0" b="0"/>
          <a:pathLst>
            <a:path>
              <a:moveTo>
                <a:pt x="0" y="28652"/>
              </a:moveTo>
              <a:lnTo>
                <a:pt x="1174537" y="2865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D638D7-F363-4098-98C2-BB4809EE5A98}">
      <dsp:nvSpPr>
        <dsp:cNvPr id="0" name=""/>
        <dsp:cNvSpPr/>
      </dsp:nvSpPr>
      <dsp:spPr>
        <a:xfrm rot="19358740">
          <a:off x="2590660" y="1547511"/>
          <a:ext cx="1311515" cy="57304"/>
        </a:xfrm>
        <a:custGeom>
          <a:avLst/>
          <a:gdLst/>
          <a:ahLst/>
          <a:cxnLst/>
          <a:rect l="0" t="0" r="0" b="0"/>
          <a:pathLst>
            <a:path>
              <a:moveTo>
                <a:pt x="0" y="28652"/>
              </a:moveTo>
              <a:lnTo>
                <a:pt x="1311515" y="2865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82564D-CFC4-4475-9692-51ADAEAD2917}">
      <dsp:nvSpPr>
        <dsp:cNvPr id="0" name=""/>
        <dsp:cNvSpPr/>
      </dsp:nvSpPr>
      <dsp:spPr>
        <a:xfrm>
          <a:off x="384528" y="1274831"/>
          <a:ext cx="2619970" cy="261997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136531-CBDD-48E9-967F-DD5D5F96D4F6}">
      <dsp:nvSpPr>
        <dsp:cNvPr id="0" name=""/>
        <dsp:cNvSpPr/>
      </dsp:nvSpPr>
      <dsp:spPr>
        <a:xfrm>
          <a:off x="3617269" y="0"/>
          <a:ext cx="1466679" cy="1466679"/>
        </a:xfrm>
        <a:prstGeom prst="ellipse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600" kern="1200" dirty="0" smtClean="0"/>
            <a:t>衛福部疾管署</a:t>
          </a:r>
          <a:endParaRPr lang="zh-TW" sz="2600" kern="1200" dirty="0"/>
        </a:p>
      </dsp:txBody>
      <dsp:txXfrm>
        <a:off x="3832059" y="214790"/>
        <a:ext cx="1037099" cy="1037099"/>
      </dsp:txXfrm>
    </dsp:sp>
    <dsp:sp modelId="{9CB7BD06-B914-45F3-BA69-74AD3C266DFB}">
      <dsp:nvSpPr>
        <dsp:cNvPr id="0" name=""/>
        <dsp:cNvSpPr/>
      </dsp:nvSpPr>
      <dsp:spPr>
        <a:xfrm>
          <a:off x="5230616" y="0"/>
          <a:ext cx="2200018" cy="1466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900" kern="1200" dirty="0" smtClean="0"/>
            <a:t>掌握最新疫情</a:t>
          </a:r>
          <a:endParaRPr lang="zh-TW" sz="1900" kern="1200" dirty="0"/>
        </a:p>
      </dsp:txBody>
      <dsp:txXfrm>
        <a:off x="5230616" y="0"/>
        <a:ext cx="2200018" cy="1466679"/>
      </dsp:txXfrm>
    </dsp:sp>
    <dsp:sp modelId="{507A6B50-5AE9-415F-A52A-8BA5203E8CEF}">
      <dsp:nvSpPr>
        <dsp:cNvPr id="0" name=""/>
        <dsp:cNvSpPr/>
      </dsp:nvSpPr>
      <dsp:spPr>
        <a:xfrm>
          <a:off x="3898783" y="1800203"/>
          <a:ext cx="1571982" cy="1571982"/>
        </a:xfrm>
        <a:prstGeom prst="ellipse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600" kern="1200" dirty="0" smtClean="0"/>
            <a:t>防疫小測驗</a:t>
          </a:r>
          <a:endParaRPr lang="zh-TW" sz="2600" kern="1200" dirty="0"/>
        </a:p>
      </dsp:txBody>
      <dsp:txXfrm>
        <a:off x="4128994" y="2030414"/>
        <a:ext cx="1111560" cy="1111560"/>
      </dsp:txXfrm>
    </dsp:sp>
    <dsp:sp modelId="{041A0239-073C-4FF3-93E5-CF21DA308CB1}">
      <dsp:nvSpPr>
        <dsp:cNvPr id="0" name=""/>
        <dsp:cNvSpPr/>
      </dsp:nvSpPr>
      <dsp:spPr>
        <a:xfrm>
          <a:off x="5627963" y="1800203"/>
          <a:ext cx="2357973" cy="1571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900" kern="1200" dirty="0" smtClean="0"/>
            <a:t>了解防疫議題</a:t>
          </a:r>
          <a:endParaRPr lang="zh-TW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900" kern="1200" dirty="0" smtClean="0"/>
            <a:t>你的防疫觀念正確嗎？</a:t>
          </a:r>
          <a:endParaRPr lang="zh-TW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900" kern="1200" dirty="0" smtClean="0"/>
            <a:t>擊敗新冠病毒，健康久久！</a:t>
          </a:r>
          <a:endParaRPr lang="zh-TW" sz="1900" kern="1200" dirty="0"/>
        </a:p>
      </dsp:txBody>
      <dsp:txXfrm>
        <a:off x="5627963" y="1800203"/>
        <a:ext cx="2357973" cy="1571982"/>
      </dsp:txXfrm>
    </dsp:sp>
    <dsp:sp modelId="{0734E0DC-653E-49FB-B44C-7F0C713C7927}">
      <dsp:nvSpPr>
        <dsp:cNvPr id="0" name=""/>
        <dsp:cNvSpPr/>
      </dsp:nvSpPr>
      <dsp:spPr>
        <a:xfrm>
          <a:off x="3124486" y="3827819"/>
          <a:ext cx="1571982" cy="1571982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/>
            <a:t>觀賞防疫影片</a:t>
          </a:r>
          <a:endParaRPr lang="zh-TW" altLang="en-US" sz="2600" kern="1200" dirty="0"/>
        </a:p>
      </dsp:txBody>
      <dsp:txXfrm>
        <a:off x="3354697" y="4058030"/>
        <a:ext cx="1111560" cy="1111560"/>
      </dsp:txXfrm>
    </dsp:sp>
    <dsp:sp modelId="{661CF8E6-F152-4598-9BF1-5346119E7B85}">
      <dsp:nvSpPr>
        <dsp:cNvPr id="0" name=""/>
        <dsp:cNvSpPr/>
      </dsp:nvSpPr>
      <dsp:spPr>
        <a:xfrm>
          <a:off x="4853666" y="3827819"/>
          <a:ext cx="2357973" cy="1571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900" kern="1200" dirty="0" smtClean="0"/>
            <a:t>照顧自己，愛護家人！</a:t>
          </a:r>
          <a:endParaRPr lang="zh-TW" altLang="en-US" sz="1900" kern="1200" dirty="0"/>
        </a:p>
      </dsp:txBody>
      <dsp:txXfrm>
        <a:off x="4853666" y="3827819"/>
        <a:ext cx="2357973" cy="15719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92CE0F-F3A8-4863-96D2-14AD9144E7B0}" type="datetimeFigureOut">
              <a:rPr lang="zh-TW" altLang="en-US" smtClean="0"/>
              <a:t>2021/12/13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71D24-7E90-473E-ACCB-0D3D92365B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250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71D24-7E90-473E-ACCB-0D3D92365B6F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6759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71D24-7E90-473E-ACCB-0D3D92365B6F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3707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08012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146037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5667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4015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5233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9464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996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8148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3366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236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66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2879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2557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00000">
              <a:schemeClr val="accent1">
                <a:lumMod val="45000"/>
                <a:lumOff val="55000"/>
              </a:schemeClr>
            </a:gs>
            <a:gs pos="54000">
              <a:srgbClr val="7030A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E5219-52B6-44C6-9A5B-DA8E5DDB8E3F}" type="datetimeFigureOut">
              <a:rPr lang="zh-TW" altLang="en-US" smtClean="0"/>
              <a:t>2021/12/13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382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rgbClr val="FF0000"/>
          </a:solidFill>
          <a:latin typeface="文鼎顏楷" panose="020B0609010101010101" pitchFamily="49" charset="-120"/>
          <a:ea typeface="文鼎顏楷" panose="020B0609010101010101" pitchFamily="49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rgbClr val="FFC000"/>
          </a:solidFill>
          <a:latin typeface="文鼎新藝體" panose="020B0609010101010101" pitchFamily="49" charset="-120"/>
          <a:ea typeface="文鼎新藝體" panose="020B0609010101010101" pitchFamily="49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00000">
              <a:schemeClr val="accent1">
                <a:lumMod val="45000"/>
                <a:lumOff val="55000"/>
              </a:schemeClr>
            </a:gs>
            <a:gs pos="54000">
              <a:srgbClr val="7030A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zh-TW" altLang="en-US" sz="9600" dirty="0">
                <a:solidFill>
                  <a:srgbClr val="FF0000"/>
                </a:solidFill>
                <a:latin typeface="文鼎中特毛楷" panose="020B0609010101010101" pitchFamily="49" charset="-120"/>
                <a:ea typeface="文鼎中特毛楷" panose="020B0609010101010101" pitchFamily="49" charset="-120"/>
              </a:rPr>
              <a:t>防疫大作戰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47664" y="1412776"/>
            <a:ext cx="6400800" cy="1752600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solidFill>
                  <a:srgbClr val="FFC000"/>
                </a:solidFill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打擊新冠病毒，守護健康你我有責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916832"/>
            <a:ext cx="6296744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18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5378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/>
              <a:t>新型冠狀病毒 防疫須知</a:t>
            </a:r>
            <a:endParaRPr lang="zh-TW" altLang="en-US" dirty="0"/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727587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5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E85EF9-8D06-4DDD-ADF7-48EC8FA45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/>
              <a:t>保持社交距離</a:t>
            </a:r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456510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0209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879894-F36F-45E9-9FB4-D159194F7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新型冠狀病毒 相關連結</a:t>
            </a: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6391353"/>
              </p:ext>
            </p:extLst>
          </p:nvPr>
        </p:nvGraphicFramePr>
        <p:xfrm>
          <a:off x="457200" y="1268760"/>
          <a:ext cx="82296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122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1362</TotalTime>
  <Words>120</Words>
  <Application>Microsoft Office PowerPoint</Application>
  <PresentationFormat>如螢幕大小 (4:3)</PresentationFormat>
  <Paragraphs>23</Paragraphs>
  <Slides>4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2" baseType="lpstr">
      <vt:lpstr>文鼎中特毛楷</vt:lpstr>
      <vt:lpstr>文鼎中特廣告體</vt:lpstr>
      <vt:lpstr>文鼎新藝體</vt:lpstr>
      <vt:lpstr>文鼎顏楷</vt:lpstr>
      <vt:lpstr>新細明體</vt:lpstr>
      <vt:lpstr>Arial</vt:lpstr>
      <vt:lpstr>Calibri</vt:lpstr>
      <vt:lpstr>Office 佈景主題</vt:lpstr>
      <vt:lpstr>防疫大作戰</vt:lpstr>
      <vt:lpstr>新型冠狀病毒 防疫須知</vt:lpstr>
      <vt:lpstr>保持社交距離</vt:lpstr>
      <vt:lpstr>新型冠狀病毒 相關連結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資訊安全 停看聽</dc:title>
  <dc:creator>cdsu99</dc:creator>
  <cp:lastModifiedBy>Windows 使用者</cp:lastModifiedBy>
  <cp:revision>58</cp:revision>
  <dcterms:created xsi:type="dcterms:W3CDTF">2014-02-08T16:25:00Z</dcterms:created>
  <dcterms:modified xsi:type="dcterms:W3CDTF">2021-12-13T04:08:21Z</dcterms:modified>
</cp:coreProperties>
</file>