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DF3F00-34AF-4606-B5F4-2EE621A17E67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A333A05-B67C-4D9A-9D62-7F86A0E6936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09CBAA2-CCDB-40A2-9144-AAE452F5F672}" type="parTrans" cxnId="{A1C09FE6-BDE9-4D1D-8918-C5C03A5112FF}">
      <dgm:prSet/>
      <dgm:spPr/>
      <dgm:t>
        <a:bodyPr/>
        <a:lstStyle/>
        <a:p>
          <a:endParaRPr lang="zh-TW" altLang="en-US"/>
        </a:p>
      </dgm:t>
    </dgm:pt>
    <dgm:pt modelId="{B9B9ED69-FF76-433E-8C3D-A5579A12F77D}" type="sibTrans" cxnId="{A1C09FE6-BDE9-4D1D-8918-C5C03A5112FF}">
      <dgm:prSet/>
      <dgm:spPr/>
      <dgm:t>
        <a:bodyPr/>
        <a:lstStyle/>
        <a:p>
          <a:endParaRPr lang="zh-TW" altLang="en-US"/>
        </a:p>
      </dgm:t>
    </dgm:pt>
    <dgm:pt modelId="{77937D4C-DCD8-4825-BC6B-F0EB7A370F4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2A4C92F-A8C9-41B7-B614-C899BF616542}" type="parTrans" cxnId="{A8BB2E97-CDA4-45B9-AC1C-274195B5C822}">
      <dgm:prSet/>
      <dgm:spPr/>
      <dgm:t>
        <a:bodyPr/>
        <a:lstStyle/>
        <a:p>
          <a:endParaRPr lang="zh-TW" altLang="en-US"/>
        </a:p>
      </dgm:t>
    </dgm:pt>
    <dgm:pt modelId="{4A823493-71C3-41B5-B5E8-7065C5EFDDF7}" type="sibTrans" cxnId="{A8BB2E97-CDA4-45B9-AC1C-274195B5C822}">
      <dgm:prSet/>
      <dgm:spPr/>
      <dgm:t>
        <a:bodyPr/>
        <a:lstStyle/>
        <a:p>
          <a:endParaRPr lang="zh-TW" altLang="en-US"/>
        </a:p>
      </dgm:t>
    </dgm:pt>
    <dgm:pt modelId="{AE0B4607-4EB8-42D7-8229-DFA63CAFC02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B25E458-D086-4579-B0BF-CB2E567D0902}" type="parTrans" cxnId="{DA044654-9802-4E67-B943-C1A1A223F49A}">
      <dgm:prSet/>
      <dgm:spPr/>
      <dgm:t>
        <a:bodyPr/>
        <a:lstStyle/>
        <a:p>
          <a:endParaRPr lang="zh-TW" altLang="en-US"/>
        </a:p>
      </dgm:t>
    </dgm:pt>
    <dgm:pt modelId="{9DE022BD-6325-488F-A9D8-D2417AC630BB}" type="sibTrans" cxnId="{DA044654-9802-4E67-B943-C1A1A223F49A}">
      <dgm:prSet/>
      <dgm:spPr/>
      <dgm:t>
        <a:bodyPr/>
        <a:lstStyle/>
        <a:p>
          <a:endParaRPr lang="zh-TW" altLang="en-US"/>
        </a:p>
      </dgm:t>
    </dgm:pt>
    <dgm:pt modelId="{799FEE40-8105-4F06-93F7-A246CDA3890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C91D31B-515D-4AAA-90EB-55FD7F7C5D53}" type="parTrans" cxnId="{1D687B90-7AEF-4F22-86CF-163D92843502}">
      <dgm:prSet/>
      <dgm:spPr/>
      <dgm:t>
        <a:bodyPr/>
        <a:lstStyle/>
        <a:p>
          <a:endParaRPr lang="zh-TW" altLang="en-US"/>
        </a:p>
      </dgm:t>
    </dgm:pt>
    <dgm:pt modelId="{3D5A248A-EED6-4B1D-882E-3296A660DA69}" type="sibTrans" cxnId="{1D687B90-7AEF-4F22-86CF-163D92843502}">
      <dgm:prSet/>
      <dgm:spPr/>
      <dgm:t>
        <a:bodyPr/>
        <a:lstStyle/>
        <a:p>
          <a:endParaRPr lang="zh-TW" altLang="en-US"/>
        </a:p>
      </dgm:t>
    </dgm:pt>
    <dgm:pt modelId="{7C5437E4-A212-46D0-AD89-7DCAF5676393}" type="pres">
      <dgm:prSet presAssocID="{EEDF3F00-34AF-4606-B5F4-2EE621A17E6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72A139D-753B-4AA2-BE64-F73A02E8FAF2}" type="pres">
      <dgm:prSet presAssocID="{EEDF3F00-34AF-4606-B5F4-2EE621A17E67}" presName="fgShape" presStyleLbl="fgShp" presStyleIdx="0" presStyleCnt="1"/>
      <dgm:spPr/>
    </dgm:pt>
    <dgm:pt modelId="{088A57C5-675F-43FE-882D-2ECF0E007CFE}" type="pres">
      <dgm:prSet presAssocID="{EEDF3F00-34AF-4606-B5F4-2EE621A17E67}" presName="linComp" presStyleCnt="0"/>
      <dgm:spPr/>
    </dgm:pt>
    <dgm:pt modelId="{6ED11C71-CB79-47E0-A511-F14D354221E3}" type="pres">
      <dgm:prSet presAssocID="{DA333A05-B67C-4D9A-9D62-7F86A0E69361}" presName="compNode" presStyleCnt="0"/>
      <dgm:spPr/>
    </dgm:pt>
    <dgm:pt modelId="{81C15989-F2C7-450A-AB25-0A35014E02CD}" type="pres">
      <dgm:prSet presAssocID="{DA333A05-B67C-4D9A-9D62-7F86A0E6936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CBEC65C-DEB8-4BA3-B7C9-8F689D29402A}" type="pres">
      <dgm:prSet presAssocID="{DA333A05-B67C-4D9A-9D62-7F86A0E6936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2DB141-14F5-4AC5-93D5-D309112FB05C}" type="pres">
      <dgm:prSet presAssocID="{DA333A05-B67C-4D9A-9D62-7F86A0E69361}" presName="invisiNode" presStyleLbl="node1" presStyleIdx="0" presStyleCnt="4"/>
      <dgm:spPr/>
    </dgm:pt>
    <dgm:pt modelId="{A0EFF330-77B9-47A9-A3CB-4B827A9F1667}" type="pres">
      <dgm:prSet presAssocID="{DA333A05-B67C-4D9A-9D62-7F86A0E6936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21A8C7-4677-43BF-A6C1-E5A52E990E63}" type="pres">
      <dgm:prSet presAssocID="{B9B9ED69-FF76-433E-8C3D-A5579A12F7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6BB2F4B-D378-427E-97CC-E410BF8D3A20}" type="pres">
      <dgm:prSet presAssocID="{77937D4C-DCD8-4825-BC6B-F0EB7A370F49}" presName="compNode" presStyleCnt="0"/>
      <dgm:spPr/>
    </dgm:pt>
    <dgm:pt modelId="{32B25C59-3AB0-4607-826C-4874606B5DA0}" type="pres">
      <dgm:prSet presAssocID="{77937D4C-DCD8-4825-BC6B-F0EB7A370F4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93B09F2-5E7D-4484-AAD7-65300C51308D}" type="pres">
      <dgm:prSet presAssocID="{77937D4C-DCD8-4825-BC6B-F0EB7A370F4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78646B-9004-49F6-B43E-5336494361B6}" type="pres">
      <dgm:prSet presAssocID="{77937D4C-DCD8-4825-BC6B-F0EB7A370F49}" presName="invisiNode" presStyleLbl="node1" presStyleIdx="1" presStyleCnt="4"/>
      <dgm:spPr/>
    </dgm:pt>
    <dgm:pt modelId="{AA53477E-AC1C-49EB-9E0C-1CF339FB4FC3}" type="pres">
      <dgm:prSet presAssocID="{77937D4C-DCD8-4825-BC6B-F0EB7A370F4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B3AA1F3-967A-4DCC-8A0B-E242FCDA4203}" type="pres">
      <dgm:prSet presAssocID="{4A823493-71C3-41B5-B5E8-7065C5EFDD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F82F78-334E-4DDB-B0C2-957592CB2676}" type="pres">
      <dgm:prSet presAssocID="{AE0B4607-4EB8-42D7-8229-DFA63CAFC02C}" presName="compNode" presStyleCnt="0"/>
      <dgm:spPr/>
    </dgm:pt>
    <dgm:pt modelId="{67A9B92D-F232-408A-9228-9326C58841D0}" type="pres">
      <dgm:prSet presAssocID="{AE0B4607-4EB8-42D7-8229-DFA63CAFC02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081FF7D-808C-4EDF-8E8E-EA4DB726DE15}" type="pres">
      <dgm:prSet presAssocID="{AE0B4607-4EB8-42D7-8229-DFA63CAFC02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BD9488-EA89-4A5C-BA18-BD0E48BF15EA}" type="pres">
      <dgm:prSet presAssocID="{AE0B4607-4EB8-42D7-8229-DFA63CAFC02C}" presName="invisiNode" presStyleLbl="node1" presStyleIdx="2" presStyleCnt="4"/>
      <dgm:spPr/>
    </dgm:pt>
    <dgm:pt modelId="{4C711CB9-5639-4239-A32A-A576C732ED3B}" type="pres">
      <dgm:prSet presAssocID="{AE0B4607-4EB8-42D7-8229-DFA63CAFC02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202659A-D81F-4D1A-A72A-61ED12C9439A}" type="pres">
      <dgm:prSet presAssocID="{9DE022BD-6325-488F-A9D8-D2417AC630B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F711551-7199-4FE7-9F6D-B6C84D79246B}" type="pres">
      <dgm:prSet presAssocID="{799FEE40-8105-4F06-93F7-A246CDA3890D}" presName="compNode" presStyleCnt="0"/>
      <dgm:spPr/>
    </dgm:pt>
    <dgm:pt modelId="{F028F4F8-F0D8-4727-A506-AB811210DEC8}" type="pres">
      <dgm:prSet presAssocID="{799FEE40-8105-4F06-93F7-A246CDA3890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B9858A5-C3C5-4CC1-8A65-BF65C7EDB1E2}" type="pres">
      <dgm:prSet presAssocID="{799FEE40-8105-4F06-93F7-A246CDA3890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CD9805-4AE0-4E45-941A-897D51108D8D}" type="pres">
      <dgm:prSet presAssocID="{799FEE40-8105-4F06-93F7-A246CDA3890D}" presName="invisiNode" presStyleLbl="node1" presStyleIdx="3" presStyleCnt="4"/>
      <dgm:spPr/>
    </dgm:pt>
    <dgm:pt modelId="{D20EBF97-872B-4D89-9A6B-C4EBD57420A0}" type="pres">
      <dgm:prSet presAssocID="{799FEE40-8105-4F06-93F7-A246CDA3890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285831A-76E4-479C-8725-056B4A2D7628}" type="presOf" srcId="{77937D4C-DCD8-4825-BC6B-F0EB7A370F49}" destId="{32B25C59-3AB0-4607-826C-4874606B5DA0}" srcOrd="0" destOrd="0" presId="urn:microsoft.com/office/officeart/2005/8/layout/hList7"/>
    <dgm:cxn modelId="{A8BB2E97-CDA4-45B9-AC1C-274195B5C822}" srcId="{EEDF3F00-34AF-4606-B5F4-2EE621A17E67}" destId="{77937D4C-DCD8-4825-BC6B-F0EB7A370F49}" srcOrd="1" destOrd="0" parTransId="{A2A4C92F-A8C9-41B7-B614-C899BF616542}" sibTransId="{4A823493-71C3-41B5-B5E8-7065C5EFDDF7}"/>
    <dgm:cxn modelId="{A1C09FE6-BDE9-4D1D-8918-C5C03A5112FF}" srcId="{EEDF3F00-34AF-4606-B5F4-2EE621A17E67}" destId="{DA333A05-B67C-4D9A-9D62-7F86A0E69361}" srcOrd="0" destOrd="0" parTransId="{609CBAA2-CCDB-40A2-9144-AAE452F5F672}" sibTransId="{B9B9ED69-FF76-433E-8C3D-A5579A12F77D}"/>
    <dgm:cxn modelId="{C72B2E8A-77E7-4685-8BD5-407A3A4197A4}" type="presOf" srcId="{AE0B4607-4EB8-42D7-8229-DFA63CAFC02C}" destId="{67A9B92D-F232-408A-9228-9326C58841D0}" srcOrd="0" destOrd="0" presId="urn:microsoft.com/office/officeart/2005/8/layout/hList7"/>
    <dgm:cxn modelId="{C75FB2C8-C850-4401-A164-0B823BAE5954}" type="presOf" srcId="{EEDF3F00-34AF-4606-B5F4-2EE621A17E67}" destId="{7C5437E4-A212-46D0-AD89-7DCAF5676393}" srcOrd="0" destOrd="0" presId="urn:microsoft.com/office/officeart/2005/8/layout/hList7"/>
    <dgm:cxn modelId="{9AEE87FF-254F-44D8-A5B0-F88AF726D87E}" type="presOf" srcId="{4A823493-71C3-41B5-B5E8-7065C5EFDDF7}" destId="{5B3AA1F3-967A-4DCC-8A0B-E242FCDA4203}" srcOrd="0" destOrd="0" presId="urn:microsoft.com/office/officeart/2005/8/layout/hList7"/>
    <dgm:cxn modelId="{01EA231B-279F-4C3F-85CB-6F31D8EC923E}" type="presOf" srcId="{799FEE40-8105-4F06-93F7-A246CDA3890D}" destId="{AB9858A5-C3C5-4CC1-8A65-BF65C7EDB1E2}" srcOrd="1" destOrd="0" presId="urn:microsoft.com/office/officeart/2005/8/layout/hList7"/>
    <dgm:cxn modelId="{EC24080A-DA70-4067-80B3-B79062AD83F6}" type="presOf" srcId="{77937D4C-DCD8-4825-BC6B-F0EB7A370F49}" destId="{E93B09F2-5E7D-4484-AAD7-65300C51308D}" srcOrd="1" destOrd="0" presId="urn:microsoft.com/office/officeart/2005/8/layout/hList7"/>
    <dgm:cxn modelId="{7EA293F9-B2DC-4FB3-A510-D09313A43BF1}" type="presOf" srcId="{799FEE40-8105-4F06-93F7-A246CDA3890D}" destId="{F028F4F8-F0D8-4727-A506-AB811210DEC8}" srcOrd="0" destOrd="0" presId="urn:microsoft.com/office/officeart/2005/8/layout/hList7"/>
    <dgm:cxn modelId="{4CDD7672-48E1-4C14-ADA4-697F5641960C}" type="presOf" srcId="{9DE022BD-6325-488F-A9D8-D2417AC630BB}" destId="{D202659A-D81F-4D1A-A72A-61ED12C9439A}" srcOrd="0" destOrd="0" presId="urn:microsoft.com/office/officeart/2005/8/layout/hList7"/>
    <dgm:cxn modelId="{3FCC523B-50DD-4930-A972-B6FE0159449A}" type="presOf" srcId="{AE0B4607-4EB8-42D7-8229-DFA63CAFC02C}" destId="{F081FF7D-808C-4EDF-8E8E-EA4DB726DE15}" srcOrd="1" destOrd="0" presId="urn:microsoft.com/office/officeart/2005/8/layout/hList7"/>
    <dgm:cxn modelId="{1D687B90-7AEF-4F22-86CF-163D92843502}" srcId="{EEDF3F00-34AF-4606-B5F4-2EE621A17E67}" destId="{799FEE40-8105-4F06-93F7-A246CDA3890D}" srcOrd="3" destOrd="0" parTransId="{3C91D31B-515D-4AAA-90EB-55FD7F7C5D53}" sibTransId="{3D5A248A-EED6-4B1D-882E-3296A660DA69}"/>
    <dgm:cxn modelId="{FF976F7A-BBD9-407D-9B5E-0D7DC8F865D0}" type="presOf" srcId="{B9B9ED69-FF76-433E-8C3D-A5579A12F77D}" destId="{A821A8C7-4677-43BF-A6C1-E5A52E990E63}" srcOrd="0" destOrd="0" presId="urn:microsoft.com/office/officeart/2005/8/layout/hList7"/>
    <dgm:cxn modelId="{0DCFB535-D855-404C-B7AC-9B39F5E78644}" type="presOf" srcId="{DA333A05-B67C-4D9A-9D62-7F86A0E69361}" destId="{BCBEC65C-DEB8-4BA3-B7C9-8F689D29402A}" srcOrd="1" destOrd="0" presId="urn:microsoft.com/office/officeart/2005/8/layout/hList7"/>
    <dgm:cxn modelId="{DA044654-9802-4E67-B943-C1A1A223F49A}" srcId="{EEDF3F00-34AF-4606-B5F4-2EE621A17E67}" destId="{AE0B4607-4EB8-42D7-8229-DFA63CAFC02C}" srcOrd="2" destOrd="0" parTransId="{CB25E458-D086-4579-B0BF-CB2E567D0902}" sibTransId="{9DE022BD-6325-488F-A9D8-D2417AC630BB}"/>
    <dgm:cxn modelId="{4A71784B-B5F3-43DB-B291-7E10A39BFBEC}" type="presOf" srcId="{DA333A05-B67C-4D9A-9D62-7F86A0E69361}" destId="{81C15989-F2C7-450A-AB25-0A35014E02CD}" srcOrd="0" destOrd="0" presId="urn:microsoft.com/office/officeart/2005/8/layout/hList7"/>
    <dgm:cxn modelId="{70678952-69AA-44ED-B118-F72031114178}" type="presParOf" srcId="{7C5437E4-A212-46D0-AD89-7DCAF5676393}" destId="{F72A139D-753B-4AA2-BE64-F73A02E8FAF2}" srcOrd="0" destOrd="0" presId="urn:microsoft.com/office/officeart/2005/8/layout/hList7"/>
    <dgm:cxn modelId="{55E51981-9716-4DB6-9E79-E5D773683B19}" type="presParOf" srcId="{7C5437E4-A212-46D0-AD89-7DCAF5676393}" destId="{088A57C5-675F-43FE-882D-2ECF0E007CFE}" srcOrd="1" destOrd="0" presId="urn:microsoft.com/office/officeart/2005/8/layout/hList7"/>
    <dgm:cxn modelId="{3C37823C-57BA-495F-8AF3-17E009FE1987}" type="presParOf" srcId="{088A57C5-675F-43FE-882D-2ECF0E007CFE}" destId="{6ED11C71-CB79-47E0-A511-F14D354221E3}" srcOrd="0" destOrd="0" presId="urn:microsoft.com/office/officeart/2005/8/layout/hList7"/>
    <dgm:cxn modelId="{CA3A34D7-8EA4-4581-9453-F6731436BF94}" type="presParOf" srcId="{6ED11C71-CB79-47E0-A511-F14D354221E3}" destId="{81C15989-F2C7-450A-AB25-0A35014E02CD}" srcOrd="0" destOrd="0" presId="urn:microsoft.com/office/officeart/2005/8/layout/hList7"/>
    <dgm:cxn modelId="{1FC1646E-BD0C-44BA-8FC3-0E4A7B97DC51}" type="presParOf" srcId="{6ED11C71-CB79-47E0-A511-F14D354221E3}" destId="{BCBEC65C-DEB8-4BA3-B7C9-8F689D29402A}" srcOrd="1" destOrd="0" presId="urn:microsoft.com/office/officeart/2005/8/layout/hList7"/>
    <dgm:cxn modelId="{8C981AD7-9A32-4E8C-802D-70BFF7E8B77F}" type="presParOf" srcId="{6ED11C71-CB79-47E0-A511-F14D354221E3}" destId="{1A2DB141-14F5-4AC5-93D5-D309112FB05C}" srcOrd="2" destOrd="0" presId="urn:microsoft.com/office/officeart/2005/8/layout/hList7"/>
    <dgm:cxn modelId="{03F52A39-EF10-461A-9219-7AE33570FD6F}" type="presParOf" srcId="{6ED11C71-CB79-47E0-A511-F14D354221E3}" destId="{A0EFF330-77B9-47A9-A3CB-4B827A9F1667}" srcOrd="3" destOrd="0" presId="urn:microsoft.com/office/officeart/2005/8/layout/hList7"/>
    <dgm:cxn modelId="{24689E68-04B7-4C3E-AD1C-176C9E326086}" type="presParOf" srcId="{088A57C5-675F-43FE-882D-2ECF0E007CFE}" destId="{A821A8C7-4677-43BF-A6C1-E5A52E990E63}" srcOrd="1" destOrd="0" presId="urn:microsoft.com/office/officeart/2005/8/layout/hList7"/>
    <dgm:cxn modelId="{850C319A-A1DA-410C-A14F-B78A35F281C7}" type="presParOf" srcId="{088A57C5-675F-43FE-882D-2ECF0E007CFE}" destId="{96BB2F4B-D378-427E-97CC-E410BF8D3A20}" srcOrd="2" destOrd="0" presId="urn:microsoft.com/office/officeart/2005/8/layout/hList7"/>
    <dgm:cxn modelId="{0FA5ADCB-7315-4F4F-BEEA-39E88D54F314}" type="presParOf" srcId="{96BB2F4B-D378-427E-97CC-E410BF8D3A20}" destId="{32B25C59-3AB0-4607-826C-4874606B5DA0}" srcOrd="0" destOrd="0" presId="urn:microsoft.com/office/officeart/2005/8/layout/hList7"/>
    <dgm:cxn modelId="{061B9ADE-74DC-4AB1-93C7-51A0C7575ED1}" type="presParOf" srcId="{96BB2F4B-D378-427E-97CC-E410BF8D3A20}" destId="{E93B09F2-5E7D-4484-AAD7-65300C51308D}" srcOrd="1" destOrd="0" presId="urn:microsoft.com/office/officeart/2005/8/layout/hList7"/>
    <dgm:cxn modelId="{91621011-B1B2-4903-A77F-EB3474E962A9}" type="presParOf" srcId="{96BB2F4B-D378-427E-97CC-E410BF8D3A20}" destId="{A678646B-9004-49F6-B43E-5336494361B6}" srcOrd="2" destOrd="0" presId="urn:microsoft.com/office/officeart/2005/8/layout/hList7"/>
    <dgm:cxn modelId="{AC70CE15-8712-4B45-922F-C626489DA083}" type="presParOf" srcId="{96BB2F4B-D378-427E-97CC-E410BF8D3A20}" destId="{AA53477E-AC1C-49EB-9E0C-1CF339FB4FC3}" srcOrd="3" destOrd="0" presId="urn:microsoft.com/office/officeart/2005/8/layout/hList7"/>
    <dgm:cxn modelId="{6AF343E8-5EE4-443F-8619-E0E39B0EE61C}" type="presParOf" srcId="{088A57C5-675F-43FE-882D-2ECF0E007CFE}" destId="{5B3AA1F3-967A-4DCC-8A0B-E242FCDA4203}" srcOrd="3" destOrd="0" presId="urn:microsoft.com/office/officeart/2005/8/layout/hList7"/>
    <dgm:cxn modelId="{0EEF08AF-36EE-4503-957B-A283AFE39001}" type="presParOf" srcId="{088A57C5-675F-43FE-882D-2ECF0E007CFE}" destId="{A4F82F78-334E-4DDB-B0C2-957592CB2676}" srcOrd="4" destOrd="0" presId="urn:microsoft.com/office/officeart/2005/8/layout/hList7"/>
    <dgm:cxn modelId="{0187F033-8673-4B74-A705-43D97AB7F497}" type="presParOf" srcId="{A4F82F78-334E-4DDB-B0C2-957592CB2676}" destId="{67A9B92D-F232-408A-9228-9326C58841D0}" srcOrd="0" destOrd="0" presId="urn:microsoft.com/office/officeart/2005/8/layout/hList7"/>
    <dgm:cxn modelId="{59F29414-E318-44F3-AEEA-897E2D969BEF}" type="presParOf" srcId="{A4F82F78-334E-4DDB-B0C2-957592CB2676}" destId="{F081FF7D-808C-4EDF-8E8E-EA4DB726DE15}" srcOrd="1" destOrd="0" presId="urn:microsoft.com/office/officeart/2005/8/layout/hList7"/>
    <dgm:cxn modelId="{B97DCDF6-5AA6-4DC1-A604-CB78304CDC51}" type="presParOf" srcId="{A4F82F78-334E-4DDB-B0C2-957592CB2676}" destId="{27BD9488-EA89-4A5C-BA18-BD0E48BF15EA}" srcOrd="2" destOrd="0" presId="urn:microsoft.com/office/officeart/2005/8/layout/hList7"/>
    <dgm:cxn modelId="{DBE06884-90D3-4658-9DF3-E754B4D19ED5}" type="presParOf" srcId="{A4F82F78-334E-4DDB-B0C2-957592CB2676}" destId="{4C711CB9-5639-4239-A32A-A576C732ED3B}" srcOrd="3" destOrd="0" presId="urn:microsoft.com/office/officeart/2005/8/layout/hList7"/>
    <dgm:cxn modelId="{CA827B9F-AB1B-4301-B53C-3E0DA122A7C6}" type="presParOf" srcId="{088A57C5-675F-43FE-882D-2ECF0E007CFE}" destId="{D202659A-D81F-4D1A-A72A-61ED12C9439A}" srcOrd="5" destOrd="0" presId="urn:microsoft.com/office/officeart/2005/8/layout/hList7"/>
    <dgm:cxn modelId="{4BDE7864-C86E-4A42-9CC2-04795F281AF4}" type="presParOf" srcId="{088A57C5-675F-43FE-882D-2ECF0E007CFE}" destId="{AF711551-7199-4FE7-9F6D-B6C84D79246B}" srcOrd="6" destOrd="0" presId="urn:microsoft.com/office/officeart/2005/8/layout/hList7"/>
    <dgm:cxn modelId="{E3B4B36E-89A3-4E60-8468-01E1924F18AA}" type="presParOf" srcId="{AF711551-7199-4FE7-9F6D-B6C84D79246B}" destId="{F028F4F8-F0D8-4727-A506-AB811210DEC8}" srcOrd="0" destOrd="0" presId="urn:microsoft.com/office/officeart/2005/8/layout/hList7"/>
    <dgm:cxn modelId="{A05E1D97-D26D-427C-8768-7AA22328DC37}" type="presParOf" srcId="{AF711551-7199-4FE7-9F6D-B6C84D79246B}" destId="{AB9858A5-C3C5-4CC1-8A65-BF65C7EDB1E2}" srcOrd="1" destOrd="0" presId="urn:microsoft.com/office/officeart/2005/8/layout/hList7"/>
    <dgm:cxn modelId="{4743F679-0CB1-49F1-871F-38BA66A22AA6}" type="presParOf" srcId="{AF711551-7199-4FE7-9F6D-B6C84D79246B}" destId="{5CCD9805-4AE0-4E45-941A-897D51108D8D}" srcOrd="2" destOrd="0" presId="urn:microsoft.com/office/officeart/2005/8/layout/hList7"/>
    <dgm:cxn modelId="{286EA1E1-33A4-4F4E-BEFB-58046C5886AE}" type="presParOf" srcId="{AF711551-7199-4FE7-9F6D-B6C84D79246B}" destId="{D20EBF97-872B-4D89-9A6B-C4EBD57420A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F30EC8-0D3C-43F6-8A12-98677645D428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5C537D0A-1622-47DC-B3DF-1FD6626AC47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917B072F-8E62-477B-97E5-F8139C9AF89F}" type="parTrans" cxnId="{C8075015-4EE6-44A7-8E4C-A5220C10EE6A}">
      <dgm:prSet/>
      <dgm:spPr/>
      <dgm:t>
        <a:bodyPr/>
        <a:lstStyle/>
        <a:p>
          <a:endParaRPr lang="zh-TW" altLang="en-US"/>
        </a:p>
      </dgm:t>
    </dgm:pt>
    <dgm:pt modelId="{174810B5-24F2-4730-BA3C-F59EC43FA80B}" type="sibTrans" cxnId="{C8075015-4EE6-44A7-8E4C-A5220C10EE6A}">
      <dgm:prSet/>
      <dgm:spPr/>
      <dgm:t>
        <a:bodyPr/>
        <a:lstStyle/>
        <a:p>
          <a:endParaRPr lang="zh-TW" altLang="en-US"/>
        </a:p>
      </dgm:t>
    </dgm:pt>
    <dgm:pt modelId="{E98EAC2F-1D14-4609-82C0-F7114EF0215B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</a:rPr>
            <a:t>大約</a:t>
          </a:r>
          <a:r>
            <a:rPr lang="en-US" dirty="0" smtClean="0">
              <a:solidFill>
                <a:srgbClr val="00B0F0"/>
              </a:solidFill>
            </a:rPr>
            <a:t>3</a:t>
          </a:r>
          <a:r>
            <a:rPr lang="zh-TW" dirty="0" smtClean="0">
              <a:solidFill>
                <a:srgbClr val="00B0F0"/>
              </a:solidFill>
            </a:rPr>
            <a:t>個步伐</a:t>
          </a:r>
          <a:endParaRPr lang="zh-TW" dirty="0">
            <a:solidFill>
              <a:srgbClr val="00B0F0"/>
            </a:solidFill>
          </a:endParaRPr>
        </a:p>
      </dgm:t>
    </dgm:pt>
    <dgm:pt modelId="{47047236-5D3A-4777-AA07-6889842DF6C5}" type="parTrans" cxnId="{B02A35EA-BF22-4D24-859A-173482913C53}">
      <dgm:prSet/>
      <dgm:spPr/>
      <dgm:t>
        <a:bodyPr/>
        <a:lstStyle/>
        <a:p>
          <a:endParaRPr lang="zh-TW" altLang="en-US"/>
        </a:p>
      </dgm:t>
    </dgm:pt>
    <dgm:pt modelId="{BC8154E5-25DC-41AF-9A70-5208E4A0F633}" type="sibTrans" cxnId="{B02A35EA-BF22-4D24-859A-173482913C53}">
      <dgm:prSet/>
      <dgm:spPr/>
      <dgm:t>
        <a:bodyPr/>
        <a:lstStyle/>
        <a:p>
          <a:endParaRPr lang="zh-TW" altLang="en-US"/>
        </a:p>
      </dgm:t>
    </dgm:pt>
    <dgm:pt modelId="{A9C9E5AD-E0BF-4842-B074-A3FF8376A92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80D127E-563C-4909-98DD-C0A5F2B5338D}" type="parTrans" cxnId="{BA14D937-96FF-4794-BF49-07D3F276C253}">
      <dgm:prSet/>
      <dgm:spPr/>
      <dgm:t>
        <a:bodyPr/>
        <a:lstStyle/>
        <a:p>
          <a:endParaRPr lang="zh-TW" altLang="en-US"/>
        </a:p>
      </dgm:t>
    </dgm:pt>
    <dgm:pt modelId="{7527F00B-DB28-4738-B37A-99F98AB3C2ED}" type="sibTrans" cxnId="{BA14D937-96FF-4794-BF49-07D3F276C253}">
      <dgm:prSet/>
      <dgm:spPr/>
      <dgm:t>
        <a:bodyPr/>
        <a:lstStyle/>
        <a:p>
          <a:endParaRPr lang="zh-TW" altLang="en-US"/>
        </a:p>
      </dgm:t>
    </dgm:pt>
    <dgm:pt modelId="{0C6B3A67-31FF-4399-9677-40F3B453E6CB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</a:rPr>
            <a:t>大約手臂的兩倍長</a:t>
          </a:r>
          <a:endParaRPr lang="zh-TW" dirty="0">
            <a:solidFill>
              <a:srgbClr val="7030A0"/>
            </a:solidFill>
          </a:endParaRPr>
        </a:p>
      </dgm:t>
    </dgm:pt>
    <dgm:pt modelId="{5FE369BC-8473-4F2E-A2FF-0B24B1466F9B}" type="parTrans" cxnId="{496F25AA-3D1E-482D-92CF-C62C1F27F90D}">
      <dgm:prSet/>
      <dgm:spPr/>
      <dgm:t>
        <a:bodyPr/>
        <a:lstStyle/>
        <a:p>
          <a:endParaRPr lang="zh-TW" altLang="en-US"/>
        </a:p>
      </dgm:t>
    </dgm:pt>
    <dgm:pt modelId="{2521368A-5577-4009-B642-C068689BD5F0}" type="sibTrans" cxnId="{496F25AA-3D1E-482D-92CF-C62C1F27F90D}">
      <dgm:prSet/>
      <dgm:spPr/>
      <dgm:t>
        <a:bodyPr/>
        <a:lstStyle/>
        <a:p>
          <a:endParaRPr lang="zh-TW" altLang="en-US"/>
        </a:p>
      </dgm:t>
    </dgm:pt>
    <dgm:pt modelId="{BB8FADA2-ABA2-4B2A-B93D-6DBBF72D074E}" type="pres">
      <dgm:prSet presAssocID="{3BF30EC8-0D3C-43F6-8A12-98677645D42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6BE1C8C-7E6E-43E5-805E-D44466B51AE9}" type="pres">
      <dgm:prSet presAssocID="{5C537D0A-1622-47DC-B3DF-1FD6626AC47B}" presName="composite" presStyleCnt="0"/>
      <dgm:spPr/>
    </dgm:pt>
    <dgm:pt modelId="{3DDC005F-74A5-4968-ABA1-2D42740BD2B1}" type="pres">
      <dgm:prSet presAssocID="{5C537D0A-1622-47DC-B3DF-1FD6626AC47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CF0202-D944-4544-94DD-9B074676AA7A}" type="pres">
      <dgm:prSet presAssocID="{5C537D0A-1622-47DC-B3DF-1FD6626AC47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1322A777-6045-403A-B407-723363018166}" type="pres">
      <dgm:prSet presAssocID="{5C537D0A-1622-47DC-B3DF-1FD6626AC47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1D759D-7686-4074-83DF-E005DC9A4798}" type="pres">
      <dgm:prSet presAssocID="{174810B5-24F2-4730-BA3C-F59EC43FA80B}" presName="sibTrans" presStyleCnt="0"/>
      <dgm:spPr/>
    </dgm:pt>
    <dgm:pt modelId="{AA670C0E-BD87-41B4-8EF7-C0EACA68AD83}" type="pres">
      <dgm:prSet presAssocID="{A9C9E5AD-E0BF-4842-B074-A3FF8376A929}" presName="composite" presStyleCnt="0"/>
      <dgm:spPr/>
    </dgm:pt>
    <dgm:pt modelId="{C1A342B1-8916-4CB4-AB7A-3D855E3AF731}" type="pres">
      <dgm:prSet presAssocID="{A9C9E5AD-E0BF-4842-B074-A3FF8376A92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6E0EE4-8890-42E0-8B2B-EE02AF479B29}" type="pres">
      <dgm:prSet presAssocID="{A9C9E5AD-E0BF-4842-B074-A3FF8376A92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762CDEEE-8F9F-45FA-AF58-E205648638E4}" type="pres">
      <dgm:prSet presAssocID="{A9C9E5AD-E0BF-4842-B074-A3FF8376A92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9DE2116-FBFF-433A-9A21-2629B0A85CAD}" type="presOf" srcId="{A9C9E5AD-E0BF-4842-B074-A3FF8376A929}" destId="{C1A342B1-8916-4CB4-AB7A-3D855E3AF731}" srcOrd="0" destOrd="0" presId="urn:microsoft.com/office/officeart/2008/layout/TitledPictureBlocks"/>
    <dgm:cxn modelId="{B02A35EA-BF22-4D24-859A-173482913C53}" srcId="{5C537D0A-1622-47DC-B3DF-1FD6626AC47B}" destId="{E98EAC2F-1D14-4609-82C0-F7114EF0215B}" srcOrd="0" destOrd="0" parTransId="{47047236-5D3A-4777-AA07-6889842DF6C5}" sibTransId="{BC8154E5-25DC-41AF-9A70-5208E4A0F633}"/>
    <dgm:cxn modelId="{C8075015-4EE6-44A7-8E4C-A5220C10EE6A}" srcId="{3BF30EC8-0D3C-43F6-8A12-98677645D428}" destId="{5C537D0A-1622-47DC-B3DF-1FD6626AC47B}" srcOrd="0" destOrd="0" parTransId="{917B072F-8E62-477B-97E5-F8139C9AF89F}" sibTransId="{174810B5-24F2-4730-BA3C-F59EC43FA80B}"/>
    <dgm:cxn modelId="{1497B365-BC36-4CDA-BD48-278A9B287A8E}" type="presOf" srcId="{3BF30EC8-0D3C-43F6-8A12-98677645D428}" destId="{BB8FADA2-ABA2-4B2A-B93D-6DBBF72D074E}" srcOrd="0" destOrd="0" presId="urn:microsoft.com/office/officeart/2008/layout/TitledPictureBlocks"/>
    <dgm:cxn modelId="{0B8CE17D-0395-480E-ABD2-0FC5AD94A5C1}" type="presOf" srcId="{5C537D0A-1622-47DC-B3DF-1FD6626AC47B}" destId="{3DDC005F-74A5-4968-ABA1-2D42740BD2B1}" srcOrd="0" destOrd="0" presId="urn:microsoft.com/office/officeart/2008/layout/TitledPictureBlocks"/>
    <dgm:cxn modelId="{BA14D937-96FF-4794-BF49-07D3F276C253}" srcId="{3BF30EC8-0D3C-43F6-8A12-98677645D428}" destId="{A9C9E5AD-E0BF-4842-B074-A3FF8376A929}" srcOrd="1" destOrd="0" parTransId="{980D127E-563C-4909-98DD-C0A5F2B5338D}" sibTransId="{7527F00B-DB28-4738-B37A-99F98AB3C2ED}"/>
    <dgm:cxn modelId="{CB41FB86-D02C-4D86-9F22-352B2A74D053}" type="presOf" srcId="{0C6B3A67-31FF-4399-9677-40F3B453E6CB}" destId="{762CDEEE-8F9F-45FA-AF58-E205648638E4}" srcOrd="0" destOrd="0" presId="urn:microsoft.com/office/officeart/2008/layout/TitledPictureBlocks"/>
    <dgm:cxn modelId="{D05AD4D9-9613-46E7-AA31-7F1DF84EA19E}" type="presOf" srcId="{E98EAC2F-1D14-4609-82C0-F7114EF0215B}" destId="{1322A777-6045-403A-B407-723363018166}" srcOrd="0" destOrd="0" presId="urn:microsoft.com/office/officeart/2008/layout/TitledPictureBlocks"/>
    <dgm:cxn modelId="{496F25AA-3D1E-482D-92CF-C62C1F27F90D}" srcId="{A9C9E5AD-E0BF-4842-B074-A3FF8376A929}" destId="{0C6B3A67-31FF-4399-9677-40F3B453E6CB}" srcOrd="0" destOrd="0" parTransId="{5FE369BC-8473-4F2E-A2FF-0B24B1466F9B}" sibTransId="{2521368A-5577-4009-B642-C068689BD5F0}"/>
    <dgm:cxn modelId="{202D11B5-1CFE-4BD7-AEEF-A0F55C053635}" type="presParOf" srcId="{BB8FADA2-ABA2-4B2A-B93D-6DBBF72D074E}" destId="{86BE1C8C-7E6E-43E5-805E-D44466B51AE9}" srcOrd="0" destOrd="0" presId="urn:microsoft.com/office/officeart/2008/layout/TitledPictureBlocks"/>
    <dgm:cxn modelId="{EF6605C9-E4D5-4843-93FD-24C374290C62}" type="presParOf" srcId="{86BE1C8C-7E6E-43E5-805E-D44466B51AE9}" destId="{3DDC005F-74A5-4968-ABA1-2D42740BD2B1}" srcOrd="0" destOrd="0" presId="urn:microsoft.com/office/officeart/2008/layout/TitledPictureBlocks"/>
    <dgm:cxn modelId="{641D314A-3176-4CEB-A2CC-9BBCB51E97AB}" type="presParOf" srcId="{86BE1C8C-7E6E-43E5-805E-D44466B51AE9}" destId="{6DCF0202-D944-4544-94DD-9B074676AA7A}" srcOrd="1" destOrd="0" presId="urn:microsoft.com/office/officeart/2008/layout/TitledPictureBlocks"/>
    <dgm:cxn modelId="{02F72B13-47B0-4057-9AA2-D51FE6AE45C9}" type="presParOf" srcId="{86BE1C8C-7E6E-43E5-805E-D44466B51AE9}" destId="{1322A777-6045-403A-B407-723363018166}" srcOrd="2" destOrd="0" presId="urn:microsoft.com/office/officeart/2008/layout/TitledPictureBlocks"/>
    <dgm:cxn modelId="{4550B077-1F90-4D74-BA14-8F1FE16A6EDC}" type="presParOf" srcId="{BB8FADA2-ABA2-4B2A-B93D-6DBBF72D074E}" destId="{0A1D759D-7686-4074-83DF-E005DC9A4798}" srcOrd="1" destOrd="0" presId="urn:microsoft.com/office/officeart/2008/layout/TitledPictureBlocks"/>
    <dgm:cxn modelId="{D601629E-3B79-4C19-AFBA-9DEDDABA4547}" type="presParOf" srcId="{BB8FADA2-ABA2-4B2A-B93D-6DBBF72D074E}" destId="{AA670C0E-BD87-41B4-8EF7-C0EACA68AD83}" srcOrd="2" destOrd="0" presId="urn:microsoft.com/office/officeart/2008/layout/TitledPictureBlocks"/>
    <dgm:cxn modelId="{CD5205A5-B4AF-4000-85FB-268ACEE5C14F}" type="presParOf" srcId="{AA670C0E-BD87-41B4-8EF7-C0EACA68AD83}" destId="{C1A342B1-8916-4CB4-AB7A-3D855E3AF731}" srcOrd="0" destOrd="0" presId="urn:microsoft.com/office/officeart/2008/layout/TitledPictureBlocks"/>
    <dgm:cxn modelId="{F37DFB2C-FE2F-4F53-ABFC-487A37921BE4}" type="presParOf" srcId="{AA670C0E-BD87-41B4-8EF7-C0EACA68AD83}" destId="{686E0EE4-8890-42E0-8B2B-EE02AF479B29}" srcOrd="1" destOrd="0" presId="urn:microsoft.com/office/officeart/2008/layout/TitledPictureBlocks"/>
    <dgm:cxn modelId="{74C76AAD-56A9-4B2C-9C57-0DB676D90F82}" type="presParOf" srcId="{AA670C0E-BD87-41B4-8EF7-C0EACA68AD83}" destId="{762CDEEE-8F9F-45FA-AF58-E205648638E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5E002A-47F3-4182-BAD8-8181216D2E8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7CB3D62-2D10-4037-A29E-D1631A007C2C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4A6C5CC-F274-4640-899C-F5B7DAA3A001}" type="parTrans" cxnId="{71E280E1-CFC5-499E-B779-C418B2DBF185}">
      <dgm:prSet/>
      <dgm:spPr/>
      <dgm:t>
        <a:bodyPr/>
        <a:lstStyle/>
        <a:p>
          <a:endParaRPr lang="zh-TW" altLang="en-US"/>
        </a:p>
      </dgm:t>
    </dgm:pt>
    <dgm:pt modelId="{776685F4-2BAF-436F-96DB-124CE287A8BC}" type="sibTrans" cxnId="{71E280E1-CFC5-499E-B779-C418B2DBF185}">
      <dgm:prSet/>
      <dgm:spPr/>
      <dgm:t>
        <a:bodyPr/>
        <a:lstStyle/>
        <a:p>
          <a:endParaRPr lang="zh-TW" altLang="en-US"/>
        </a:p>
      </dgm:t>
    </dgm:pt>
    <dgm:pt modelId="{D3C09762-1D0B-48FF-9259-C13B003F307B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E5B4A4E-5768-4952-81FF-59E22B00453A}" type="parTrans" cxnId="{CB8C0BA3-8E56-4FA1-A008-5813447C39E3}">
      <dgm:prSet/>
      <dgm:spPr/>
      <dgm:t>
        <a:bodyPr/>
        <a:lstStyle/>
        <a:p>
          <a:endParaRPr lang="zh-TW" altLang="en-US"/>
        </a:p>
      </dgm:t>
    </dgm:pt>
    <dgm:pt modelId="{7E29078C-0FDA-4E17-AC52-F4605307EB25}" type="sibTrans" cxnId="{CB8C0BA3-8E56-4FA1-A008-5813447C39E3}">
      <dgm:prSet/>
      <dgm:spPr/>
      <dgm:t>
        <a:bodyPr/>
        <a:lstStyle/>
        <a:p>
          <a:endParaRPr lang="zh-TW" altLang="en-US"/>
        </a:p>
      </dgm:t>
    </dgm:pt>
    <dgm:pt modelId="{ACC2958F-CC3D-4535-A603-6D5771DC4BEC}">
      <dgm:prSet/>
      <dgm:spPr/>
      <dgm:t>
        <a:bodyPr/>
        <a:lstStyle/>
        <a:p>
          <a:pPr rtl="0"/>
          <a:r>
            <a:rPr lang="zh-TW" dirty="0" smtClean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solidFill>
              <a:srgbClr val="0070C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D1ED09A-3EC9-4B35-BCA4-C99CE2EE74E4}" type="parTrans" cxnId="{A12CCE3A-B3F0-465D-84D1-196F84C3C89C}">
      <dgm:prSet/>
      <dgm:spPr/>
      <dgm:t>
        <a:bodyPr/>
        <a:lstStyle/>
        <a:p>
          <a:endParaRPr lang="zh-TW" altLang="en-US"/>
        </a:p>
      </dgm:t>
    </dgm:pt>
    <dgm:pt modelId="{BF5FFE1F-9A6C-47D2-A1E7-1BCF8BB65676}" type="sibTrans" cxnId="{A12CCE3A-B3F0-465D-84D1-196F84C3C89C}">
      <dgm:prSet/>
      <dgm:spPr/>
      <dgm:t>
        <a:bodyPr/>
        <a:lstStyle/>
        <a:p>
          <a:endParaRPr lang="zh-TW" altLang="en-US"/>
        </a:p>
      </dgm:t>
    </dgm:pt>
    <dgm:pt modelId="{A5BAC47B-ADF5-43B6-A786-FF5AD229DF59}">
      <dgm:prSet/>
      <dgm:spPr/>
      <dgm:t>
        <a:bodyPr/>
        <a:lstStyle/>
        <a:p>
          <a:pPr rtl="0"/>
          <a:r>
            <a:rPr 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  <a:hlinkClick xmlns:r="http://schemas.openxmlformats.org/officeDocument/2006/relationships" r:id="rId2"/>
            </a:rPr>
            <a:t>防疫小測驗</a:t>
          </a:r>
          <a:endParaRPr lang="zh-TW" dirty="0">
            <a:solidFill>
              <a:schemeClr val="tx2">
                <a:lumMod val="60000"/>
                <a:lumOff val="4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F5344D9-7AD1-4EBC-9922-6B3C91F94081}" type="parTrans" cxnId="{6232AEBF-80D8-4EF0-BBB5-E0490C521BE3}">
      <dgm:prSet/>
      <dgm:spPr/>
      <dgm:t>
        <a:bodyPr/>
        <a:lstStyle/>
        <a:p>
          <a:endParaRPr lang="zh-TW" altLang="en-US"/>
        </a:p>
      </dgm:t>
    </dgm:pt>
    <dgm:pt modelId="{6C5E7FB7-0004-41EE-B780-A2A5201029DC}" type="sibTrans" cxnId="{6232AEBF-80D8-4EF0-BBB5-E0490C521BE3}">
      <dgm:prSet/>
      <dgm:spPr/>
      <dgm:t>
        <a:bodyPr/>
        <a:lstStyle/>
        <a:p>
          <a:endParaRPr lang="zh-TW" altLang="en-US"/>
        </a:p>
      </dgm:t>
    </dgm:pt>
    <dgm:pt modelId="{6BDB663F-80A0-43D4-BA64-897BA4FF933D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B0465B4-58F9-4BEE-9E49-EAA0D534C94F}" type="parTrans" cxnId="{27CB111F-1267-4828-980C-A8CDBCE68A0C}">
      <dgm:prSet/>
      <dgm:spPr/>
      <dgm:t>
        <a:bodyPr/>
        <a:lstStyle/>
        <a:p>
          <a:endParaRPr lang="zh-TW" altLang="en-US"/>
        </a:p>
      </dgm:t>
    </dgm:pt>
    <dgm:pt modelId="{B3D8891C-8598-43D3-AAD3-92EDAC6C5CAB}" type="sibTrans" cxnId="{27CB111F-1267-4828-980C-A8CDBCE68A0C}">
      <dgm:prSet/>
      <dgm:spPr/>
      <dgm:t>
        <a:bodyPr/>
        <a:lstStyle/>
        <a:p>
          <a:endParaRPr lang="zh-TW" altLang="en-US"/>
        </a:p>
      </dgm:t>
    </dgm:pt>
    <dgm:pt modelId="{8B9DDC35-F36D-4DC6-802C-08A32E544DC5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dirty="0">
            <a:solidFill>
              <a:srgbClr val="7030A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D56A4C0-B25B-4BBA-A72E-5A2048788718}" type="parTrans" cxnId="{EB67DEB8-87AE-4DE1-9D2A-72FB3FCF3234}">
      <dgm:prSet/>
      <dgm:spPr/>
      <dgm:t>
        <a:bodyPr/>
        <a:lstStyle/>
        <a:p>
          <a:endParaRPr lang="zh-TW" altLang="en-US"/>
        </a:p>
      </dgm:t>
    </dgm:pt>
    <dgm:pt modelId="{2647F730-EF96-4FB5-B773-6BA90539BE6B}" type="sibTrans" cxnId="{EB67DEB8-87AE-4DE1-9D2A-72FB3FCF3234}">
      <dgm:prSet/>
      <dgm:spPr/>
      <dgm:t>
        <a:bodyPr/>
        <a:lstStyle/>
        <a:p>
          <a:endParaRPr lang="zh-TW" altLang="en-US"/>
        </a:p>
      </dgm:t>
    </dgm:pt>
    <dgm:pt modelId="{6DD8D55E-5DCA-4047-BCAC-13B0E6373348}">
      <dgm:prSet/>
      <dgm:spPr/>
      <dgm:t>
        <a:bodyPr/>
        <a:lstStyle/>
        <a:p>
          <a:r>
            <a:rPr lang="zh-TW" altLang="en-US" dirty="0" smtClean="0">
              <a:solidFill>
                <a:schemeClr val="accent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dirty="0">
            <a:solidFill>
              <a:schemeClr val="accent2">
                <a:lumMod val="7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3FBF5C5D-AE38-44AE-888C-F4254BBBC3D4}" type="parTrans" cxnId="{57ED28AE-327F-4ED5-89FF-D184ED479EFE}">
      <dgm:prSet/>
      <dgm:spPr/>
      <dgm:t>
        <a:bodyPr/>
        <a:lstStyle/>
        <a:p>
          <a:endParaRPr lang="zh-TW" altLang="en-US"/>
        </a:p>
      </dgm:t>
    </dgm:pt>
    <dgm:pt modelId="{1EED2184-E5A3-4BEB-9150-BDA41190A422}" type="sibTrans" cxnId="{57ED28AE-327F-4ED5-89FF-D184ED479EFE}">
      <dgm:prSet/>
      <dgm:spPr/>
      <dgm:t>
        <a:bodyPr/>
        <a:lstStyle/>
        <a:p>
          <a:endParaRPr lang="zh-TW" altLang="en-US"/>
        </a:p>
      </dgm:t>
    </dgm:pt>
    <dgm:pt modelId="{8D4FFE27-211B-49AB-AC98-01A276D3F1DD}">
      <dgm:prSet/>
      <dgm:spPr/>
      <dgm:t>
        <a:bodyPr/>
        <a:lstStyle/>
        <a:p>
          <a:r>
            <a:rPr lang="zh-TW" altLang="en-US" dirty="0" smtClean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dirty="0">
            <a:solidFill>
              <a:srgbClr val="00206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66383D-6C00-46D4-876B-4401634E8F07}" type="parTrans" cxnId="{8C94EF94-9E40-4F5D-BB86-46D8D77A8F2D}">
      <dgm:prSet/>
      <dgm:spPr/>
      <dgm:t>
        <a:bodyPr/>
        <a:lstStyle/>
        <a:p>
          <a:endParaRPr lang="zh-TW" altLang="en-US"/>
        </a:p>
      </dgm:t>
    </dgm:pt>
    <dgm:pt modelId="{A2A1DBD1-83F0-4A49-8CC5-9F8D4C2DB905}" type="sibTrans" cxnId="{8C94EF94-9E40-4F5D-BB86-46D8D77A8F2D}">
      <dgm:prSet/>
      <dgm:spPr/>
      <dgm:t>
        <a:bodyPr/>
        <a:lstStyle/>
        <a:p>
          <a:endParaRPr lang="zh-TW" altLang="en-US"/>
        </a:p>
      </dgm:t>
    </dgm:pt>
    <dgm:pt modelId="{515CDF8B-BEB6-433B-B775-7E341B6AB69A}">
      <dgm:prSet/>
      <dgm:spPr/>
      <dgm:t>
        <a:bodyPr/>
        <a:lstStyle/>
        <a:p>
          <a:r>
            <a:rPr lang="zh-TW" altLang="en-US" dirty="0" smtClean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dirty="0">
            <a:solidFill>
              <a:srgbClr val="00206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C0978FF-A98C-47EB-89E5-2373409717ED}" type="parTrans" cxnId="{10B3F536-694D-4242-A9B1-4CFEE52CAD4C}">
      <dgm:prSet/>
      <dgm:spPr/>
      <dgm:t>
        <a:bodyPr/>
        <a:lstStyle/>
        <a:p>
          <a:endParaRPr lang="zh-TW" altLang="en-US"/>
        </a:p>
      </dgm:t>
    </dgm:pt>
    <dgm:pt modelId="{8D1CEA16-DF78-410A-AF3C-AE77E5D369AE}" type="sibTrans" cxnId="{10B3F536-694D-4242-A9B1-4CFEE52CAD4C}">
      <dgm:prSet/>
      <dgm:spPr/>
      <dgm:t>
        <a:bodyPr/>
        <a:lstStyle/>
        <a:p>
          <a:endParaRPr lang="zh-TW" altLang="en-US"/>
        </a:p>
      </dgm:t>
    </dgm:pt>
    <dgm:pt modelId="{09853F5F-8576-4DC4-B24E-67333B5C9793}" type="pres">
      <dgm:prSet presAssocID="{CE5E002A-47F3-4182-BAD8-8181216D2E8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CEFB72B-659D-4241-874B-D4F478667F4A}" type="pres">
      <dgm:prSet presAssocID="{CE5E002A-47F3-4182-BAD8-8181216D2E82}" presName="cycle" presStyleCnt="0"/>
      <dgm:spPr/>
    </dgm:pt>
    <dgm:pt modelId="{9C820A72-C812-4E8C-9D0F-8AAC2D3A7DD9}" type="pres">
      <dgm:prSet presAssocID="{CE5E002A-47F3-4182-BAD8-8181216D2E82}" presName="centerShape" presStyleCnt="0"/>
      <dgm:spPr/>
    </dgm:pt>
    <dgm:pt modelId="{92F80B10-723A-424F-9125-9AA162DF9E77}" type="pres">
      <dgm:prSet presAssocID="{CE5E002A-47F3-4182-BAD8-8181216D2E82}" presName="connSite" presStyleLbl="node1" presStyleIdx="0" presStyleCnt="4"/>
      <dgm:spPr/>
    </dgm:pt>
    <dgm:pt modelId="{DBBFDA8D-AA76-4B39-9EBD-CBE6B20CAC1B}" type="pres">
      <dgm:prSet presAssocID="{CE5E002A-47F3-4182-BAD8-8181216D2E82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3853E56-4219-4B0A-8E42-00D5D9248ECF}" type="pres">
      <dgm:prSet presAssocID="{04A6C5CC-F274-4640-899C-F5B7DAA3A001}" presName="Name25" presStyleLbl="parChTrans1D1" presStyleIdx="0" presStyleCnt="3"/>
      <dgm:spPr/>
    </dgm:pt>
    <dgm:pt modelId="{B81C4494-BBD2-43F0-98B2-BF0D924DA63C}" type="pres">
      <dgm:prSet presAssocID="{07CB3D62-2D10-4037-A29E-D1631A007C2C}" presName="node" presStyleCnt="0"/>
      <dgm:spPr/>
    </dgm:pt>
    <dgm:pt modelId="{8DBBECDE-AA4D-41F9-9534-77797DAECC0C}" type="pres">
      <dgm:prSet presAssocID="{07CB3D62-2D10-4037-A29E-D1631A007C2C}" presName="parentNode" presStyleLbl="node1" presStyleIdx="1" presStyleCnt="4" custLinFactNeighborX="2295" custLinFactNeighborY="2068">
        <dgm:presLayoutVars>
          <dgm:chMax val="1"/>
          <dgm:bulletEnabled val="1"/>
        </dgm:presLayoutVars>
      </dgm:prSet>
      <dgm:spPr/>
    </dgm:pt>
    <dgm:pt modelId="{378B944E-6FF3-42C0-9F84-88BFB5D16C32}" type="pres">
      <dgm:prSet presAssocID="{07CB3D62-2D10-4037-A29E-D1631A007C2C}" presName="childNode" presStyleLbl="revTx" presStyleIdx="0" presStyleCnt="3">
        <dgm:presLayoutVars>
          <dgm:bulletEnabled val="1"/>
        </dgm:presLayoutVars>
      </dgm:prSet>
      <dgm:spPr/>
    </dgm:pt>
    <dgm:pt modelId="{869D857C-2709-4EAB-A62B-AE8C1C9A28FD}" type="pres">
      <dgm:prSet presAssocID="{8F5344D9-7AD1-4EBC-9922-6B3C91F94081}" presName="Name25" presStyleLbl="parChTrans1D1" presStyleIdx="1" presStyleCnt="3"/>
      <dgm:spPr/>
    </dgm:pt>
    <dgm:pt modelId="{BEA660D8-C099-4040-8A0A-6F933F50FE25}" type="pres">
      <dgm:prSet presAssocID="{A5BAC47B-ADF5-43B6-A786-FF5AD229DF59}" presName="node" presStyleCnt="0"/>
      <dgm:spPr/>
    </dgm:pt>
    <dgm:pt modelId="{6029B370-2F68-4D9A-A83E-C16EAB4008B1}" type="pres">
      <dgm:prSet presAssocID="{A5BAC47B-ADF5-43B6-A786-FF5AD229DF5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9D8CC2DE-817C-48FE-88A7-0FE84D9A950B}" type="pres">
      <dgm:prSet presAssocID="{A5BAC47B-ADF5-43B6-A786-FF5AD229DF59}" presName="childNode" presStyleLbl="revTx" presStyleIdx="1" presStyleCnt="3">
        <dgm:presLayoutVars>
          <dgm:bulletEnabled val="1"/>
        </dgm:presLayoutVars>
      </dgm:prSet>
      <dgm:spPr/>
    </dgm:pt>
    <dgm:pt modelId="{F29A13E2-ADE0-42BE-8BFF-C35B6E9C1A36}" type="pres">
      <dgm:prSet presAssocID="{3FBF5C5D-AE38-44AE-888C-F4254BBBC3D4}" presName="Name25" presStyleLbl="parChTrans1D1" presStyleIdx="2" presStyleCnt="3"/>
      <dgm:spPr/>
    </dgm:pt>
    <dgm:pt modelId="{0CB16944-54D3-41FE-8A50-1C46D1DB7FCF}" type="pres">
      <dgm:prSet presAssocID="{6DD8D55E-5DCA-4047-BCAC-13B0E6373348}" presName="node" presStyleCnt="0"/>
      <dgm:spPr/>
    </dgm:pt>
    <dgm:pt modelId="{E11E170D-E713-4872-8E54-FB229DEFB006}" type="pres">
      <dgm:prSet presAssocID="{6DD8D55E-5DCA-4047-BCAC-13B0E6373348}" presName="parentNode" presStyleLbl="node1" presStyleIdx="3" presStyleCnt="4" custLinFactNeighborX="13021" custLinFactNeighborY="-176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DB8023-F68A-4DEC-BA99-45E6CA4188B3}" type="pres">
      <dgm:prSet presAssocID="{6DD8D55E-5DCA-4047-BCAC-13B0E637334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6F3163C-7CE5-4BDE-8FC7-0CA918A7C09D}" type="presOf" srcId="{3FBF5C5D-AE38-44AE-888C-F4254BBBC3D4}" destId="{F29A13E2-ADE0-42BE-8BFF-C35B6E9C1A36}" srcOrd="0" destOrd="0" presId="urn:microsoft.com/office/officeart/2005/8/layout/radial2"/>
    <dgm:cxn modelId="{57ED28AE-327F-4ED5-89FF-D184ED479EFE}" srcId="{CE5E002A-47F3-4182-BAD8-8181216D2E82}" destId="{6DD8D55E-5DCA-4047-BCAC-13B0E6373348}" srcOrd="2" destOrd="0" parTransId="{3FBF5C5D-AE38-44AE-888C-F4254BBBC3D4}" sibTransId="{1EED2184-E5A3-4BEB-9150-BDA41190A422}"/>
    <dgm:cxn modelId="{8C94EF94-9E40-4F5D-BB86-46D8D77A8F2D}" srcId="{6DD8D55E-5DCA-4047-BCAC-13B0E6373348}" destId="{8D4FFE27-211B-49AB-AC98-01A276D3F1DD}" srcOrd="0" destOrd="0" parTransId="{7066383D-6C00-46D4-876B-4401634E8F07}" sibTransId="{A2A1DBD1-83F0-4A49-8CC5-9F8D4C2DB905}"/>
    <dgm:cxn modelId="{EBA9F113-42B9-49E4-987A-F5538A8216FA}" type="presOf" srcId="{D3C09762-1D0B-48FF-9259-C13B003F307B}" destId="{378B944E-6FF3-42C0-9F84-88BFB5D16C32}" srcOrd="0" destOrd="0" presId="urn:microsoft.com/office/officeart/2005/8/layout/radial2"/>
    <dgm:cxn modelId="{71E280E1-CFC5-499E-B779-C418B2DBF185}" srcId="{CE5E002A-47F3-4182-BAD8-8181216D2E82}" destId="{07CB3D62-2D10-4037-A29E-D1631A007C2C}" srcOrd="0" destOrd="0" parTransId="{04A6C5CC-F274-4640-899C-F5B7DAA3A001}" sibTransId="{776685F4-2BAF-436F-96DB-124CE287A8BC}"/>
    <dgm:cxn modelId="{C99DEB01-7575-4C63-9918-F8E5C5038599}" type="presOf" srcId="{07CB3D62-2D10-4037-A29E-D1631A007C2C}" destId="{8DBBECDE-AA4D-41F9-9534-77797DAECC0C}" srcOrd="0" destOrd="0" presId="urn:microsoft.com/office/officeart/2005/8/layout/radial2"/>
    <dgm:cxn modelId="{846B8A10-1AE8-4341-BD78-FB777600D190}" type="presOf" srcId="{ACC2958F-CC3D-4535-A603-6D5771DC4BEC}" destId="{378B944E-6FF3-42C0-9F84-88BFB5D16C32}" srcOrd="0" destOrd="1" presId="urn:microsoft.com/office/officeart/2005/8/layout/radial2"/>
    <dgm:cxn modelId="{D0C9ED11-A3D4-434A-8865-F4F4D5721493}" type="presOf" srcId="{6BDB663F-80A0-43D4-BA64-897BA4FF933D}" destId="{9D8CC2DE-817C-48FE-88A7-0FE84D9A950B}" srcOrd="0" destOrd="0" presId="urn:microsoft.com/office/officeart/2005/8/layout/radial2"/>
    <dgm:cxn modelId="{89F5E4C9-E3E3-4BC1-A5CA-1BE12C99AEBC}" type="presOf" srcId="{8B9DDC35-F36D-4DC6-802C-08A32E544DC5}" destId="{9D8CC2DE-817C-48FE-88A7-0FE84D9A950B}" srcOrd="0" destOrd="1" presId="urn:microsoft.com/office/officeart/2005/8/layout/radial2"/>
    <dgm:cxn modelId="{7DA02469-E6AF-42F3-A8E7-32F7D0AD26E0}" type="presOf" srcId="{8D4FFE27-211B-49AB-AC98-01A276D3F1DD}" destId="{35DB8023-F68A-4DEC-BA99-45E6CA4188B3}" srcOrd="0" destOrd="0" presId="urn:microsoft.com/office/officeart/2005/8/layout/radial2"/>
    <dgm:cxn modelId="{555B2165-8AC5-4EB4-9DB0-A55B03550039}" type="presOf" srcId="{6DD8D55E-5DCA-4047-BCAC-13B0E6373348}" destId="{E11E170D-E713-4872-8E54-FB229DEFB006}" srcOrd="0" destOrd="0" presId="urn:microsoft.com/office/officeart/2005/8/layout/radial2"/>
    <dgm:cxn modelId="{CB8C0BA3-8E56-4FA1-A008-5813447C39E3}" srcId="{07CB3D62-2D10-4037-A29E-D1631A007C2C}" destId="{D3C09762-1D0B-48FF-9259-C13B003F307B}" srcOrd="0" destOrd="0" parTransId="{1E5B4A4E-5768-4952-81FF-59E22B00453A}" sibTransId="{7E29078C-0FDA-4E17-AC52-F4605307EB25}"/>
    <dgm:cxn modelId="{10B3F536-694D-4242-A9B1-4CFEE52CAD4C}" srcId="{6DD8D55E-5DCA-4047-BCAC-13B0E6373348}" destId="{515CDF8B-BEB6-433B-B775-7E341B6AB69A}" srcOrd="1" destOrd="0" parTransId="{2C0978FF-A98C-47EB-89E5-2373409717ED}" sibTransId="{8D1CEA16-DF78-410A-AF3C-AE77E5D369AE}"/>
    <dgm:cxn modelId="{27CB111F-1267-4828-980C-A8CDBCE68A0C}" srcId="{A5BAC47B-ADF5-43B6-A786-FF5AD229DF59}" destId="{6BDB663F-80A0-43D4-BA64-897BA4FF933D}" srcOrd="0" destOrd="0" parTransId="{2B0465B4-58F9-4BEE-9E49-EAA0D534C94F}" sibTransId="{B3D8891C-8598-43D3-AAD3-92EDAC6C5CAB}"/>
    <dgm:cxn modelId="{A20EBA33-4E19-4999-8E3B-0A00EB701F0F}" type="presOf" srcId="{A5BAC47B-ADF5-43B6-A786-FF5AD229DF59}" destId="{6029B370-2F68-4D9A-A83E-C16EAB4008B1}" srcOrd="0" destOrd="0" presId="urn:microsoft.com/office/officeart/2005/8/layout/radial2"/>
    <dgm:cxn modelId="{6232AEBF-80D8-4EF0-BBB5-E0490C521BE3}" srcId="{CE5E002A-47F3-4182-BAD8-8181216D2E82}" destId="{A5BAC47B-ADF5-43B6-A786-FF5AD229DF59}" srcOrd="1" destOrd="0" parTransId="{8F5344D9-7AD1-4EBC-9922-6B3C91F94081}" sibTransId="{6C5E7FB7-0004-41EE-B780-A2A5201029DC}"/>
    <dgm:cxn modelId="{EB67DEB8-87AE-4DE1-9D2A-72FB3FCF3234}" srcId="{A5BAC47B-ADF5-43B6-A786-FF5AD229DF59}" destId="{8B9DDC35-F36D-4DC6-802C-08A32E544DC5}" srcOrd="1" destOrd="0" parTransId="{AD56A4C0-B25B-4BBA-A72E-5A2048788718}" sibTransId="{2647F730-EF96-4FB5-B773-6BA90539BE6B}"/>
    <dgm:cxn modelId="{65B3259E-262D-424E-9C90-74FE764A0832}" type="presOf" srcId="{8F5344D9-7AD1-4EBC-9922-6B3C91F94081}" destId="{869D857C-2709-4EAB-A62B-AE8C1C9A28FD}" srcOrd="0" destOrd="0" presId="urn:microsoft.com/office/officeart/2005/8/layout/radial2"/>
    <dgm:cxn modelId="{3EA82719-72F7-4099-9292-B57B2D8A6661}" type="presOf" srcId="{CE5E002A-47F3-4182-BAD8-8181216D2E82}" destId="{09853F5F-8576-4DC4-B24E-67333B5C9793}" srcOrd="0" destOrd="0" presId="urn:microsoft.com/office/officeart/2005/8/layout/radial2"/>
    <dgm:cxn modelId="{7687800A-0379-4ECF-8720-4E6CFFE08E0F}" type="presOf" srcId="{515CDF8B-BEB6-433B-B775-7E341B6AB69A}" destId="{35DB8023-F68A-4DEC-BA99-45E6CA4188B3}" srcOrd="0" destOrd="1" presId="urn:microsoft.com/office/officeart/2005/8/layout/radial2"/>
    <dgm:cxn modelId="{A12CCE3A-B3F0-465D-84D1-196F84C3C89C}" srcId="{07CB3D62-2D10-4037-A29E-D1631A007C2C}" destId="{ACC2958F-CC3D-4535-A603-6D5771DC4BEC}" srcOrd="1" destOrd="0" parTransId="{DD1ED09A-3EC9-4B35-BCA4-C99CE2EE74E4}" sibTransId="{BF5FFE1F-9A6C-47D2-A1E7-1BCF8BB65676}"/>
    <dgm:cxn modelId="{5BA92801-2AA8-4979-BC6A-841D99754BC7}" type="presOf" srcId="{04A6C5CC-F274-4640-899C-F5B7DAA3A001}" destId="{F3853E56-4219-4B0A-8E42-00D5D9248ECF}" srcOrd="0" destOrd="0" presId="urn:microsoft.com/office/officeart/2005/8/layout/radial2"/>
    <dgm:cxn modelId="{D2AD22FB-E7E1-4161-B0F6-2770274511AC}" type="presParOf" srcId="{09853F5F-8576-4DC4-B24E-67333B5C9793}" destId="{CCEFB72B-659D-4241-874B-D4F478667F4A}" srcOrd="0" destOrd="0" presId="urn:microsoft.com/office/officeart/2005/8/layout/radial2"/>
    <dgm:cxn modelId="{91F4014D-97C2-4396-BDBC-7C020EA92880}" type="presParOf" srcId="{CCEFB72B-659D-4241-874B-D4F478667F4A}" destId="{9C820A72-C812-4E8C-9D0F-8AAC2D3A7DD9}" srcOrd="0" destOrd="0" presId="urn:microsoft.com/office/officeart/2005/8/layout/radial2"/>
    <dgm:cxn modelId="{638B5890-3E40-4A8A-8A10-FB072511DCE9}" type="presParOf" srcId="{9C820A72-C812-4E8C-9D0F-8AAC2D3A7DD9}" destId="{92F80B10-723A-424F-9125-9AA162DF9E77}" srcOrd="0" destOrd="0" presId="urn:microsoft.com/office/officeart/2005/8/layout/radial2"/>
    <dgm:cxn modelId="{5B287C88-8D9F-43FA-A219-51C31BE881BE}" type="presParOf" srcId="{9C820A72-C812-4E8C-9D0F-8AAC2D3A7DD9}" destId="{DBBFDA8D-AA76-4B39-9EBD-CBE6B20CAC1B}" srcOrd="1" destOrd="0" presId="urn:microsoft.com/office/officeart/2005/8/layout/radial2"/>
    <dgm:cxn modelId="{5D177920-15BC-4031-8C17-81E340EEE32C}" type="presParOf" srcId="{CCEFB72B-659D-4241-874B-D4F478667F4A}" destId="{F3853E56-4219-4B0A-8E42-00D5D9248ECF}" srcOrd="1" destOrd="0" presId="urn:microsoft.com/office/officeart/2005/8/layout/radial2"/>
    <dgm:cxn modelId="{610A5FFF-2A7F-45F7-9A9D-1DF8F9862ABE}" type="presParOf" srcId="{CCEFB72B-659D-4241-874B-D4F478667F4A}" destId="{B81C4494-BBD2-43F0-98B2-BF0D924DA63C}" srcOrd="2" destOrd="0" presId="urn:microsoft.com/office/officeart/2005/8/layout/radial2"/>
    <dgm:cxn modelId="{9B1F6204-3CE7-43C9-A696-48BA159CB48E}" type="presParOf" srcId="{B81C4494-BBD2-43F0-98B2-BF0D924DA63C}" destId="{8DBBECDE-AA4D-41F9-9534-77797DAECC0C}" srcOrd="0" destOrd="0" presId="urn:microsoft.com/office/officeart/2005/8/layout/radial2"/>
    <dgm:cxn modelId="{564D7B4A-83ED-4500-AB73-BBA4986ABD32}" type="presParOf" srcId="{B81C4494-BBD2-43F0-98B2-BF0D924DA63C}" destId="{378B944E-6FF3-42C0-9F84-88BFB5D16C32}" srcOrd="1" destOrd="0" presId="urn:microsoft.com/office/officeart/2005/8/layout/radial2"/>
    <dgm:cxn modelId="{7A3F1EBC-C191-434E-89C2-A1B441B95B5A}" type="presParOf" srcId="{CCEFB72B-659D-4241-874B-D4F478667F4A}" destId="{869D857C-2709-4EAB-A62B-AE8C1C9A28FD}" srcOrd="3" destOrd="0" presId="urn:microsoft.com/office/officeart/2005/8/layout/radial2"/>
    <dgm:cxn modelId="{8B396826-88F1-4433-BB66-9A2E1809B58D}" type="presParOf" srcId="{CCEFB72B-659D-4241-874B-D4F478667F4A}" destId="{BEA660D8-C099-4040-8A0A-6F933F50FE25}" srcOrd="4" destOrd="0" presId="urn:microsoft.com/office/officeart/2005/8/layout/radial2"/>
    <dgm:cxn modelId="{F1D2A05E-9237-441A-860B-634A8EB7BB59}" type="presParOf" srcId="{BEA660D8-C099-4040-8A0A-6F933F50FE25}" destId="{6029B370-2F68-4D9A-A83E-C16EAB4008B1}" srcOrd="0" destOrd="0" presId="urn:microsoft.com/office/officeart/2005/8/layout/radial2"/>
    <dgm:cxn modelId="{5C78E8E0-BF85-4255-84F7-62B3E5667503}" type="presParOf" srcId="{BEA660D8-C099-4040-8A0A-6F933F50FE25}" destId="{9D8CC2DE-817C-48FE-88A7-0FE84D9A950B}" srcOrd="1" destOrd="0" presId="urn:microsoft.com/office/officeart/2005/8/layout/radial2"/>
    <dgm:cxn modelId="{23C9EA61-B07C-42DA-A8AE-F0280A72973B}" type="presParOf" srcId="{CCEFB72B-659D-4241-874B-D4F478667F4A}" destId="{F29A13E2-ADE0-42BE-8BFF-C35B6E9C1A36}" srcOrd="5" destOrd="0" presId="urn:microsoft.com/office/officeart/2005/8/layout/radial2"/>
    <dgm:cxn modelId="{7CB440B9-E8DB-4789-867B-34E0B10DE7A4}" type="presParOf" srcId="{CCEFB72B-659D-4241-874B-D4F478667F4A}" destId="{0CB16944-54D3-41FE-8A50-1C46D1DB7FCF}" srcOrd="6" destOrd="0" presId="urn:microsoft.com/office/officeart/2005/8/layout/radial2"/>
    <dgm:cxn modelId="{E542FCCE-5974-44D6-A2CC-4D3D9BC678B9}" type="presParOf" srcId="{0CB16944-54D3-41FE-8A50-1C46D1DB7FCF}" destId="{E11E170D-E713-4872-8E54-FB229DEFB006}" srcOrd="0" destOrd="0" presId="urn:microsoft.com/office/officeart/2005/8/layout/radial2"/>
    <dgm:cxn modelId="{E906CECA-EF8A-4E60-A690-4C07203E207D}" type="presParOf" srcId="{0CB16944-54D3-41FE-8A50-1C46D1DB7FCF}" destId="{35DB8023-F68A-4DEC-BA99-45E6CA4188B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C15989-F2C7-450A-AB25-0A35014E02C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A0EFF330-77B9-47A9-A3CB-4B827A9F166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2B25C59-3AB0-4607-826C-4874606B5DA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AA53477E-AC1C-49EB-9E0C-1CF339FB4FC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7A9B92D-F232-408A-9228-9326C58841D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C711CB9-5639-4239-A32A-A576C732ED3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028F4F8-F0D8-4727-A506-AB811210DEC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20EBF97-872B-4D89-9A6B-C4EBD57420A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72A139D-753B-4AA2-BE64-F73A02E8FAF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F0202-D944-4544-94DD-9B074676AA7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322A777-6045-403A-B407-72336301816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00B0F0"/>
              </a:solidFill>
            </a:rPr>
            <a:t>大約</a:t>
          </a:r>
          <a:r>
            <a:rPr lang="en-US" sz="2500" kern="1200" dirty="0" smtClean="0">
              <a:solidFill>
                <a:srgbClr val="00B0F0"/>
              </a:solidFill>
            </a:rPr>
            <a:t>3</a:t>
          </a:r>
          <a:r>
            <a:rPr lang="zh-TW" sz="2500" kern="1200" dirty="0" smtClean="0">
              <a:solidFill>
                <a:srgbClr val="00B0F0"/>
              </a:solidFill>
            </a:rPr>
            <a:t>個步伐</a:t>
          </a:r>
          <a:endParaRPr lang="zh-TW" sz="2500" kern="1200" dirty="0">
            <a:solidFill>
              <a:srgbClr val="00B0F0"/>
            </a:solidFill>
          </a:endParaRPr>
        </a:p>
      </dsp:txBody>
      <dsp:txXfrm>
        <a:off x="2530540" y="1659838"/>
        <a:ext cx="1279639" cy="1335100"/>
      </dsp:txXfrm>
    </dsp:sp>
    <dsp:sp modelId="{3DDC005F-74A5-4968-ABA1-2D42740BD2B1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86E0EE4-8890-42E0-8B2B-EE02AF479B2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62CDEEE-8F9F-45FA-AF58-E205648638E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rgbClr val="7030A0"/>
              </a:solidFill>
            </a:rPr>
            <a:t>大約手臂的兩倍長</a:t>
          </a:r>
          <a:endParaRPr lang="zh-TW" sz="2500" kern="1200" dirty="0">
            <a:solidFill>
              <a:srgbClr val="7030A0"/>
            </a:solidFill>
          </a:endParaRPr>
        </a:p>
      </dsp:txBody>
      <dsp:txXfrm>
        <a:off x="6904223" y="1659838"/>
        <a:ext cx="1279639" cy="1335100"/>
      </dsp:txXfrm>
    </dsp:sp>
    <dsp:sp modelId="{C1A342B1-8916-4CB4-AB7A-3D855E3AF731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A13E2-ADE0-42BE-8BFF-C35B6E9C1A36}">
      <dsp:nvSpPr>
        <dsp:cNvPr id="0" name=""/>
        <dsp:cNvSpPr/>
      </dsp:nvSpPr>
      <dsp:spPr>
        <a:xfrm rot="2379353">
          <a:off x="2864931" y="3139532"/>
          <a:ext cx="844980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44980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D857C-2709-4EAB-A62B-AE8C1C9A28F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53E56-4219-4B0A-8E42-00D5D9248ECF}">
      <dsp:nvSpPr>
        <dsp:cNvPr id="0" name=""/>
        <dsp:cNvSpPr/>
      </dsp:nvSpPr>
      <dsp:spPr>
        <a:xfrm rot="19095881">
          <a:off x="2872698" y="1325802"/>
          <a:ext cx="704972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4972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BFDA8D-AA76-4B39-9EBD-CBE6B20CAC1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BBECDE-AA4D-41F9-9534-77797DAECC0C}">
      <dsp:nvSpPr>
        <dsp:cNvPr id="0" name=""/>
        <dsp:cNvSpPr/>
      </dsp:nvSpPr>
      <dsp:spPr>
        <a:xfrm>
          <a:off x="3322715" y="28600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衛福部疾管署</a:t>
          </a:r>
          <a:endParaRPr lang="zh-TW" sz="2300" kern="1200" dirty="0">
            <a:solidFill>
              <a:schemeClr val="tx2">
                <a:lumMod val="60000"/>
                <a:lumOff val="4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13734" y="219619"/>
        <a:ext cx="922321" cy="922321"/>
      </dsp:txXfrm>
    </dsp:sp>
    <dsp:sp modelId="{378B944E-6FF3-42C0-9F84-88BFB5D16C32}">
      <dsp:nvSpPr>
        <dsp:cNvPr id="0" name=""/>
        <dsp:cNvSpPr/>
      </dsp:nvSpPr>
      <dsp:spPr>
        <a:xfrm>
          <a:off x="4757510" y="2860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1900" kern="12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70C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1900" kern="1200" dirty="0">
            <a:solidFill>
              <a:srgbClr val="0070C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57510" y="28600"/>
        <a:ext cx="1956539" cy="1304359"/>
      </dsp:txXfrm>
    </dsp:sp>
    <dsp:sp modelId="{6029B370-2F68-4D9A-A83E-C16EAB4008B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  <a:hlinkClick xmlns:r="http://schemas.openxmlformats.org/officeDocument/2006/relationships" r:id="rId2"/>
            </a:rPr>
            <a:t>防疫小測驗</a:t>
          </a:r>
          <a:endParaRPr lang="zh-TW" sz="2300" kern="1200" dirty="0">
            <a:solidFill>
              <a:schemeClr val="tx2">
                <a:lumMod val="60000"/>
                <a:lumOff val="4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14976" y="1801820"/>
        <a:ext cx="922321" cy="922321"/>
      </dsp:txXfrm>
    </dsp:sp>
    <dsp:sp modelId="{9D8CC2DE-817C-48FE-88A7-0FE84D9A950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19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sz="1900" kern="1200" dirty="0">
            <a:solidFill>
              <a:srgbClr val="7030A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158753" y="1610801"/>
        <a:ext cx="1956539" cy="1304359"/>
      </dsp:txXfrm>
    </dsp:sp>
    <dsp:sp modelId="{E11E170D-E713-4872-8E54-FB229DEFB006}">
      <dsp:nvSpPr>
        <dsp:cNvPr id="0" name=""/>
        <dsp:cNvSpPr/>
      </dsp:nvSpPr>
      <dsp:spPr>
        <a:xfrm>
          <a:off x="3462621" y="3196955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chemeClr val="accent2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防疫影片</a:t>
          </a:r>
          <a:endParaRPr lang="zh-TW" altLang="en-US" sz="2300" kern="1200" dirty="0">
            <a:solidFill>
              <a:schemeClr val="accent2">
                <a:lumMod val="75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53640" y="3387974"/>
        <a:ext cx="922321" cy="922321"/>
      </dsp:txXfrm>
    </dsp:sp>
    <dsp:sp modelId="{35DB8023-F68A-4DEC-BA99-45E6CA4188B3}">
      <dsp:nvSpPr>
        <dsp:cNvPr id="0" name=""/>
        <dsp:cNvSpPr/>
      </dsp:nvSpPr>
      <dsp:spPr>
        <a:xfrm>
          <a:off x="4897416" y="3196955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1900" kern="1200" dirty="0">
            <a:solidFill>
              <a:srgbClr val="00206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900" kern="1200" dirty="0" smtClean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1900" kern="1200" dirty="0">
            <a:solidFill>
              <a:srgbClr val="00206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897416" y="3196955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>
                <a:alpha val="31000"/>
                <a:lumMod val="64000"/>
              </a:srgbClr>
            </a:gs>
            <a:gs pos="0">
              <a:srgbClr val="7030A0"/>
            </a:gs>
            <a:gs pos="51000">
              <a:srgbClr val="92D050"/>
            </a:gs>
            <a:gs pos="35000">
              <a:srgbClr val="00B0F0"/>
            </a:gs>
            <a:gs pos="83000">
              <a:srgbClr val="FFC000"/>
            </a:gs>
            <a:gs pos="67000">
              <a:srgbClr val="FFFF00"/>
            </a:gs>
            <a:gs pos="100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00B0F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7030A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audio" Target="../media/audio3.wav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防疫大作戰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48880"/>
            <a:ext cx="4680520" cy="34419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9402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10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3" name="breeze.wav"/>
          </p:stSnd>
        </p:sndAc>
      </p:transition>
    </mc:Choice>
    <mc:Fallback>
      <p:transition spd="slow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3381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2021-12-13T04:01:57Z</dcterms:modified>
</cp:coreProperties>
</file>