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9966FF"/>
    <a:srgbClr val="66FFFF"/>
    <a:srgbClr val="FFFF99"/>
    <a:srgbClr val="66CCFF"/>
    <a:srgbClr val="FF99FF"/>
    <a:srgbClr val="FF33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E15B33-50CC-4FEF-8EE4-31255F744E12}" type="doc">
      <dgm:prSet loTypeId="urn:microsoft.com/office/officeart/2005/8/layout/hList7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E27BE058-D356-4898-A8AB-F0654A40FA4E}">
      <dgm:prSet/>
      <dgm:spPr>
        <a:solidFill>
          <a:srgbClr val="FF99FF"/>
        </a:soli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2B74331-CF25-48BE-8D07-06BD4014C361}" type="parTrans" cxnId="{6C70ECA2-7B60-446D-8088-64583ADA272C}">
      <dgm:prSet/>
      <dgm:spPr/>
      <dgm:t>
        <a:bodyPr/>
        <a:lstStyle/>
        <a:p>
          <a:endParaRPr lang="zh-TW" altLang="en-US"/>
        </a:p>
      </dgm:t>
    </dgm:pt>
    <dgm:pt modelId="{226B0334-2EFE-47A0-B0DB-7654CE82C8B4}" type="sibTrans" cxnId="{6C70ECA2-7B60-446D-8088-64583ADA272C}">
      <dgm:prSet/>
      <dgm:spPr/>
      <dgm:t>
        <a:bodyPr/>
        <a:lstStyle/>
        <a:p>
          <a:endParaRPr lang="zh-TW" altLang="en-US"/>
        </a:p>
      </dgm:t>
    </dgm:pt>
    <dgm:pt modelId="{D5D6549B-A367-474E-A36F-E76449E367CD}">
      <dgm:prSet/>
      <dgm:spPr>
        <a:solidFill>
          <a:srgbClr val="FFCCFF">
            <a:alpha val="76667"/>
          </a:srgbClr>
        </a:soli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605C085-FB38-4EBB-BDBF-108358E446F1}" type="parTrans" cxnId="{B32705FF-E457-421C-8F18-71BAC9EBB545}">
      <dgm:prSet/>
      <dgm:spPr/>
      <dgm:t>
        <a:bodyPr/>
        <a:lstStyle/>
        <a:p>
          <a:endParaRPr lang="zh-TW" altLang="en-US"/>
        </a:p>
      </dgm:t>
    </dgm:pt>
    <dgm:pt modelId="{E06035D1-885A-433B-A11E-E2C7F802DFB4}" type="sibTrans" cxnId="{B32705FF-E457-421C-8F18-71BAC9EBB545}">
      <dgm:prSet/>
      <dgm:spPr/>
      <dgm:t>
        <a:bodyPr/>
        <a:lstStyle/>
        <a:p>
          <a:endParaRPr lang="zh-TW" altLang="en-US"/>
        </a:p>
      </dgm:t>
    </dgm:pt>
    <dgm:pt modelId="{6552441F-A9F4-4782-BA6B-B61BFD64CDD8}">
      <dgm:prSet/>
      <dgm:spPr>
        <a:solidFill>
          <a:srgbClr val="FFCCFF">
            <a:alpha val="63333"/>
          </a:srgbClr>
        </a:soli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838A609-1687-4553-8652-DA67FD462FAC}" type="parTrans" cxnId="{9D9BBECC-A93B-4C0F-A2E0-D899E61F6079}">
      <dgm:prSet/>
      <dgm:spPr/>
      <dgm:t>
        <a:bodyPr/>
        <a:lstStyle/>
        <a:p>
          <a:endParaRPr lang="zh-TW" altLang="en-US"/>
        </a:p>
      </dgm:t>
    </dgm:pt>
    <dgm:pt modelId="{D9AA5C8E-F5A2-4806-9DBE-6BF7F2024137}" type="sibTrans" cxnId="{9D9BBECC-A93B-4C0F-A2E0-D899E61F6079}">
      <dgm:prSet/>
      <dgm:spPr/>
      <dgm:t>
        <a:bodyPr/>
        <a:lstStyle/>
        <a:p>
          <a:endParaRPr lang="zh-TW" altLang="en-US"/>
        </a:p>
      </dgm:t>
    </dgm:pt>
    <dgm:pt modelId="{14AE0130-64FA-43CC-81E9-F5CAFD7AB0B2}">
      <dgm:prSet/>
      <dgm:spPr>
        <a:solidFill>
          <a:srgbClr val="FF33CC">
            <a:alpha val="50000"/>
          </a:srgbClr>
        </a:soli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C53E85B-A94A-4C78-B014-A40C2EE5F759}" type="parTrans" cxnId="{79519304-17E0-42C8-8600-261F8862F76F}">
      <dgm:prSet/>
      <dgm:spPr/>
      <dgm:t>
        <a:bodyPr/>
        <a:lstStyle/>
        <a:p>
          <a:endParaRPr lang="zh-TW" altLang="en-US"/>
        </a:p>
      </dgm:t>
    </dgm:pt>
    <dgm:pt modelId="{F7E5B7A2-2AD7-47A5-BDEC-EEACB6EB1068}" type="sibTrans" cxnId="{79519304-17E0-42C8-8600-261F8862F76F}">
      <dgm:prSet/>
      <dgm:spPr/>
      <dgm:t>
        <a:bodyPr/>
        <a:lstStyle/>
        <a:p>
          <a:endParaRPr lang="zh-TW" altLang="en-US"/>
        </a:p>
      </dgm:t>
    </dgm:pt>
    <dgm:pt modelId="{EA92868D-9FDA-44E9-80B0-797B41D11557}" type="pres">
      <dgm:prSet presAssocID="{62E15B33-50CC-4FEF-8EE4-31255F744E1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4DCDEDF-BFF4-4633-ACDF-1DD14A1D19CB}" type="pres">
      <dgm:prSet presAssocID="{62E15B33-50CC-4FEF-8EE4-31255F744E12}" presName="fgShape" presStyleLbl="fgShp" presStyleIdx="0" presStyleCnt="1"/>
      <dgm:spPr/>
    </dgm:pt>
    <dgm:pt modelId="{C1E055EA-D312-412E-B3BB-949CC50CA2C4}" type="pres">
      <dgm:prSet presAssocID="{62E15B33-50CC-4FEF-8EE4-31255F744E12}" presName="linComp" presStyleCnt="0"/>
      <dgm:spPr/>
    </dgm:pt>
    <dgm:pt modelId="{F389A7CE-1CFA-4351-B6DC-73F29DB87647}" type="pres">
      <dgm:prSet presAssocID="{E27BE058-D356-4898-A8AB-F0654A40FA4E}" presName="compNode" presStyleCnt="0"/>
      <dgm:spPr/>
    </dgm:pt>
    <dgm:pt modelId="{E8A09543-4EBF-4EED-BF5C-1EDAD0EDFBEF}" type="pres">
      <dgm:prSet presAssocID="{E27BE058-D356-4898-A8AB-F0654A40FA4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22FA325-9C38-4961-9E06-0A3B08792866}" type="pres">
      <dgm:prSet presAssocID="{E27BE058-D356-4898-A8AB-F0654A40FA4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9759E1-20FD-446D-BB7D-F7A67833F675}" type="pres">
      <dgm:prSet presAssocID="{E27BE058-D356-4898-A8AB-F0654A40FA4E}" presName="invisiNode" presStyleLbl="node1" presStyleIdx="0" presStyleCnt="4"/>
      <dgm:spPr/>
    </dgm:pt>
    <dgm:pt modelId="{72B769B3-ADEF-41AE-9479-54ED27037469}" type="pres">
      <dgm:prSet presAssocID="{E27BE058-D356-4898-A8AB-F0654A40FA4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C483951-F16C-4D8F-ADEF-0C949415483A}" type="pres">
      <dgm:prSet presAssocID="{226B0334-2EFE-47A0-B0DB-7654CE82C8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F27DD7B-ED3B-4D8C-A440-E60FFCC65ED9}" type="pres">
      <dgm:prSet presAssocID="{D5D6549B-A367-474E-A36F-E76449E367CD}" presName="compNode" presStyleCnt="0"/>
      <dgm:spPr/>
    </dgm:pt>
    <dgm:pt modelId="{558DC9ED-CBDD-4182-869C-505E72839D22}" type="pres">
      <dgm:prSet presAssocID="{D5D6549B-A367-474E-A36F-E76449E367CD}" presName="bkgdShape" presStyleLbl="node1" presStyleIdx="1" presStyleCnt="4" custLinFactNeighborX="1500" custLinFactNeighborY="-4034"/>
      <dgm:spPr/>
      <dgm:t>
        <a:bodyPr/>
        <a:lstStyle/>
        <a:p>
          <a:endParaRPr lang="zh-TW" altLang="en-US"/>
        </a:p>
      </dgm:t>
    </dgm:pt>
    <dgm:pt modelId="{240392F8-44F1-44ED-B82C-CEB8B005DA63}" type="pres">
      <dgm:prSet presAssocID="{D5D6549B-A367-474E-A36F-E76449E367C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25B5A2-B029-4305-B421-08CD5A9D135B}" type="pres">
      <dgm:prSet presAssocID="{D5D6549B-A367-474E-A36F-E76449E367CD}" presName="invisiNode" presStyleLbl="node1" presStyleIdx="1" presStyleCnt="4"/>
      <dgm:spPr/>
    </dgm:pt>
    <dgm:pt modelId="{10762DAC-580A-4D7C-A33C-F7DBFDA35854}" type="pres">
      <dgm:prSet presAssocID="{D5D6549B-A367-474E-A36F-E76449E367C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DA546E-E5BD-4F5A-BEE1-D2ADCE04AF83}" type="pres">
      <dgm:prSet presAssocID="{E06035D1-885A-433B-A11E-E2C7F802DF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741A69-03AB-4534-843D-83843FD0E093}" type="pres">
      <dgm:prSet presAssocID="{6552441F-A9F4-4782-BA6B-B61BFD64CDD8}" presName="compNode" presStyleCnt="0"/>
      <dgm:spPr/>
    </dgm:pt>
    <dgm:pt modelId="{6B0C50B4-EE45-49EB-BFB9-0C804E3C82AA}" type="pres">
      <dgm:prSet presAssocID="{6552441F-A9F4-4782-BA6B-B61BFD64CDD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3BC0EBF-2247-4E2B-99B9-144C4A503D04}" type="pres">
      <dgm:prSet presAssocID="{6552441F-A9F4-4782-BA6B-B61BFD64CDD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E11AB9-2029-4F14-BC2B-A03834926237}" type="pres">
      <dgm:prSet presAssocID="{6552441F-A9F4-4782-BA6B-B61BFD64CDD8}" presName="invisiNode" presStyleLbl="node1" presStyleIdx="2" presStyleCnt="4"/>
      <dgm:spPr/>
    </dgm:pt>
    <dgm:pt modelId="{5B59C170-3D20-4EE9-A817-D57B18744FD8}" type="pres">
      <dgm:prSet presAssocID="{6552441F-A9F4-4782-BA6B-B61BFD64CDD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4DCE0C0-9D6B-4DA4-919D-39B0E1157CDE}" type="pres">
      <dgm:prSet presAssocID="{D9AA5C8E-F5A2-4806-9DBE-6BF7F202413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D897853-8440-49C5-8128-940B532EA458}" type="pres">
      <dgm:prSet presAssocID="{14AE0130-64FA-43CC-81E9-F5CAFD7AB0B2}" presName="compNode" presStyleCnt="0"/>
      <dgm:spPr/>
    </dgm:pt>
    <dgm:pt modelId="{82124969-5F79-4280-A360-EFECDFDBA89A}" type="pres">
      <dgm:prSet presAssocID="{14AE0130-64FA-43CC-81E9-F5CAFD7AB0B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696A796-AEF2-43E8-9AE4-48546492E08A}" type="pres">
      <dgm:prSet presAssocID="{14AE0130-64FA-43CC-81E9-F5CAFD7AB0B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F7528A-BCCA-4CC1-9C0E-52D6304DF143}" type="pres">
      <dgm:prSet presAssocID="{14AE0130-64FA-43CC-81E9-F5CAFD7AB0B2}" presName="invisiNode" presStyleLbl="node1" presStyleIdx="3" presStyleCnt="4"/>
      <dgm:spPr/>
    </dgm:pt>
    <dgm:pt modelId="{E58B8795-5206-43F8-80B1-32E5422C2B8A}" type="pres">
      <dgm:prSet presAssocID="{14AE0130-64FA-43CC-81E9-F5CAFD7AB0B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32705FF-E457-421C-8F18-71BAC9EBB545}" srcId="{62E15B33-50CC-4FEF-8EE4-31255F744E12}" destId="{D5D6549B-A367-474E-A36F-E76449E367CD}" srcOrd="1" destOrd="0" parTransId="{4605C085-FB38-4EBB-BDBF-108358E446F1}" sibTransId="{E06035D1-885A-433B-A11E-E2C7F802DFB4}"/>
    <dgm:cxn modelId="{9D9BBECC-A93B-4C0F-A2E0-D899E61F6079}" srcId="{62E15B33-50CC-4FEF-8EE4-31255F744E12}" destId="{6552441F-A9F4-4782-BA6B-B61BFD64CDD8}" srcOrd="2" destOrd="0" parTransId="{F838A609-1687-4553-8652-DA67FD462FAC}" sibTransId="{D9AA5C8E-F5A2-4806-9DBE-6BF7F2024137}"/>
    <dgm:cxn modelId="{6C70ECA2-7B60-446D-8088-64583ADA272C}" srcId="{62E15B33-50CC-4FEF-8EE4-31255F744E12}" destId="{E27BE058-D356-4898-A8AB-F0654A40FA4E}" srcOrd="0" destOrd="0" parTransId="{22B74331-CF25-48BE-8D07-06BD4014C361}" sibTransId="{226B0334-2EFE-47A0-B0DB-7654CE82C8B4}"/>
    <dgm:cxn modelId="{A82EF9CA-66B7-459D-B6B3-F0DEC14A003F}" type="presOf" srcId="{226B0334-2EFE-47A0-B0DB-7654CE82C8B4}" destId="{6C483951-F16C-4D8F-ADEF-0C949415483A}" srcOrd="0" destOrd="0" presId="urn:microsoft.com/office/officeart/2005/8/layout/hList7"/>
    <dgm:cxn modelId="{8C8FAA79-0101-4F67-9642-62AA082D1C99}" type="presOf" srcId="{6552441F-A9F4-4782-BA6B-B61BFD64CDD8}" destId="{83BC0EBF-2247-4E2B-99B9-144C4A503D04}" srcOrd="1" destOrd="0" presId="urn:microsoft.com/office/officeart/2005/8/layout/hList7"/>
    <dgm:cxn modelId="{ACD9BE4F-1613-4DE8-8685-08A22C10CC37}" type="presOf" srcId="{D5D6549B-A367-474E-A36F-E76449E367CD}" destId="{558DC9ED-CBDD-4182-869C-505E72839D22}" srcOrd="0" destOrd="0" presId="urn:microsoft.com/office/officeart/2005/8/layout/hList7"/>
    <dgm:cxn modelId="{47FC3F28-1214-492F-8105-98067E74570C}" type="presOf" srcId="{62E15B33-50CC-4FEF-8EE4-31255F744E12}" destId="{EA92868D-9FDA-44E9-80B0-797B41D11557}" srcOrd="0" destOrd="0" presId="urn:microsoft.com/office/officeart/2005/8/layout/hList7"/>
    <dgm:cxn modelId="{D7C8EC1B-C300-4EBA-BC1A-3DA8CADDE338}" type="presOf" srcId="{D9AA5C8E-F5A2-4806-9DBE-6BF7F2024137}" destId="{64DCE0C0-9D6B-4DA4-919D-39B0E1157CDE}" srcOrd="0" destOrd="0" presId="urn:microsoft.com/office/officeart/2005/8/layout/hList7"/>
    <dgm:cxn modelId="{79519304-17E0-42C8-8600-261F8862F76F}" srcId="{62E15B33-50CC-4FEF-8EE4-31255F744E12}" destId="{14AE0130-64FA-43CC-81E9-F5CAFD7AB0B2}" srcOrd="3" destOrd="0" parTransId="{DC53E85B-A94A-4C78-B014-A40C2EE5F759}" sibTransId="{F7E5B7A2-2AD7-47A5-BDEC-EEACB6EB1068}"/>
    <dgm:cxn modelId="{8F305392-F83D-4457-9AC3-DED2EBC048BC}" type="presOf" srcId="{E27BE058-D356-4898-A8AB-F0654A40FA4E}" destId="{E8A09543-4EBF-4EED-BF5C-1EDAD0EDFBEF}" srcOrd="0" destOrd="0" presId="urn:microsoft.com/office/officeart/2005/8/layout/hList7"/>
    <dgm:cxn modelId="{8573AFC7-A14E-4B75-A18A-217D8B2B9ED6}" type="presOf" srcId="{E27BE058-D356-4898-A8AB-F0654A40FA4E}" destId="{922FA325-9C38-4961-9E06-0A3B08792866}" srcOrd="1" destOrd="0" presId="urn:microsoft.com/office/officeart/2005/8/layout/hList7"/>
    <dgm:cxn modelId="{9F0D7087-FDFD-4327-8325-354D1AB945E4}" type="presOf" srcId="{14AE0130-64FA-43CC-81E9-F5CAFD7AB0B2}" destId="{82124969-5F79-4280-A360-EFECDFDBA89A}" srcOrd="0" destOrd="0" presId="urn:microsoft.com/office/officeart/2005/8/layout/hList7"/>
    <dgm:cxn modelId="{7B0F5CE7-7069-4884-ACB8-99056643399D}" type="presOf" srcId="{E06035D1-885A-433B-A11E-E2C7F802DFB4}" destId="{5FDA546E-E5BD-4F5A-BEE1-D2ADCE04AF83}" srcOrd="0" destOrd="0" presId="urn:microsoft.com/office/officeart/2005/8/layout/hList7"/>
    <dgm:cxn modelId="{C1260C6F-3CC4-4725-BE40-AC4AA5B50606}" type="presOf" srcId="{14AE0130-64FA-43CC-81E9-F5CAFD7AB0B2}" destId="{0696A796-AEF2-43E8-9AE4-48546492E08A}" srcOrd="1" destOrd="0" presId="urn:microsoft.com/office/officeart/2005/8/layout/hList7"/>
    <dgm:cxn modelId="{5B9DCB1B-1E88-45E4-B92C-3E39CBA1D475}" type="presOf" srcId="{6552441F-A9F4-4782-BA6B-B61BFD64CDD8}" destId="{6B0C50B4-EE45-49EB-BFB9-0C804E3C82AA}" srcOrd="0" destOrd="0" presId="urn:microsoft.com/office/officeart/2005/8/layout/hList7"/>
    <dgm:cxn modelId="{DE256DA4-8C50-4289-82A8-5B8B0A67D174}" type="presOf" srcId="{D5D6549B-A367-474E-A36F-E76449E367CD}" destId="{240392F8-44F1-44ED-B82C-CEB8B005DA63}" srcOrd="1" destOrd="0" presId="urn:microsoft.com/office/officeart/2005/8/layout/hList7"/>
    <dgm:cxn modelId="{6D68010E-EB28-4FEE-BC91-6BEB11519AB0}" type="presParOf" srcId="{EA92868D-9FDA-44E9-80B0-797B41D11557}" destId="{74DCDEDF-BFF4-4633-ACDF-1DD14A1D19CB}" srcOrd="0" destOrd="0" presId="urn:microsoft.com/office/officeart/2005/8/layout/hList7"/>
    <dgm:cxn modelId="{A5B984CA-0011-48A2-912F-B96154E6F976}" type="presParOf" srcId="{EA92868D-9FDA-44E9-80B0-797B41D11557}" destId="{C1E055EA-D312-412E-B3BB-949CC50CA2C4}" srcOrd="1" destOrd="0" presId="urn:microsoft.com/office/officeart/2005/8/layout/hList7"/>
    <dgm:cxn modelId="{0E90B8FE-F58A-40EC-8022-C7B75CEACDCE}" type="presParOf" srcId="{C1E055EA-D312-412E-B3BB-949CC50CA2C4}" destId="{F389A7CE-1CFA-4351-B6DC-73F29DB87647}" srcOrd="0" destOrd="0" presId="urn:microsoft.com/office/officeart/2005/8/layout/hList7"/>
    <dgm:cxn modelId="{F6670EA3-DCBA-4851-A3C3-C46CC36436A3}" type="presParOf" srcId="{F389A7CE-1CFA-4351-B6DC-73F29DB87647}" destId="{E8A09543-4EBF-4EED-BF5C-1EDAD0EDFBEF}" srcOrd="0" destOrd="0" presId="urn:microsoft.com/office/officeart/2005/8/layout/hList7"/>
    <dgm:cxn modelId="{C90256EF-9714-48AD-AC22-25DAD9507AFA}" type="presParOf" srcId="{F389A7CE-1CFA-4351-B6DC-73F29DB87647}" destId="{922FA325-9C38-4961-9E06-0A3B08792866}" srcOrd="1" destOrd="0" presId="urn:microsoft.com/office/officeart/2005/8/layout/hList7"/>
    <dgm:cxn modelId="{B8C199BD-E3CE-468B-833F-A7BB551B29BB}" type="presParOf" srcId="{F389A7CE-1CFA-4351-B6DC-73F29DB87647}" destId="{709759E1-20FD-446D-BB7D-F7A67833F675}" srcOrd="2" destOrd="0" presId="urn:microsoft.com/office/officeart/2005/8/layout/hList7"/>
    <dgm:cxn modelId="{E8FC434E-DAE6-4D26-8FFC-0CAEC621FD07}" type="presParOf" srcId="{F389A7CE-1CFA-4351-B6DC-73F29DB87647}" destId="{72B769B3-ADEF-41AE-9479-54ED27037469}" srcOrd="3" destOrd="0" presId="urn:microsoft.com/office/officeart/2005/8/layout/hList7"/>
    <dgm:cxn modelId="{5280C70A-53F7-4120-8BE5-8CACD4E9D34F}" type="presParOf" srcId="{C1E055EA-D312-412E-B3BB-949CC50CA2C4}" destId="{6C483951-F16C-4D8F-ADEF-0C949415483A}" srcOrd="1" destOrd="0" presId="urn:microsoft.com/office/officeart/2005/8/layout/hList7"/>
    <dgm:cxn modelId="{A223B433-B0A9-45AC-B5F6-8E61136AA7E4}" type="presParOf" srcId="{C1E055EA-D312-412E-B3BB-949CC50CA2C4}" destId="{6F27DD7B-ED3B-4D8C-A440-E60FFCC65ED9}" srcOrd="2" destOrd="0" presId="urn:microsoft.com/office/officeart/2005/8/layout/hList7"/>
    <dgm:cxn modelId="{C748A50A-68AE-442F-A04F-EE399C3C5F5D}" type="presParOf" srcId="{6F27DD7B-ED3B-4D8C-A440-E60FFCC65ED9}" destId="{558DC9ED-CBDD-4182-869C-505E72839D22}" srcOrd="0" destOrd="0" presId="urn:microsoft.com/office/officeart/2005/8/layout/hList7"/>
    <dgm:cxn modelId="{8A3954FF-07A9-4183-9ABA-1194A3D3AE39}" type="presParOf" srcId="{6F27DD7B-ED3B-4D8C-A440-E60FFCC65ED9}" destId="{240392F8-44F1-44ED-B82C-CEB8B005DA63}" srcOrd="1" destOrd="0" presId="urn:microsoft.com/office/officeart/2005/8/layout/hList7"/>
    <dgm:cxn modelId="{6A919E56-A537-48B9-8FCB-2E2CAF7E0C46}" type="presParOf" srcId="{6F27DD7B-ED3B-4D8C-A440-E60FFCC65ED9}" destId="{9325B5A2-B029-4305-B421-08CD5A9D135B}" srcOrd="2" destOrd="0" presId="urn:microsoft.com/office/officeart/2005/8/layout/hList7"/>
    <dgm:cxn modelId="{A562F008-498B-45BF-A795-9577E0B5683C}" type="presParOf" srcId="{6F27DD7B-ED3B-4D8C-A440-E60FFCC65ED9}" destId="{10762DAC-580A-4D7C-A33C-F7DBFDA35854}" srcOrd="3" destOrd="0" presId="urn:microsoft.com/office/officeart/2005/8/layout/hList7"/>
    <dgm:cxn modelId="{B8480D02-6174-4A79-9C8C-93C4CCF5FF81}" type="presParOf" srcId="{C1E055EA-D312-412E-B3BB-949CC50CA2C4}" destId="{5FDA546E-E5BD-4F5A-BEE1-D2ADCE04AF83}" srcOrd="3" destOrd="0" presId="urn:microsoft.com/office/officeart/2005/8/layout/hList7"/>
    <dgm:cxn modelId="{A08D23D6-48C1-481F-9AC5-1A43DF6185DB}" type="presParOf" srcId="{C1E055EA-D312-412E-B3BB-949CC50CA2C4}" destId="{C3741A69-03AB-4534-843D-83843FD0E093}" srcOrd="4" destOrd="0" presId="urn:microsoft.com/office/officeart/2005/8/layout/hList7"/>
    <dgm:cxn modelId="{9314C409-0645-4B31-A455-0645D7C0A58C}" type="presParOf" srcId="{C3741A69-03AB-4534-843D-83843FD0E093}" destId="{6B0C50B4-EE45-49EB-BFB9-0C804E3C82AA}" srcOrd="0" destOrd="0" presId="urn:microsoft.com/office/officeart/2005/8/layout/hList7"/>
    <dgm:cxn modelId="{A9E95E50-D32D-4A58-A802-AE69E43C1BC2}" type="presParOf" srcId="{C3741A69-03AB-4534-843D-83843FD0E093}" destId="{83BC0EBF-2247-4E2B-99B9-144C4A503D04}" srcOrd="1" destOrd="0" presId="urn:microsoft.com/office/officeart/2005/8/layout/hList7"/>
    <dgm:cxn modelId="{2493237A-937F-4D6A-9B47-BD4569B5476C}" type="presParOf" srcId="{C3741A69-03AB-4534-843D-83843FD0E093}" destId="{CFE11AB9-2029-4F14-BC2B-A03834926237}" srcOrd="2" destOrd="0" presId="urn:microsoft.com/office/officeart/2005/8/layout/hList7"/>
    <dgm:cxn modelId="{D00E28C6-7D20-42E1-B07B-D178AB2C6827}" type="presParOf" srcId="{C3741A69-03AB-4534-843D-83843FD0E093}" destId="{5B59C170-3D20-4EE9-A817-D57B18744FD8}" srcOrd="3" destOrd="0" presId="urn:microsoft.com/office/officeart/2005/8/layout/hList7"/>
    <dgm:cxn modelId="{5C9FA31C-DBC1-44E5-B6B8-B659AC7221D4}" type="presParOf" srcId="{C1E055EA-D312-412E-B3BB-949CC50CA2C4}" destId="{64DCE0C0-9D6B-4DA4-919D-39B0E1157CDE}" srcOrd="5" destOrd="0" presId="urn:microsoft.com/office/officeart/2005/8/layout/hList7"/>
    <dgm:cxn modelId="{03D0A3B0-EB8D-4B14-BA2D-4F3E52F4AEDA}" type="presParOf" srcId="{C1E055EA-D312-412E-B3BB-949CC50CA2C4}" destId="{3D897853-8440-49C5-8128-940B532EA458}" srcOrd="6" destOrd="0" presId="urn:microsoft.com/office/officeart/2005/8/layout/hList7"/>
    <dgm:cxn modelId="{925437EE-CED1-4202-87CB-4FFA8B1DA0CE}" type="presParOf" srcId="{3D897853-8440-49C5-8128-940B532EA458}" destId="{82124969-5F79-4280-A360-EFECDFDBA89A}" srcOrd="0" destOrd="0" presId="urn:microsoft.com/office/officeart/2005/8/layout/hList7"/>
    <dgm:cxn modelId="{92BDE000-62F3-465D-A241-644BE31D0A77}" type="presParOf" srcId="{3D897853-8440-49C5-8128-940B532EA458}" destId="{0696A796-AEF2-43E8-9AE4-48546492E08A}" srcOrd="1" destOrd="0" presId="urn:microsoft.com/office/officeart/2005/8/layout/hList7"/>
    <dgm:cxn modelId="{C9CC1561-5C0C-4EA3-8693-0ACC81AF9709}" type="presParOf" srcId="{3D897853-8440-49C5-8128-940B532EA458}" destId="{6FF7528A-BCCA-4CC1-9C0E-52D6304DF143}" srcOrd="2" destOrd="0" presId="urn:microsoft.com/office/officeart/2005/8/layout/hList7"/>
    <dgm:cxn modelId="{38E34801-4C87-4AD5-986D-3E5F4D8DEDFF}" type="presParOf" srcId="{3D897853-8440-49C5-8128-940B532EA458}" destId="{E58B8795-5206-43F8-80B1-32E5422C2B8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27A327-E29E-4C5D-8881-02EEC1DD82C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74B9497-726D-4798-9CBB-7B2F4AC00382}">
      <dgm:prSet/>
      <dgm:spPr>
        <a:solidFill>
          <a:srgbClr val="66FFFF"/>
        </a:soli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676DD9B-79DE-4D43-8834-9C0EAF46F9C3}" type="parTrans" cxnId="{AFDDC836-212A-49ED-86CA-ED3F589B9947}">
      <dgm:prSet/>
      <dgm:spPr/>
      <dgm:t>
        <a:bodyPr/>
        <a:lstStyle/>
        <a:p>
          <a:endParaRPr lang="zh-TW" altLang="en-US"/>
        </a:p>
      </dgm:t>
    </dgm:pt>
    <dgm:pt modelId="{4B6F8AB7-5D2E-492A-A1CD-722F11A0E75F}" type="sibTrans" cxnId="{AFDDC836-212A-49ED-86CA-ED3F589B9947}">
      <dgm:prSet/>
      <dgm:spPr/>
      <dgm:t>
        <a:bodyPr/>
        <a:lstStyle/>
        <a:p>
          <a:endParaRPr lang="zh-TW" altLang="en-US"/>
        </a:p>
      </dgm:t>
    </dgm:pt>
    <dgm:pt modelId="{D8EB3DF5-780B-45E1-A995-B2411A98526B}">
      <dgm:prSet/>
      <dgm:spPr/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05AA4E1-32E9-4EF1-BD73-30587FED8E4C}" type="parTrans" cxnId="{BB286814-1188-4E5E-9FF4-058A09625984}">
      <dgm:prSet/>
      <dgm:spPr/>
      <dgm:t>
        <a:bodyPr/>
        <a:lstStyle/>
        <a:p>
          <a:endParaRPr lang="zh-TW" altLang="en-US"/>
        </a:p>
      </dgm:t>
    </dgm:pt>
    <dgm:pt modelId="{EBFA89D9-E1B8-4520-A6A2-F6989FEC3CF6}" type="sibTrans" cxnId="{BB286814-1188-4E5E-9FF4-058A09625984}">
      <dgm:prSet/>
      <dgm:spPr/>
      <dgm:t>
        <a:bodyPr/>
        <a:lstStyle/>
        <a:p>
          <a:endParaRPr lang="zh-TW" altLang="en-US"/>
        </a:p>
      </dgm:t>
    </dgm:pt>
    <dgm:pt modelId="{B6D753D9-628B-4A02-926D-2ABE20863754}">
      <dgm:prSet/>
      <dgm:spPr>
        <a:solidFill>
          <a:srgbClr val="66FFFF"/>
        </a:soli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E9CABD5-6173-451C-BBDB-BF17BAB8C8F6}" type="parTrans" cxnId="{025B765D-E572-4555-9A88-1C5D15014BB9}">
      <dgm:prSet/>
      <dgm:spPr/>
      <dgm:t>
        <a:bodyPr/>
        <a:lstStyle/>
        <a:p>
          <a:endParaRPr lang="zh-TW" altLang="en-US"/>
        </a:p>
      </dgm:t>
    </dgm:pt>
    <dgm:pt modelId="{9FCA691E-7F82-4F53-8503-E8354BD40655}" type="sibTrans" cxnId="{025B765D-E572-4555-9A88-1C5D15014BB9}">
      <dgm:prSet/>
      <dgm:spPr/>
      <dgm:t>
        <a:bodyPr/>
        <a:lstStyle/>
        <a:p>
          <a:endParaRPr lang="zh-TW" altLang="en-US"/>
        </a:p>
      </dgm:t>
    </dgm:pt>
    <dgm:pt modelId="{397A03C5-7783-417F-B50F-1A9646B3D239}">
      <dgm:prSet/>
      <dgm:spPr/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32361AE-A0C2-4AC8-8450-B4A5ACD7B83E}" type="parTrans" cxnId="{64837BBC-71C1-4FF9-925A-80B68C2AAD58}">
      <dgm:prSet/>
      <dgm:spPr/>
      <dgm:t>
        <a:bodyPr/>
        <a:lstStyle/>
        <a:p>
          <a:endParaRPr lang="zh-TW" altLang="en-US"/>
        </a:p>
      </dgm:t>
    </dgm:pt>
    <dgm:pt modelId="{80568A9E-5954-4E0C-B38C-3D6F35B3D1AB}" type="sibTrans" cxnId="{64837BBC-71C1-4FF9-925A-80B68C2AAD58}">
      <dgm:prSet/>
      <dgm:spPr/>
      <dgm:t>
        <a:bodyPr/>
        <a:lstStyle/>
        <a:p>
          <a:endParaRPr lang="zh-TW" altLang="en-US"/>
        </a:p>
      </dgm:t>
    </dgm:pt>
    <dgm:pt modelId="{DD1F0648-1F1F-477F-B99D-37CB8E100D86}" type="pres">
      <dgm:prSet presAssocID="{7227A327-E29E-4C5D-8881-02EEC1DD82C5}" presName="rootNode" presStyleCnt="0">
        <dgm:presLayoutVars>
          <dgm:chMax/>
          <dgm:chPref/>
          <dgm:dir/>
          <dgm:animLvl val="lvl"/>
        </dgm:presLayoutVars>
      </dgm:prSet>
      <dgm:spPr/>
    </dgm:pt>
    <dgm:pt modelId="{FC6625BE-2ED1-48CF-B361-6ADD3EADE42D}" type="pres">
      <dgm:prSet presAssocID="{D74B9497-726D-4798-9CBB-7B2F4AC00382}" presName="composite" presStyleCnt="0"/>
      <dgm:spPr/>
    </dgm:pt>
    <dgm:pt modelId="{245EBAD2-CB4D-4243-ACB9-E60CE452075B}" type="pres">
      <dgm:prSet presAssocID="{D74B9497-726D-4798-9CBB-7B2F4AC00382}" presName="ParentText" presStyleLbl="node1" presStyleIdx="0" presStyleCnt="2" custLinFactNeighborX="2666" custLinFactNeighborY="-16343">
        <dgm:presLayoutVars>
          <dgm:chMax val="1"/>
          <dgm:chPref val="1"/>
          <dgm:bulletEnabled val="1"/>
        </dgm:presLayoutVars>
      </dgm:prSet>
      <dgm:spPr/>
    </dgm:pt>
    <dgm:pt modelId="{C39C6514-BFEE-4834-B1EB-085551963A9A}" type="pres">
      <dgm:prSet presAssocID="{D74B9497-726D-4798-9CBB-7B2F4AC0038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66EAA5F-0D34-4F70-82A5-A17BFD16B399}" type="pres">
      <dgm:prSet presAssocID="{D74B9497-726D-4798-9CBB-7B2F4AC0038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269ABF7-F4F3-4698-90CE-EA88E7C5F8BE}" type="pres">
      <dgm:prSet presAssocID="{4B6F8AB7-5D2E-492A-A1CD-722F11A0E75F}" presName="sibTrans" presStyleCnt="0"/>
      <dgm:spPr/>
    </dgm:pt>
    <dgm:pt modelId="{52CA8F20-7709-4E69-A983-B2F8DE5567DD}" type="pres">
      <dgm:prSet presAssocID="{B6D753D9-628B-4A02-926D-2ABE20863754}" presName="composite" presStyleCnt="0"/>
      <dgm:spPr/>
    </dgm:pt>
    <dgm:pt modelId="{3BB6A069-9188-4CF4-858D-364FBD439C7B}" type="pres">
      <dgm:prSet presAssocID="{B6D753D9-628B-4A02-926D-2ABE2086375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913C6D7-9E41-44DF-80E5-92C0F437F4D3}" type="pres">
      <dgm:prSet presAssocID="{B6D753D9-628B-4A02-926D-2ABE2086375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B2C6EA4-960E-4374-B2BA-8275C6E8A025}" type="pres">
      <dgm:prSet presAssocID="{B6D753D9-628B-4A02-926D-2ABE2086375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8CFB48F-562A-4F19-AFF0-BAB4C8B72011}" type="presOf" srcId="{D74B9497-726D-4798-9CBB-7B2F4AC00382}" destId="{245EBAD2-CB4D-4243-ACB9-E60CE452075B}" srcOrd="0" destOrd="0" presId="urn:microsoft.com/office/officeart/2008/layout/TitledPictureBlocks"/>
    <dgm:cxn modelId="{64837BBC-71C1-4FF9-925A-80B68C2AAD58}" srcId="{B6D753D9-628B-4A02-926D-2ABE20863754}" destId="{397A03C5-7783-417F-B50F-1A9646B3D239}" srcOrd="0" destOrd="0" parTransId="{F32361AE-A0C2-4AC8-8450-B4A5ACD7B83E}" sibTransId="{80568A9E-5954-4E0C-B38C-3D6F35B3D1AB}"/>
    <dgm:cxn modelId="{BB286814-1188-4E5E-9FF4-058A09625984}" srcId="{D74B9497-726D-4798-9CBB-7B2F4AC00382}" destId="{D8EB3DF5-780B-45E1-A995-B2411A98526B}" srcOrd="0" destOrd="0" parTransId="{405AA4E1-32E9-4EF1-BD73-30587FED8E4C}" sibTransId="{EBFA89D9-E1B8-4520-A6A2-F6989FEC3CF6}"/>
    <dgm:cxn modelId="{A56C1742-9B11-4626-B389-30DB61AA2958}" type="presOf" srcId="{B6D753D9-628B-4A02-926D-2ABE20863754}" destId="{3BB6A069-9188-4CF4-858D-364FBD439C7B}" srcOrd="0" destOrd="0" presId="urn:microsoft.com/office/officeart/2008/layout/TitledPictureBlocks"/>
    <dgm:cxn modelId="{7E99A605-B833-407F-8E4A-3F2B54B07CA2}" type="presOf" srcId="{7227A327-E29E-4C5D-8881-02EEC1DD82C5}" destId="{DD1F0648-1F1F-477F-B99D-37CB8E100D86}" srcOrd="0" destOrd="0" presId="urn:microsoft.com/office/officeart/2008/layout/TitledPictureBlocks"/>
    <dgm:cxn modelId="{AFDDC836-212A-49ED-86CA-ED3F589B9947}" srcId="{7227A327-E29E-4C5D-8881-02EEC1DD82C5}" destId="{D74B9497-726D-4798-9CBB-7B2F4AC00382}" srcOrd="0" destOrd="0" parTransId="{F676DD9B-79DE-4D43-8834-9C0EAF46F9C3}" sibTransId="{4B6F8AB7-5D2E-492A-A1CD-722F11A0E75F}"/>
    <dgm:cxn modelId="{537F2C0F-C344-48E0-835E-101D3880F645}" type="presOf" srcId="{397A03C5-7783-417F-B50F-1A9646B3D239}" destId="{4B2C6EA4-960E-4374-B2BA-8275C6E8A025}" srcOrd="0" destOrd="0" presId="urn:microsoft.com/office/officeart/2008/layout/TitledPictureBlocks"/>
    <dgm:cxn modelId="{025B765D-E572-4555-9A88-1C5D15014BB9}" srcId="{7227A327-E29E-4C5D-8881-02EEC1DD82C5}" destId="{B6D753D9-628B-4A02-926D-2ABE20863754}" srcOrd="1" destOrd="0" parTransId="{FE9CABD5-6173-451C-BBDB-BF17BAB8C8F6}" sibTransId="{9FCA691E-7F82-4F53-8503-E8354BD40655}"/>
    <dgm:cxn modelId="{5F7229EB-CFD2-4050-95D0-928AEF9AD5C4}" type="presOf" srcId="{D8EB3DF5-780B-45E1-A995-B2411A98526B}" destId="{866EAA5F-0D34-4F70-82A5-A17BFD16B399}" srcOrd="0" destOrd="0" presId="urn:microsoft.com/office/officeart/2008/layout/TitledPictureBlocks"/>
    <dgm:cxn modelId="{08C16F18-7515-4D28-B9D6-2816459B21E4}" type="presParOf" srcId="{DD1F0648-1F1F-477F-B99D-37CB8E100D86}" destId="{FC6625BE-2ED1-48CF-B361-6ADD3EADE42D}" srcOrd="0" destOrd="0" presId="urn:microsoft.com/office/officeart/2008/layout/TitledPictureBlocks"/>
    <dgm:cxn modelId="{459EBDE4-2FC0-451B-9793-CC71049878B2}" type="presParOf" srcId="{FC6625BE-2ED1-48CF-B361-6ADD3EADE42D}" destId="{245EBAD2-CB4D-4243-ACB9-E60CE452075B}" srcOrd="0" destOrd="0" presId="urn:microsoft.com/office/officeart/2008/layout/TitledPictureBlocks"/>
    <dgm:cxn modelId="{D6A133CF-C37C-4A0C-892B-E1644A442790}" type="presParOf" srcId="{FC6625BE-2ED1-48CF-B361-6ADD3EADE42D}" destId="{C39C6514-BFEE-4834-B1EB-085551963A9A}" srcOrd="1" destOrd="0" presId="urn:microsoft.com/office/officeart/2008/layout/TitledPictureBlocks"/>
    <dgm:cxn modelId="{97218AB3-EF22-4537-86AE-88C780E8D070}" type="presParOf" srcId="{FC6625BE-2ED1-48CF-B361-6ADD3EADE42D}" destId="{866EAA5F-0D34-4F70-82A5-A17BFD16B399}" srcOrd="2" destOrd="0" presId="urn:microsoft.com/office/officeart/2008/layout/TitledPictureBlocks"/>
    <dgm:cxn modelId="{0E44307E-A0E4-4BE7-95C2-784355D52740}" type="presParOf" srcId="{DD1F0648-1F1F-477F-B99D-37CB8E100D86}" destId="{B269ABF7-F4F3-4698-90CE-EA88E7C5F8BE}" srcOrd="1" destOrd="0" presId="urn:microsoft.com/office/officeart/2008/layout/TitledPictureBlocks"/>
    <dgm:cxn modelId="{7A9722F3-2031-429D-AC1D-594129516BFF}" type="presParOf" srcId="{DD1F0648-1F1F-477F-B99D-37CB8E100D86}" destId="{52CA8F20-7709-4E69-A983-B2F8DE5567DD}" srcOrd="2" destOrd="0" presId="urn:microsoft.com/office/officeart/2008/layout/TitledPictureBlocks"/>
    <dgm:cxn modelId="{E8732199-431A-4574-94C6-27E98996B906}" type="presParOf" srcId="{52CA8F20-7709-4E69-A983-B2F8DE5567DD}" destId="{3BB6A069-9188-4CF4-858D-364FBD439C7B}" srcOrd="0" destOrd="0" presId="urn:microsoft.com/office/officeart/2008/layout/TitledPictureBlocks"/>
    <dgm:cxn modelId="{247D2CFF-1858-43B6-BA7A-BA34E62FD580}" type="presParOf" srcId="{52CA8F20-7709-4E69-A983-B2F8DE5567DD}" destId="{B913C6D7-9E41-44DF-80E5-92C0F437F4D3}" srcOrd="1" destOrd="0" presId="urn:microsoft.com/office/officeart/2008/layout/TitledPictureBlocks"/>
    <dgm:cxn modelId="{9C414DDC-9DED-4E58-B5D9-7059A9E0E731}" type="presParOf" srcId="{52CA8F20-7709-4E69-A983-B2F8DE5567DD}" destId="{4B2C6EA4-960E-4374-B2BA-8275C6E8A02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A7965E-E746-4661-8010-9475BFDC543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0D5E3A9-51A8-4B40-9A57-D16F7E07768F}">
      <dgm:prSet/>
      <dgm:spPr>
        <a:gradFill flip="none" rotWithShape="0">
          <a:gsLst>
            <a:gs pos="0">
              <a:srgbClr val="9933FF">
                <a:tint val="66000"/>
                <a:satMod val="160000"/>
              </a:srgbClr>
            </a:gs>
            <a:gs pos="50000">
              <a:srgbClr val="9933FF">
                <a:tint val="44500"/>
                <a:satMod val="160000"/>
              </a:srgbClr>
            </a:gs>
            <a:gs pos="100000">
              <a:srgbClr val="9933FF">
                <a:tint val="23500"/>
                <a:satMod val="160000"/>
              </a:srgb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B5BBF07-2EA4-40CC-B087-88F322140AAA}" type="parTrans" cxnId="{5440207D-2868-42B4-B7E3-0A80242ECE99}">
      <dgm:prSet/>
      <dgm:spPr/>
      <dgm:t>
        <a:bodyPr/>
        <a:lstStyle/>
        <a:p>
          <a:endParaRPr lang="zh-TW" altLang="en-US"/>
        </a:p>
      </dgm:t>
    </dgm:pt>
    <dgm:pt modelId="{EE5E479D-5D05-4F6C-ACF8-0A3431DBC7C2}" type="sibTrans" cxnId="{5440207D-2868-42B4-B7E3-0A80242ECE99}">
      <dgm:prSet/>
      <dgm:spPr/>
      <dgm:t>
        <a:bodyPr/>
        <a:lstStyle/>
        <a:p>
          <a:endParaRPr lang="zh-TW" altLang="en-US"/>
        </a:p>
      </dgm:t>
    </dgm:pt>
    <dgm:pt modelId="{6B2FC033-954A-4D68-8D1D-8AC3222E8A37}">
      <dgm:prSet/>
      <dgm:spPr/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933F237-8E79-49E1-97CC-D78F8EF8B68B}" type="parTrans" cxnId="{FEE118F5-532C-4C64-8A75-2AD0A4D3296E}">
      <dgm:prSet/>
      <dgm:spPr/>
      <dgm:t>
        <a:bodyPr/>
        <a:lstStyle/>
        <a:p>
          <a:endParaRPr lang="zh-TW" altLang="en-US"/>
        </a:p>
      </dgm:t>
    </dgm:pt>
    <dgm:pt modelId="{F4FF742D-87EB-47BF-A749-B97A2A029027}" type="sibTrans" cxnId="{FEE118F5-532C-4C64-8A75-2AD0A4D3296E}">
      <dgm:prSet/>
      <dgm:spPr/>
      <dgm:t>
        <a:bodyPr/>
        <a:lstStyle/>
        <a:p>
          <a:endParaRPr lang="zh-TW" altLang="en-US"/>
        </a:p>
      </dgm:t>
    </dgm:pt>
    <dgm:pt modelId="{EE16E3ED-D395-4546-88E5-2CFABEBFC04D}">
      <dgm:prSet/>
      <dgm:spPr/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0B34893-6B9B-48D5-87F3-A6BDB3FA0726}" type="parTrans" cxnId="{7FCC9F17-88B6-45B5-BF5F-718487BC7DCD}">
      <dgm:prSet/>
      <dgm:spPr/>
      <dgm:t>
        <a:bodyPr/>
        <a:lstStyle/>
        <a:p>
          <a:endParaRPr lang="zh-TW" altLang="en-US"/>
        </a:p>
      </dgm:t>
    </dgm:pt>
    <dgm:pt modelId="{F1455D9D-214F-4A37-8E91-A452797D7A2D}" type="sibTrans" cxnId="{7FCC9F17-88B6-45B5-BF5F-718487BC7DCD}">
      <dgm:prSet/>
      <dgm:spPr/>
      <dgm:t>
        <a:bodyPr/>
        <a:lstStyle/>
        <a:p>
          <a:endParaRPr lang="zh-TW" altLang="en-US"/>
        </a:p>
      </dgm:t>
    </dgm:pt>
    <dgm:pt modelId="{E345B24B-9EFA-4AEC-8E54-BCFF0E2B63F5}">
      <dgm:prSet/>
      <dgm:spPr>
        <a:gradFill flip="none" rotWithShape="0">
          <a:gsLst>
            <a:gs pos="0">
              <a:srgbClr val="9933FF">
                <a:tint val="66000"/>
                <a:satMod val="160000"/>
              </a:srgbClr>
            </a:gs>
            <a:gs pos="50000">
              <a:srgbClr val="9933FF">
                <a:tint val="44500"/>
                <a:satMod val="160000"/>
              </a:srgbClr>
            </a:gs>
            <a:gs pos="100000">
              <a:srgbClr val="9933FF">
                <a:tint val="23500"/>
                <a:satMod val="160000"/>
              </a:srgbClr>
            </a:gs>
          </a:gsLst>
          <a:lin ang="10800000" scaled="1"/>
          <a:tileRect/>
        </a:gradFill>
      </dgm:spPr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5E408BCA-06F0-46FF-8A46-3FFFAD69C45F}" type="parTrans" cxnId="{8195C955-D77A-4EB3-B1E1-337265A62253}">
      <dgm:prSet/>
      <dgm:spPr/>
      <dgm:t>
        <a:bodyPr/>
        <a:lstStyle/>
        <a:p>
          <a:endParaRPr lang="zh-TW" altLang="en-US"/>
        </a:p>
      </dgm:t>
    </dgm:pt>
    <dgm:pt modelId="{9717E6DB-3301-436B-B982-7535CCA1DCC7}" type="sibTrans" cxnId="{8195C955-D77A-4EB3-B1E1-337265A62253}">
      <dgm:prSet/>
      <dgm:spPr/>
      <dgm:t>
        <a:bodyPr/>
        <a:lstStyle/>
        <a:p>
          <a:endParaRPr lang="zh-TW" altLang="en-US"/>
        </a:p>
      </dgm:t>
    </dgm:pt>
    <dgm:pt modelId="{A6C2FAAD-3F92-4E42-95BA-1E96211690A1}">
      <dgm:prSet/>
      <dgm:spPr/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3C216DA-6161-4998-BC82-463286FBC5D6}" type="parTrans" cxnId="{11F52524-7C30-432E-BC2A-04A5ECB48E2F}">
      <dgm:prSet/>
      <dgm:spPr/>
      <dgm:t>
        <a:bodyPr/>
        <a:lstStyle/>
        <a:p>
          <a:endParaRPr lang="zh-TW" altLang="en-US"/>
        </a:p>
      </dgm:t>
    </dgm:pt>
    <dgm:pt modelId="{F7159391-7805-4C5F-A471-9405F3B88688}" type="sibTrans" cxnId="{11F52524-7C30-432E-BC2A-04A5ECB48E2F}">
      <dgm:prSet/>
      <dgm:spPr/>
      <dgm:t>
        <a:bodyPr/>
        <a:lstStyle/>
        <a:p>
          <a:endParaRPr lang="zh-TW" altLang="en-US"/>
        </a:p>
      </dgm:t>
    </dgm:pt>
    <dgm:pt modelId="{A1D91E48-F898-45E5-8D32-1D79044D7D26}">
      <dgm:prSet/>
      <dgm:spPr/>
      <dgm:t>
        <a:bodyPr/>
        <a:lstStyle/>
        <a:p>
          <a:pPr rtl="0"/>
          <a:r>
            <a:rPr lang="zh-TW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19BD21F-99A5-4A1B-8C4B-CFB39E1FB789}" type="parTrans" cxnId="{DB3644D5-1BC3-4A12-8763-091458117800}">
      <dgm:prSet/>
      <dgm:spPr/>
      <dgm:t>
        <a:bodyPr/>
        <a:lstStyle/>
        <a:p>
          <a:endParaRPr lang="zh-TW" altLang="en-US"/>
        </a:p>
      </dgm:t>
    </dgm:pt>
    <dgm:pt modelId="{AC9B7496-BB54-4259-91BD-B9054F92C22A}" type="sibTrans" cxnId="{DB3644D5-1BC3-4A12-8763-091458117800}">
      <dgm:prSet/>
      <dgm:spPr/>
      <dgm:t>
        <a:bodyPr/>
        <a:lstStyle/>
        <a:p>
          <a:endParaRPr lang="zh-TW" altLang="en-US"/>
        </a:p>
      </dgm:t>
    </dgm:pt>
    <dgm:pt modelId="{B590E65D-EF15-4DA4-BD8C-AB49C348471B}">
      <dgm:prSet/>
      <dgm:spPr>
        <a:gradFill flip="none" rotWithShape="0">
          <a:gsLst>
            <a:gs pos="0">
              <a:srgbClr val="9933FF">
                <a:tint val="66000"/>
                <a:satMod val="160000"/>
              </a:srgbClr>
            </a:gs>
            <a:gs pos="50000">
              <a:srgbClr val="9933FF">
                <a:tint val="44500"/>
                <a:satMod val="160000"/>
              </a:srgbClr>
            </a:gs>
            <a:gs pos="100000">
              <a:srgbClr val="9933FF">
                <a:tint val="23500"/>
                <a:satMod val="160000"/>
              </a:srgb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pPr rtl="0"/>
          <a:r>
            <a:rPr lang="zh-TW" alt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防疫影片：</a:t>
          </a:r>
          <a:endParaRPr lang="zh-TW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59B51629-CAB4-4C53-BA9B-6FDE925404BD}" type="parTrans" cxnId="{07C0FC68-40AB-431C-BB5D-103EDA4629BA}">
      <dgm:prSet/>
      <dgm:spPr/>
      <dgm:t>
        <a:bodyPr/>
        <a:lstStyle/>
        <a:p>
          <a:endParaRPr lang="zh-TW" altLang="en-US"/>
        </a:p>
      </dgm:t>
    </dgm:pt>
    <dgm:pt modelId="{23448753-85FE-4E8B-A8E2-5A10BD261253}" type="sibTrans" cxnId="{07C0FC68-40AB-431C-BB5D-103EDA4629BA}">
      <dgm:prSet/>
      <dgm:spPr/>
      <dgm:t>
        <a:bodyPr/>
        <a:lstStyle/>
        <a:p>
          <a:endParaRPr lang="zh-TW" altLang="en-US"/>
        </a:p>
      </dgm:t>
    </dgm:pt>
    <dgm:pt modelId="{3279BA71-4451-45E7-A279-46F4F61B975D}">
      <dgm:prSet/>
      <dgm:spPr/>
      <dgm:t>
        <a:bodyPr/>
        <a:lstStyle/>
        <a:p>
          <a:r>
            <a:rPr lang="zh-TW" alt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DA9BBED-A66B-45AB-91C6-8758F675228D}" type="parTrans" cxnId="{6193CCAF-548C-4609-B932-6D834565C1AC}">
      <dgm:prSet/>
      <dgm:spPr/>
      <dgm:t>
        <a:bodyPr/>
        <a:lstStyle/>
        <a:p>
          <a:endParaRPr lang="zh-TW" altLang="en-US"/>
        </a:p>
      </dgm:t>
    </dgm:pt>
    <dgm:pt modelId="{26001EC1-4725-433B-81B1-9A353B747C1C}" type="sibTrans" cxnId="{6193CCAF-548C-4609-B932-6D834565C1AC}">
      <dgm:prSet/>
      <dgm:spPr/>
      <dgm:t>
        <a:bodyPr/>
        <a:lstStyle/>
        <a:p>
          <a:endParaRPr lang="zh-TW" altLang="en-US"/>
        </a:p>
      </dgm:t>
    </dgm:pt>
    <dgm:pt modelId="{6611EE4D-9172-45BA-8D8A-EFEA5183AB13}">
      <dgm:prSet/>
      <dgm:spPr/>
      <dgm:t>
        <a:bodyPr/>
        <a:lstStyle/>
        <a:p>
          <a:r>
            <a:rPr lang="zh-TW" altLang="en-US" b="1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b="1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8EA9956-BCC9-4E8C-9643-735DC21023CC}" type="parTrans" cxnId="{F2D7E5AD-39DD-4CFF-9578-FE64D8032B59}">
      <dgm:prSet/>
      <dgm:spPr/>
      <dgm:t>
        <a:bodyPr/>
        <a:lstStyle/>
        <a:p>
          <a:endParaRPr lang="zh-TW" altLang="en-US"/>
        </a:p>
      </dgm:t>
    </dgm:pt>
    <dgm:pt modelId="{C6D171E3-CC0C-4EF2-BCC1-851D8C9FDD5B}" type="sibTrans" cxnId="{F2D7E5AD-39DD-4CFF-9578-FE64D8032B59}">
      <dgm:prSet/>
      <dgm:spPr/>
      <dgm:t>
        <a:bodyPr/>
        <a:lstStyle/>
        <a:p>
          <a:endParaRPr lang="zh-TW" altLang="en-US"/>
        </a:p>
      </dgm:t>
    </dgm:pt>
    <dgm:pt modelId="{46801F1E-6096-49F0-B4E2-E874E039021A}" type="pres">
      <dgm:prSet presAssocID="{18A7965E-E746-4661-8010-9475BFDC543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F9A9E76-2C2B-4021-B53C-43E4B9E3CA13}" type="pres">
      <dgm:prSet presAssocID="{18A7965E-E746-4661-8010-9475BFDC543D}" presName="cycle" presStyleCnt="0"/>
      <dgm:spPr/>
    </dgm:pt>
    <dgm:pt modelId="{057BFA51-0946-49F3-AC80-743A68271F61}" type="pres">
      <dgm:prSet presAssocID="{18A7965E-E746-4661-8010-9475BFDC543D}" presName="centerShape" presStyleCnt="0"/>
      <dgm:spPr/>
    </dgm:pt>
    <dgm:pt modelId="{4658CBF4-2735-4BB9-9492-50718AB4A635}" type="pres">
      <dgm:prSet presAssocID="{18A7965E-E746-4661-8010-9475BFDC543D}" presName="connSite" presStyleLbl="node1" presStyleIdx="0" presStyleCnt="4"/>
      <dgm:spPr/>
    </dgm:pt>
    <dgm:pt modelId="{1B1F181A-4598-412A-99A0-653D8665AB1A}" type="pres">
      <dgm:prSet presAssocID="{18A7965E-E746-4661-8010-9475BFDC543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0CBD6E-0779-4509-BAAB-308F82042AA0}" type="pres">
      <dgm:prSet presAssocID="{1B5BBF07-2EA4-40CC-B087-88F322140AAA}" presName="Name25" presStyleLbl="parChTrans1D1" presStyleIdx="0" presStyleCnt="3"/>
      <dgm:spPr/>
    </dgm:pt>
    <dgm:pt modelId="{7BBB4D49-56E5-4395-A6ED-317ED11673D3}" type="pres">
      <dgm:prSet presAssocID="{00D5E3A9-51A8-4B40-9A57-D16F7E07768F}" presName="node" presStyleCnt="0"/>
      <dgm:spPr/>
    </dgm:pt>
    <dgm:pt modelId="{17BB9BA0-F089-4702-A3F2-9371367F5309}" type="pres">
      <dgm:prSet presAssocID="{00D5E3A9-51A8-4B40-9A57-D16F7E07768F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8A468504-03CE-472B-BB46-AA9DF809A4E5}" type="pres">
      <dgm:prSet presAssocID="{00D5E3A9-51A8-4B40-9A57-D16F7E07768F}" presName="childNode" presStyleLbl="revTx" presStyleIdx="0" presStyleCnt="3">
        <dgm:presLayoutVars>
          <dgm:bulletEnabled val="1"/>
        </dgm:presLayoutVars>
      </dgm:prSet>
      <dgm:spPr/>
    </dgm:pt>
    <dgm:pt modelId="{2119943F-AF54-44EE-9AF9-3046BE217FB6}" type="pres">
      <dgm:prSet presAssocID="{5E408BCA-06F0-46FF-8A46-3FFFAD69C45F}" presName="Name25" presStyleLbl="parChTrans1D1" presStyleIdx="1" presStyleCnt="3"/>
      <dgm:spPr/>
    </dgm:pt>
    <dgm:pt modelId="{FF2AA43C-3831-4B34-B25F-1A5545CB7865}" type="pres">
      <dgm:prSet presAssocID="{E345B24B-9EFA-4AEC-8E54-BCFF0E2B63F5}" presName="node" presStyleCnt="0"/>
      <dgm:spPr/>
    </dgm:pt>
    <dgm:pt modelId="{A9F94397-7BD1-452D-9AC1-F8EE17315582}" type="pres">
      <dgm:prSet presAssocID="{E345B24B-9EFA-4AEC-8E54-BCFF0E2B63F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6A0543AB-6010-4B93-8576-8FA3FA4DC427}" type="pres">
      <dgm:prSet presAssocID="{E345B24B-9EFA-4AEC-8E54-BCFF0E2B63F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8A37E3-211B-4CF2-8943-B0246D8A274E}" type="pres">
      <dgm:prSet presAssocID="{59B51629-CAB4-4C53-BA9B-6FDE925404BD}" presName="Name25" presStyleLbl="parChTrans1D1" presStyleIdx="2" presStyleCnt="3"/>
      <dgm:spPr/>
    </dgm:pt>
    <dgm:pt modelId="{82EFA210-CA80-4EDC-8A6E-A8C0F16BAF3C}" type="pres">
      <dgm:prSet presAssocID="{B590E65D-EF15-4DA4-BD8C-AB49C348471B}" presName="node" presStyleCnt="0"/>
      <dgm:spPr/>
    </dgm:pt>
    <dgm:pt modelId="{00737D4D-93CE-4C94-8B2D-E158227B284A}" type="pres">
      <dgm:prSet presAssocID="{B590E65D-EF15-4DA4-BD8C-AB49C348471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17EB9-E07A-45B0-A70F-7A6A1A856027}" type="pres">
      <dgm:prSet presAssocID="{B590E65D-EF15-4DA4-BD8C-AB49C348471B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292E6A8-AD43-485A-A240-FF4B2659DBEF}" type="presOf" srcId="{A6C2FAAD-3F92-4E42-95BA-1E96211690A1}" destId="{6A0543AB-6010-4B93-8576-8FA3FA4DC427}" srcOrd="0" destOrd="0" presId="urn:microsoft.com/office/officeart/2005/8/layout/radial2"/>
    <dgm:cxn modelId="{11F52524-7C30-432E-BC2A-04A5ECB48E2F}" srcId="{E345B24B-9EFA-4AEC-8E54-BCFF0E2B63F5}" destId="{A6C2FAAD-3F92-4E42-95BA-1E96211690A1}" srcOrd="0" destOrd="0" parTransId="{43C216DA-6161-4998-BC82-463286FBC5D6}" sibTransId="{F7159391-7805-4C5F-A471-9405F3B88688}"/>
    <dgm:cxn modelId="{F9216EC4-9A45-4939-AA6B-643CC2B1F1A1}" type="presOf" srcId="{59B51629-CAB4-4C53-BA9B-6FDE925404BD}" destId="{B78A37E3-211B-4CF2-8943-B0246D8A274E}" srcOrd="0" destOrd="0" presId="urn:microsoft.com/office/officeart/2005/8/layout/radial2"/>
    <dgm:cxn modelId="{B9EEADA0-D82F-48B1-AEFB-6181C3FF548A}" type="presOf" srcId="{5E408BCA-06F0-46FF-8A46-3FFFAD69C45F}" destId="{2119943F-AF54-44EE-9AF9-3046BE217FB6}" srcOrd="0" destOrd="0" presId="urn:microsoft.com/office/officeart/2005/8/layout/radial2"/>
    <dgm:cxn modelId="{77F70B41-B200-40B5-99EF-8FAC054C9599}" type="presOf" srcId="{A1D91E48-F898-45E5-8D32-1D79044D7D26}" destId="{6A0543AB-6010-4B93-8576-8FA3FA4DC427}" srcOrd="0" destOrd="1" presId="urn:microsoft.com/office/officeart/2005/8/layout/radial2"/>
    <dgm:cxn modelId="{DB3644D5-1BC3-4A12-8763-091458117800}" srcId="{E345B24B-9EFA-4AEC-8E54-BCFF0E2B63F5}" destId="{A1D91E48-F898-45E5-8D32-1D79044D7D26}" srcOrd="1" destOrd="0" parTransId="{E19BD21F-99A5-4A1B-8C4B-CFB39E1FB789}" sibTransId="{AC9B7496-BB54-4259-91BD-B9054F92C22A}"/>
    <dgm:cxn modelId="{6193CCAF-548C-4609-B932-6D834565C1AC}" srcId="{B590E65D-EF15-4DA4-BD8C-AB49C348471B}" destId="{3279BA71-4451-45E7-A279-46F4F61B975D}" srcOrd="0" destOrd="0" parTransId="{ADA9BBED-A66B-45AB-91C6-8758F675228D}" sibTransId="{26001EC1-4725-433B-81B1-9A353B747C1C}"/>
    <dgm:cxn modelId="{5440207D-2868-42B4-B7E3-0A80242ECE99}" srcId="{18A7965E-E746-4661-8010-9475BFDC543D}" destId="{00D5E3A9-51A8-4B40-9A57-D16F7E07768F}" srcOrd="0" destOrd="0" parTransId="{1B5BBF07-2EA4-40CC-B087-88F322140AAA}" sibTransId="{EE5E479D-5D05-4F6C-ACF8-0A3431DBC7C2}"/>
    <dgm:cxn modelId="{BB983FDE-D5C6-4372-8CF4-8ED41704D917}" type="presOf" srcId="{E345B24B-9EFA-4AEC-8E54-BCFF0E2B63F5}" destId="{A9F94397-7BD1-452D-9AC1-F8EE17315582}" srcOrd="0" destOrd="0" presId="urn:microsoft.com/office/officeart/2005/8/layout/radial2"/>
    <dgm:cxn modelId="{32AE5EAC-B788-4A6F-8E46-BE35ACB12FCC}" type="presOf" srcId="{18A7965E-E746-4661-8010-9475BFDC543D}" destId="{46801F1E-6096-49F0-B4E2-E874E039021A}" srcOrd="0" destOrd="0" presId="urn:microsoft.com/office/officeart/2005/8/layout/radial2"/>
    <dgm:cxn modelId="{8195C955-D77A-4EB3-B1E1-337265A62253}" srcId="{18A7965E-E746-4661-8010-9475BFDC543D}" destId="{E345B24B-9EFA-4AEC-8E54-BCFF0E2B63F5}" srcOrd="1" destOrd="0" parTransId="{5E408BCA-06F0-46FF-8A46-3FFFAD69C45F}" sibTransId="{9717E6DB-3301-436B-B982-7535CCA1DCC7}"/>
    <dgm:cxn modelId="{C1ECC33F-1C53-4219-81BD-E05E07A01058}" type="presOf" srcId="{EE16E3ED-D395-4546-88E5-2CFABEBFC04D}" destId="{8A468504-03CE-472B-BB46-AA9DF809A4E5}" srcOrd="0" destOrd="1" presId="urn:microsoft.com/office/officeart/2005/8/layout/radial2"/>
    <dgm:cxn modelId="{B883CA20-F89C-4144-883E-8DD714A22D3A}" type="presOf" srcId="{3279BA71-4451-45E7-A279-46F4F61B975D}" destId="{D9217EB9-E07A-45B0-A70F-7A6A1A856027}" srcOrd="0" destOrd="0" presId="urn:microsoft.com/office/officeart/2005/8/layout/radial2"/>
    <dgm:cxn modelId="{5AA198EF-B7CA-4068-8A47-56D3A888A370}" type="presOf" srcId="{6611EE4D-9172-45BA-8D8A-EFEA5183AB13}" destId="{D9217EB9-E07A-45B0-A70F-7A6A1A856027}" srcOrd="0" destOrd="1" presId="urn:microsoft.com/office/officeart/2005/8/layout/radial2"/>
    <dgm:cxn modelId="{1B261A64-07EF-4242-A503-B65BD1D18539}" type="presOf" srcId="{00D5E3A9-51A8-4B40-9A57-D16F7E07768F}" destId="{17BB9BA0-F089-4702-A3F2-9371367F5309}" srcOrd="0" destOrd="0" presId="urn:microsoft.com/office/officeart/2005/8/layout/radial2"/>
    <dgm:cxn modelId="{25BF1464-4BE0-4FC0-A750-5AAB17EA0F71}" type="presOf" srcId="{6B2FC033-954A-4D68-8D1D-8AC3222E8A37}" destId="{8A468504-03CE-472B-BB46-AA9DF809A4E5}" srcOrd="0" destOrd="0" presId="urn:microsoft.com/office/officeart/2005/8/layout/radial2"/>
    <dgm:cxn modelId="{D5EB9150-B83E-4B39-BE15-7FC2BD4401F8}" type="presOf" srcId="{1B5BBF07-2EA4-40CC-B087-88F322140AAA}" destId="{5C0CBD6E-0779-4509-BAAB-308F82042AA0}" srcOrd="0" destOrd="0" presId="urn:microsoft.com/office/officeart/2005/8/layout/radial2"/>
    <dgm:cxn modelId="{F2D7E5AD-39DD-4CFF-9578-FE64D8032B59}" srcId="{B590E65D-EF15-4DA4-BD8C-AB49C348471B}" destId="{6611EE4D-9172-45BA-8D8A-EFEA5183AB13}" srcOrd="1" destOrd="0" parTransId="{A8EA9956-BCC9-4E8C-9643-735DC21023CC}" sibTransId="{C6D171E3-CC0C-4EF2-BCC1-851D8C9FDD5B}"/>
    <dgm:cxn modelId="{07C0FC68-40AB-431C-BB5D-103EDA4629BA}" srcId="{18A7965E-E746-4661-8010-9475BFDC543D}" destId="{B590E65D-EF15-4DA4-BD8C-AB49C348471B}" srcOrd="2" destOrd="0" parTransId="{59B51629-CAB4-4C53-BA9B-6FDE925404BD}" sibTransId="{23448753-85FE-4E8B-A8E2-5A10BD261253}"/>
    <dgm:cxn modelId="{07F0627C-A63A-4C0B-9182-9A71175626D2}" type="presOf" srcId="{B590E65D-EF15-4DA4-BD8C-AB49C348471B}" destId="{00737D4D-93CE-4C94-8B2D-E158227B284A}" srcOrd="0" destOrd="0" presId="urn:microsoft.com/office/officeart/2005/8/layout/radial2"/>
    <dgm:cxn modelId="{FEE118F5-532C-4C64-8A75-2AD0A4D3296E}" srcId="{00D5E3A9-51A8-4B40-9A57-D16F7E07768F}" destId="{6B2FC033-954A-4D68-8D1D-8AC3222E8A37}" srcOrd="0" destOrd="0" parTransId="{4933F237-8E79-49E1-97CC-D78F8EF8B68B}" sibTransId="{F4FF742D-87EB-47BF-A749-B97A2A029027}"/>
    <dgm:cxn modelId="{7FCC9F17-88B6-45B5-BF5F-718487BC7DCD}" srcId="{00D5E3A9-51A8-4B40-9A57-D16F7E07768F}" destId="{EE16E3ED-D395-4546-88E5-2CFABEBFC04D}" srcOrd="1" destOrd="0" parTransId="{20B34893-6B9B-48D5-87F3-A6BDB3FA0726}" sibTransId="{F1455D9D-214F-4A37-8E91-A452797D7A2D}"/>
    <dgm:cxn modelId="{C98BAD7F-68B9-444C-B162-8D5D47257444}" type="presParOf" srcId="{46801F1E-6096-49F0-B4E2-E874E039021A}" destId="{4F9A9E76-2C2B-4021-B53C-43E4B9E3CA13}" srcOrd="0" destOrd="0" presId="urn:microsoft.com/office/officeart/2005/8/layout/radial2"/>
    <dgm:cxn modelId="{9E89406C-A8C9-4A71-9327-153ED9807711}" type="presParOf" srcId="{4F9A9E76-2C2B-4021-B53C-43E4B9E3CA13}" destId="{057BFA51-0946-49F3-AC80-743A68271F61}" srcOrd="0" destOrd="0" presId="urn:microsoft.com/office/officeart/2005/8/layout/radial2"/>
    <dgm:cxn modelId="{9E179316-720E-4814-AC67-241CF1CC00D5}" type="presParOf" srcId="{057BFA51-0946-49F3-AC80-743A68271F61}" destId="{4658CBF4-2735-4BB9-9492-50718AB4A635}" srcOrd="0" destOrd="0" presId="urn:microsoft.com/office/officeart/2005/8/layout/radial2"/>
    <dgm:cxn modelId="{9BA4955E-B0E4-4ABD-9775-843593017ECC}" type="presParOf" srcId="{057BFA51-0946-49F3-AC80-743A68271F61}" destId="{1B1F181A-4598-412A-99A0-653D8665AB1A}" srcOrd="1" destOrd="0" presId="urn:microsoft.com/office/officeart/2005/8/layout/radial2"/>
    <dgm:cxn modelId="{EA9265A5-4404-45D5-BF4E-265137FC2A9B}" type="presParOf" srcId="{4F9A9E76-2C2B-4021-B53C-43E4B9E3CA13}" destId="{5C0CBD6E-0779-4509-BAAB-308F82042AA0}" srcOrd="1" destOrd="0" presId="urn:microsoft.com/office/officeart/2005/8/layout/radial2"/>
    <dgm:cxn modelId="{69E6DA54-E83B-4D28-86E6-4B3B116640AB}" type="presParOf" srcId="{4F9A9E76-2C2B-4021-B53C-43E4B9E3CA13}" destId="{7BBB4D49-56E5-4395-A6ED-317ED11673D3}" srcOrd="2" destOrd="0" presId="urn:microsoft.com/office/officeart/2005/8/layout/radial2"/>
    <dgm:cxn modelId="{DFEA5BC8-4299-498A-857A-9C3394FADF77}" type="presParOf" srcId="{7BBB4D49-56E5-4395-A6ED-317ED11673D3}" destId="{17BB9BA0-F089-4702-A3F2-9371367F5309}" srcOrd="0" destOrd="0" presId="urn:microsoft.com/office/officeart/2005/8/layout/radial2"/>
    <dgm:cxn modelId="{D94B29ED-E535-4818-9F5F-34CA03DC6B26}" type="presParOf" srcId="{7BBB4D49-56E5-4395-A6ED-317ED11673D3}" destId="{8A468504-03CE-472B-BB46-AA9DF809A4E5}" srcOrd="1" destOrd="0" presId="urn:microsoft.com/office/officeart/2005/8/layout/radial2"/>
    <dgm:cxn modelId="{E777D2E8-E59D-48EF-9228-966AB051983C}" type="presParOf" srcId="{4F9A9E76-2C2B-4021-B53C-43E4B9E3CA13}" destId="{2119943F-AF54-44EE-9AF9-3046BE217FB6}" srcOrd="3" destOrd="0" presId="urn:microsoft.com/office/officeart/2005/8/layout/radial2"/>
    <dgm:cxn modelId="{E711C7E9-BB9C-400C-A6E4-D1A23D04AC58}" type="presParOf" srcId="{4F9A9E76-2C2B-4021-B53C-43E4B9E3CA13}" destId="{FF2AA43C-3831-4B34-B25F-1A5545CB7865}" srcOrd="4" destOrd="0" presId="urn:microsoft.com/office/officeart/2005/8/layout/radial2"/>
    <dgm:cxn modelId="{714B1323-D08E-4484-A56F-07BD71110905}" type="presParOf" srcId="{FF2AA43C-3831-4B34-B25F-1A5545CB7865}" destId="{A9F94397-7BD1-452D-9AC1-F8EE17315582}" srcOrd="0" destOrd="0" presId="urn:microsoft.com/office/officeart/2005/8/layout/radial2"/>
    <dgm:cxn modelId="{A93A4F0F-82EF-4D24-BBA4-B3944107CD79}" type="presParOf" srcId="{FF2AA43C-3831-4B34-B25F-1A5545CB7865}" destId="{6A0543AB-6010-4B93-8576-8FA3FA4DC427}" srcOrd="1" destOrd="0" presId="urn:microsoft.com/office/officeart/2005/8/layout/radial2"/>
    <dgm:cxn modelId="{6C7B2835-9240-4F55-A360-9F8853DF876C}" type="presParOf" srcId="{4F9A9E76-2C2B-4021-B53C-43E4B9E3CA13}" destId="{B78A37E3-211B-4CF2-8943-B0246D8A274E}" srcOrd="5" destOrd="0" presId="urn:microsoft.com/office/officeart/2005/8/layout/radial2"/>
    <dgm:cxn modelId="{16A88E07-D5EB-4FB0-AB31-D7D050D80071}" type="presParOf" srcId="{4F9A9E76-2C2B-4021-B53C-43E4B9E3CA13}" destId="{82EFA210-CA80-4EDC-8A6E-A8C0F16BAF3C}" srcOrd="6" destOrd="0" presId="urn:microsoft.com/office/officeart/2005/8/layout/radial2"/>
    <dgm:cxn modelId="{BC8C1993-211D-4732-BF78-83B84099EFBF}" type="presParOf" srcId="{82EFA210-CA80-4EDC-8A6E-A8C0F16BAF3C}" destId="{00737D4D-93CE-4C94-8B2D-E158227B284A}" srcOrd="0" destOrd="0" presId="urn:microsoft.com/office/officeart/2005/8/layout/radial2"/>
    <dgm:cxn modelId="{4BF37F35-A64A-4748-9345-78829C4BC320}" type="presParOf" srcId="{82EFA210-CA80-4EDC-8A6E-A8C0F16BAF3C}" destId="{D9217EB9-E07A-45B0-A70F-7A6A1A85602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09543-4EBF-4EED-BF5C-1EDAD0EDFBE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rgbClr val="FF9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72B769B3-ADEF-41AE-9479-54ED2703746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8DC9ED-CBDD-4182-869C-505E72839D22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solidFill>
          <a:srgbClr val="FFCCFF">
            <a:alpha val="76667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sz="25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03611" y="1810385"/>
        <a:ext cx="2011188" cy="1810385"/>
      </dsp:txXfrm>
    </dsp:sp>
    <dsp:sp modelId="{10762DAC-580A-4D7C-A33C-F7DBFDA3585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C50B4-EE45-49EB-BFB9-0C804E3C82A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rgbClr val="FFCCFF">
            <a:alpha val="63333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144967" y="1810385"/>
        <a:ext cx="2011188" cy="1810385"/>
      </dsp:txXfrm>
    </dsp:sp>
    <dsp:sp modelId="{5B59C170-3D20-4EE9-A817-D57B18744FD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24969-5F79-4280-A360-EFECDFDBA89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rgbClr val="FF33CC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sz="25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216492" y="1810385"/>
        <a:ext cx="2011188" cy="1810385"/>
      </dsp:txXfrm>
    </dsp:sp>
    <dsp:sp modelId="{E58B8795-5206-43F8-80B1-32E5422C2B8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CDEDF-BFF4-4633-ACDF-1DD14A1D19C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C6514-BFEE-4834-B1EB-085551963A9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EAA5F-0D34-4F70-82A5-A17BFD16B39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sz="23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30540" y="1659838"/>
        <a:ext cx="1279639" cy="1335100"/>
      </dsp:txXfrm>
    </dsp:sp>
    <dsp:sp modelId="{245EBAD2-CB4D-4243-ACB9-E60CE452075B}">
      <dsp:nvSpPr>
        <dsp:cNvPr id="0" name=""/>
        <dsp:cNvSpPr/>
      </dsp:nvSpPr>
      <dsp:spPr>
        <a:xfrm>
          <a:off x="82347" y="748680"/>
          <a:ext cx="2866518" cy="418227"/>
        </a:xfrm>
        <a:prstGeom prst="rect">
          <a:avLst/>
        </a:prstGeom>
        <a:solidFill>
          <a:srgbClr val="66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17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17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17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82347" y="748680"/>
        <a:ext cx="2866518" cy="418227"/>
      </dsp:txXfrm>
    </dsp:sp>
    <dsp:sp modelId="{B913C6D7-9E41-44DF-80E5-92C0F437F4D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2C6EA4-960E-4374-B2BA-8275C6E8A02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sz="23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904223" y="1659838"/>
        <a:ext cx="1279639" cy="1335100"/>
      </dsp:txXfrm>
    </dsp:sp>
    <dsp:sp modelId="{3BB6A069-9188-4CF4-858D-364FBD439C7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rgbClr val="66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17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17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17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A37E3-211B-4CF2-8943-B0246D8A274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9943F-AF54-44EE-9AF9-3046BE217FB6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CBD6E-0779-4509-BAAB-308F82042AA0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F181A-4598-412A-99A0-653D8665AB1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B9BA0-F089-4702-A3F2-9371367F5309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flip="none" rotWithShape="0">
          <a:gsLst>
            <a:gs pos="0">
              <a:srgbClr val="9933FF">
                <a:tint val="66000"/>
                <a:satMod val="160000"/>
              </a:srgbClr>
            </a:gs>
            <a:gs pos="50000">
              <a:srgbClr val="9933FF">
                <a:tint val="44500"/>
                <a:satMod val="160000"/>
              </a:srgbClr>
            </a:gs>
            <a:gs pos="100000">
              <a:srgbClr val="9933FF">
                <a:tint val="23500"/>
                <a:satMod val="160000"/>
              </a:srgbClr>
            </a:gs>
          </a:gsLst>
          <a:lin ang="162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sz="23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83799" y="192645"/>
        <a:ext cx="922321" cy="922321"/>
      </dsp:txXfrm>
    </dsp:sp>
    <dsp:sp modelId="{8A468504-03CE-472B-BB46-AA9DF809A4E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sz="1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27575" y="1626"/>
        <a:ext cx="1956539" cy="1304359"/>
      </dsp:txXfrm>
    </dsp:sp>
    <dsp:sp modelId="{A9F94397-7BD1-452D-9AC1-F8EE1731558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flip="none" rotWithShape="0">
          <a:gsLst>
            <a:gs pos="0">
              <a:srgbClr val="9933FF">
                <a:tint val="66000"/>
                <a:satMod val="160000"/>
              </a:srgbClr>
            </a:gs>
            <a:gs pos="50000">
              <a:srgbClr val="9933FF">
                <a:tint val="44500"/>
                <a:satMod val="160000"/>
              </a:srgbClr>
            </a:gs>
            <a:gs pos="100000">
              <a:srgbClr val="9933FF">
                <a:tint val="23500"/>
                <a:satMod val="160000"/>
              </a:srgb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  <a:endParaRPr lang="zh-TW" sz="23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14976" y="1801820"/>
        <a:ext cx="922321" cy="922321"/>
      </dsp:txXfrm>
    </dsp:sp>
    <dsp:sp modelId="{6A0543AB-6010-4B93-8576-8FA3FA4DC42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sz="19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sz="19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158753" y="1610801"/>
        <a:ext cx="1956539" cy="1304359"/>
      </dsp:txXfrm>
    </dsp:sp>
    <dsp:sp modelId="{00737D4D-93CE-4C94-8B2D-E158227B284A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flip="none" rotWithShape="0">
          <a:gsLst>
            <a:gs pos="0">
              <a:srgbClr val="9933FF">
                <a:tint val="66000"/>
                <a:satMod val="160000"/>
              </a:srgbClr>
            </a:gs>
            <a:gs pos="50000">
              <a:srgbClr val="9933FF">
                <a:tint val="44500"/>
                <a:satMod val="160000"/>
              </a:srgbClr>
            </a:gs>
            <a:gs pos="100000">
              <a:srgbClr val="9933FF">
                <a:tint val="23500"/>
                <a:satMod val="160000"/>
              </a:srgbClr>
            </a:gs>
          </a:gsLst>
          <a:path path="circle">
            <a:fillToRect t="100000" r="100000"/>
          </a:path>
          <a:tileRect l="-100000" b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防疫影片：</a:t>
          </a:r>
          <a:endParaRPr lang="zh-TW" sz="23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83799" y="3410996"/>
        <a:ext cx="922321" cy="922321"/>
      </dsp:txXfrm>
    </dsp:sp>
    <dsp:sp modelId="{D9217EB9-E07A-45B0-A70F-7A6A1A85602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19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b="1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1900" b="1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FF"/>
            </a:gs>
            <a:gs pos="14000">
              <a:schemeClr val="accent4">
                <a:lumMod val="5000"/>
                <a:lumOff val="95000"/>
              </a:schemeClr>
            </a:gs>
            <a:gs pos="65000">
              <a:srgbClr val="FF99FF"/>
            </a:gs>
            <a:gs pos="91000">
              <a:srgbClr val="FF33CC"/>
            </a:gs>
            <a:gs pos="34000">
              <a:srgbClr val="FFCC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b="1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FF"/>
            </a:gs>
            <a:gs pos="16000">
              <a:schemeClr val="accent4">
                <a:lumMod val="5000"/>
                <a:lumOff val="95000"/>
              </a:schemeClr>
            </a:gs>
            <a:gs pos="65000">
              <a:srgbClr val="FF99FF"/>
            </a:gs>
            <a:gs pos="91000">
              <a:srgbClr val="FF33CC"/>
            </a:gs>
            <a:gs pos="34000">
              <a:srgbClr val="FFCC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82770" y="1355994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9496">
            <a:off x="1515167" y="1972555"/>
            <a:ext cx="5832201" cy="428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0235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0739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4674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2021-12-07T04:00:16Z</dcterms:modified>
</cp:coreProperties>
</file>