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F2F2"/>
    <a:srgbClr val="D3BEF8"/>
    <a:srgbClr val="E7C4F2"/>
    <a:srgbClr val="37F3C2"/>
    <a:srgbClr val="F0ACE8"/>
    <a:srgbClr val="65E3E9"/>
    <a:srgbClr val="B9F3F9"/>
    <a:srgbClr val="B6FCF9"/>
    <a:srgbClr val="61F9F2"/>
    <a:srgbClr val="DAE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6105B6-58AA-400C-9E5D-FB18A05D61B9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958D88A-26DE-46E6-A3C3-7FEA7F8B0073}">
      <dgm:prSet/>
      <dgm:spPr>
        <a:solidFill>
          <a:srgbClr val="F0ACE8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雙手肥皂清潔，搓洗</a:t>
          </a:r>
          <a:r>
            <a:rPr lang="en-US" b="1" dirty="0" smtClean="0">
              <a:solidFill>
                <a:schemeClr val="tx1"/>
              </a:solidFill>
            </a:rPr>
            <a:t>40~60</a:t>
          </a:r>
          <a:r>
            <a:rPr lang="zh-TW" b="1" dirty="0" smtClean="0">
              <a:solidFill>
                <a:schemeClr val="tx1"/>
              </a:solidFill>
            </a:rPr>
            <a:t>秒</a:t>
          </a:r>
          <a:endParaRPr lang="zh-TW" b="1" dirty="0">
            <a:solidFill>
              <a:schemeClr val="tx1"/>
            </a:solidFill>
          </a:endParaRPr>
        </a:p>
      </dgm:t>
    </dgm:pt>
    <dgm:pt modelId="{D049E922-99E9-4F39-A16C-4EE18AF0B303}" type="parTrans" cxnId="{91D4D847-B034-4457-9A6D-0E527B90872E}">
      <dgm:prSet/>
      <dgm:spPr/>
      <dgm:t>
        <a:bodyPr/>
        <a:lstStyle/>
        <a:p>
          <a:endParaRPr lang="zh-TW" altLang="en-US"/>
        </a:p>
      </dgm:t>
    </dgm:pt>
    <dgm:pt modelId="{DB085531-CEC3-4ABC-8725-5F5C4EC08F54}" type="sibTrans" cxnId="{91D4D847-B034-4457-9A6D-0E527B90872E}">
      <dgm:prSet/>
      <dgm:spPr/>
      <dgm:t>
        <a:bodyPr/>
        <a:lstStyle/>
        <a:p>
          <a:endParaRPr lang="zh-TW" altLang="en-US"/>
        </a:p>
      </dgm:t>
    </dgm:pt>
    <dgm:pt modelId="{224F967A-48BF-4124-9CBD-9259577AE6EF}">
      <dgm:prSet/>
      <dgm:spPr>
        <a:solidFill>
          <a:srgbClr val="D3BEF8"/>
        </a:soli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BCDFF403-B13D-44A1-B7CB-2DCF46491E3E}" type="parTrans" cxnId="{A9C643F4-9E4E-426A-ADDB-6259B143B781}">
      <dgm:prSet/>
      <dgm:spPr/>
      <dgm:t>
        <a:bodyPr/>
        <a:lstStyle/>
        <a:p>
          <a:endParaRPr lang="zh-TW" altLang="en-US"/>
        </a:p>
      </dgm:t>
    </dgm:pt>
    <dgm:pt modelId="{4AB6EBB6-7DAE-46C5-9B21-3520B602D86D}" type="sibTrans" cxnId="{A9C643F4-9E4E-426A-ADDB-6259B143B781}">
      <dgm:prSet/>
      <dgm:spPr/>
      <dgm:t>
        <a:bodyPr/>
        <a:lstStyle/>
        <a:p>
          <a:endParaRPr lang="zh-TW" altLang="en-US"/>
        </a:p>
      </dgm:t>
    </dgm:pt>
    <dgm:pt modelId="{E624745B-62D2-41EA-96D0-97DCB6804CC9}">
      <dgm:prSet/>
      <dgm:spPr>
        <a:solidFill>
          <a:srgbClr val="8EF2F2"/>
        </a:solidFill>
      </dgm:spPr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EDA7E952-1EE1-4DDD-9680-C6E26DF00347}" type="parTrans" cxnId="{50A2012B-AAE0-4204-8EBA-0128AB898270}">
      <dgm:prSet/>
      <dgm:spPr/>
      <dgm:t>
        <a:bodyPr/>
        <a:lstStyle/>
        <a:p>
          <a:endParaRPr lang="zh-TW" altLang="en-US"/>
        </a:p>
      </dgm:t>
    </dgm:pt>
    <dgm:pt modelId="{7303E012-F572-438D-A2B4-7F23F3B96D3A}" type="sibTrans" cxnId="{50A2012B-AAE0-4204-8EBA-0128AB898270}">
      <dgm:prSet/>
      <dgm:spPr/>
      <dgm:t>
        <a:bodyPr/>
        <a:lstStyle/>
        <a:p>
          <a:endParaRPr lang="zh-TW" altLang="en-US"/>
        </a:p>
      </dgm:t>
    </dgm:pt>
    <dgm:pt modelId="{C0179A60-10C8-447B-8ECA-F69F1FAABEAF}">
      <dgm:prSet/>
      <dgm:spPr>
        <a:solidFill>
          <a:srgbClr val="37F3C2"/>
        </a:soli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A2BE88C-A87D-4DB0-BB16-F5A4C8A591BC}" type="parTrans" cxnId="{7855BF73-1AB3-44FC-A66E-79898D89568C}">
      <dgm:prSet/>
      <dgm:spPr/>
      <dgm:t>
        <a:bodyPr/>
        <a:lstStyle/>
        <a:p>
          <a:endParaRPr lang="zh-TW" altLang="en-US"/>
        </a:p>
      </dgm:t>
    </dgm:pt>
    <dgm:pt modelId="{4981A036-F94C-47B4-B939-537CBF437A27}" type="sibTrans" cxnId="{7855BF73-1AB3-44FC-A66E-79898D89568C}">
      <dgm:prSet/>
      <dgm:spPr/>
      <dgm:t>
        <a:bodyPr/>
        <a:lstStyle/>
        <a:p>
          <a:endParaRPr lang="zh-TW" altLang="en-US"/>
        </a:p>
      </dgm:t>
    </dgm:pt>
    <dgm:pt modelId="{9CDB813C-A06C-494A-BBFF-F73B8FE06893}" type="pres">
      <dgm:prSet presAssocID="{806105B6-58AA-400C-9E5D-FB18A05D61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2F6E998-FFBF-49BA-BF5C-63BCF4B911FC}" type="pres">
      <dgm:prSet presAssocID="{806105B6-58AA-400C-9E5D-FB18A05D61B9}" presName="fgShape" presStyleLbl="fgShp" presStyleIdx="0" presStyleCnt="1"/>
      <dgm:spPr/>
    </dgm:pt>
    <dgm:pt modelId="{915BB2E1-D320-4FAA-B8CF-2B2DCB249827}" type="pres">
      <dgm:prSet presAssocID="{806105B6-58AA-400C-9E5D-FB18A05D61B9}" presName="linComp" presStyleCnt="0"/>
      <dgm:spPr/>
    </dgm:pt>
    <dgm:pt modelId="{DB3CB041-7617-400E-85F0-AF7ACA677802}" type="pres">
      <dgm:prSet presAssocID="{C958D88A-26DE-46E6-A3C3-7FEA7F8B0073}" presName="compNode" presStyleCnt="0"/>
      <dgm:spPr/>
    </dgm:pt>
    <dgm:pt modelId="{C8F1BF85-93BE-4165-98D3-A219AA6E0411}" type="pres">
      <dgm:prSet presAssocID="{C958D88A-26DE-46E6-A3C3-7FEA7F8B007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BC2D448-3B1A-4925-BB17-B341074485C6}" type="pres">
      <dgm:prSet presAssocID="{C958D88A-26DE-46E6-A3C3-7FEA7F8B007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14842A-D31F-46B1-9D3E-C08C54DCA857}" type="pres">
      <dgm:prSet presAssocID="{C958D88A-26DE-46E6-A3C3-7FEA7F8B0073}" presName="invisiNode" presStyleLbl="node1" presStyleIdx="0" presStyleCnt="4"/>
      <dgm:spPr/>
    </dgm:pt>
    <dgm:pt modelId="{1B506120-5361-4843-8FDA-3946A126848C}" type="pres">
      <dgm:prSet presAssocID="{C958D88A-26DE-46E6-A3C3-7FEA7F8B007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718F090-2C67-41B8-BAAF-8410287D495B}" type="pres">
      <dgm:prSet presAssocID="{DB085531-CEC3-4ABC-8725-5F5C4EC08F5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F2DA873-048C-4438-9BF0-EC5F61CA667D}" type="pres">
      <dgm:prSet presAssocID="{224F967A-48BF-4124-9CBD-9259577AE6EF}" presName="compNode" presStyleCnt="0"/>
      <dgm:spPr/>
    </dgm:pt>
    <dgm:pt modelId="{0A89FD84-9746-401F-9D5F-561FB5571EDE}" type="pres">
      <dgm:prSet presAssocID="{224F967A-48BF-4124-9CBD-9259577AE6E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7924891-7C05-466A-9D4D-24C2AB7961DD}" type="pres">
      <dgm:prSet presAssocID="{224F967A-48BF-4124-9CBD-9259577AE6E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0786E8-D6E7-4740-8712-83CB4A96C2E1}" type="pres">
      <dgm:prSet presAssocID="{224F967A-48BF-4124-9CBD-9259577AE6EF}" presName="invisiNode" presStyleLbl="node1" presStyleIdx="1" presStyleCnt="4"/>
      <dgm:spPr/>
    </dgm:pt>
    <dgm:pt modelId="{90891866-756A-43F0-8A4D-9856D9F26D85}" type="pres">
      <dgm:prSet presAssocID="{224F967A-48BF-4124-9CBD-9259577AE6EF}" presName="imagNode" presStyleLbl="fgImgPlace1" presStyleIdx="1" presStyleCnt="4" custLinFactNeighborX="-721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8568990-EA3E-4325-8455-8C2660257A9F}" type="pres">
      <dgm:prSet presAssocID="{4AB6EBB6-7DAE-46C5-9B21-3520B602D86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6947D9C-51D1-4ECE-94D7-227CFDE353C8}" type="pres">
      <dgm:prSet presAssocID="{E624745B-62D2-41EA-96D0-97DCB6804CC9}" presName="compNode" presStyleCnt="0"/>
      <dgm:spPr/>
    </dgm:pt>
    <dgm:pt modelId="{5B0168AF-A295-4A53-BBD7-7272186F21EA}" type="pres">
      <dgm:prSet presAssocID="{E624745B-62D2-41EA-96D0-97DCB6804CC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4665C71-611D-4EDD-8ADD-E9CE94BC8661}" type="pres">
      <dgm:prSet presAssocID="{E624745B-62D2-41EA-96D0-97DCB6804CC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A8FA0C-D79D-407D-A66A-C3FE8188BCC4}" type="pres">
      <dgm:prSet presAssocID="{E624745B-62D2-41EA-96D0-97DCB6804CC9}" presName="invisiNode" presStyleLbl="node1" presStyleIdx="2" presStyleCnt="4"/>
      <dgm:spPr/>
    </dgm:pt>
    <dgm:pt modelId="{A3FB50A8-F478-4AAA-A36B-ABBA3BF2D83B}" type="pres">
      <dgm:prSet presAssocID="{E624745B-62D2-41EA-96D0-97DCB6804CC9}" presName="imagNode" presStyleLbl="fgImgPlace1" presStyleIdx="2" presStyleCnt="4" custLinFactNeighborX="388" custLinFactNeighborY="299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D1CB7B6-905F-4B7F-8442-ABE472FDF736}" type="pres">
      <dgm:prSet presAssocID="{7303E012-F572-438D-A2B4-7F23F3B96D3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5657691-626D-4CE9-A780-6FFB5A65F419}" type="pres">
      <dgm:prSet presAssocID="{C0179A60-10C8-447B-8ECA-F69F1FAABEAF}" presName="compNode" presStyleCnt="0"/>
      <dgm:spPr/>
    </dgm:pt>
    <dgm:pt modelId="{04D82387-5878-4D7F-8164-7C9F272873E2}" type="pres">
      <dgm:prSet presAssocID="{C0179A60-10C8-447B-8ECA-F69F1FAABEAF}" presName="bkgdShape" presStyleLbl="node1" presStyleIdx="3" presStyleCnt="4" custLinFactNeighborX="-1235" custLinFactNeighborY="632"/>
      <dgm:spPr/>
      <dgm:t>
        <a:bodyPr/>
        <a:lstStyle/>
        <a:p>
          <a:endParaRPr lang="zh-TW" altLang="en-US"/>
        </a:p>
      </dgm:t>
    </dgm:pt>
    <dgm:pt modelId="{7235F86B-45E1-4FC1-8EF2-653C7B1D2268}" type="pres">
      <dgm:prSet presAssocID="{C0179A60-10C8-447B-8ECA-F69F1FAABEA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ED3511-CE21-49C6-BB5E-DD8402411F70}" type="pres">
      <dgm:prSet presAssocID="{C0179A60-10C8-447B-8ECA-F69F1FAABEAF}" presName="invisiNode" presStyleLbl="node1" presStyleIdx="3" presStyleCnt="4"/>
      <dgm:spPr/>
    </dgm:pt>
    <dgm:pt modelId="{427A218A-A3D4-4581-AD29-E899BF2DBB5C}" type="pres">
      <dgm:prSet presAssocID="{C0179A60-10C8-447B-8ECA-F69F1FAABEAF}" presName="imagNode" presStyleLbl="fgImgPlace1" presStyleIdx="3" presStyleCnt="4" custLinFactNeighborX="-3282" custLinFactNeighborY="-178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B99FBB7-607B-420F-A2A9-D911B8F9A48D}" type="presOf" srcId="{806105B6-58AA-400C-9E5D-FB18A05D61B9}" destId="{9CDB813C-A06C-494A-BBFF-F73B8FE06893}" srcOrd="0" destOrd="0" presId="urn:microsoft.com/office/officeart/2005/8/layout/hList7"/>
    <dgm:cxn modelId="{42BC63A0-C6F9-4497-9BF3-C8A990E6F17F}" type="presOf" srcId="{7303E012-F572-438D-A2B4-7F23F3B96D3A}" destId="{4D1CB7B6-905F-4B7F-8442-ABE472FDF736}" srcOrd="0" destOrd="0" presId="urn:microsoft.com/office/officeart/2005/8/layout/hList7"/>
    <dgm:cxn modelId="{6693ED03-10C7-46CB-9041-538AD6DF345F}" type="presOf" srcId="{C958D88A-26DE-46E6-A3C3-7FEA7F8B0073}" destId="{9BC2D448-3B1A-4925-BB17-B341074485C6}" srcOrd="1" destOrd="0" presId="urn:microsoft.com/office/officeart/2005/8/layout/hList7"/>
    <dgm:cxn modelId="{81514101-D368-40BD-9BF8-F1208EF31595}" type="presOf" srcId="{E624745B-62D2-41EA-96D0-97DCB6804CC9}" destId="{5B0168AF-A295-4A53-BBD7-7272186F21EA}" srcOrd="0" destOrd="0" presId="urn:microsoft.com/office/officeart/2005/8/layout/hList7"/>
    <dgm:cxn modelId="{91D4D847-B034-4457-9A6D-0E527B90872E}" srcId="{806105B6-58AA-400C-9E5D-FB18A05D61B9}" destId="{C958D88A-26DE-46E6-A3C3-7FEA7F8B0073}" srcOrd="0" destOrd="0" parTransId="{D049E922-99E9-4F39-A16C-4EE18AF0B303}" sibTransId="{DB085531-CEC3-4ABC-8725-5F5C4EC08F54}"/>
    <dgm:cxn modelId="{850FD925-92FE-4778-81C4-7CCBFA94B422}" type="presOf" srcId="{4AB6EBB6-7DAE-46C5-9B21-3520B602D86D}" destId="{68568990-EA3E-4325-8455-8C2660257A9F}" srcOrd="0" destOrd="0" presId="urn:microsoft.com/office/officeart/2005/8/layout/hList7"/>
    <dgm:cxn modelId="{0FD25A2D-0810-41DC-9FAE-F2B3DAD24037}" type="presOf" srcId="{E624745B-62D2-41EA-96D0-97DCB6804CC9}" destId="{14665C71-611D-4EDD-8ADD-E9CE94BC8661}" srcOrd="1" destOrd="0" presId="urn:microsoft.com/office/officeart/2005/8/layout/hList7"/>
    <dgm:cxn modelId="{6ACBE0F7-4BF9-48A5-B52F-30C55EF98246}" type="presOf" srcId="{224F967A-48BF-4124-9CBD-9259577AE6EF}" destId="{A7924891-7C05-466A-9D4D-24C2AB7961DD}" srcOrd="1" destOrd="0" presId="urn:microsoft.com/office/officeart/2005/8/layout/hList7"/>
    <dgm:cxn modelId="{50A2012B-AAE0-4204-8EBA-0128AB898270}" srcId="{806105B6-58AA-400C-9E5D-FB18A05D61B9}" destId="{E624745B-62D2-41EA-96D0-97DCB6804CC9}" srcOrd="2" destOrd="0" parTransId="{EDA7E952-1EE1-4DDD-9680-C6E26DF00347}" sibTransId="{7303E012-F572-438D-A2B4-7F23F3B96D3A}"/>
    <dgm:cxn modelId="{A9C643F4-9E4E-426A-ADDB-6259B143B781}" srcId="{806105B6-58AA-400C-9E5D-FB18A05D61B9}" destId="{224F967A-48BF-4124-9CBD-9259577AE6EF}" srcOrd="1" destOrd="0" parTransId="{BCDFF403-B13D-44A1-B7CB-2DCF46491E3E}" sibTransId="{4AB6EBB6-7DAE-46C5-9B21-3520B602D86D}"/>
    <dgm:cxn modelId="{399B195F-2F78-42D5-9E98-F13814133C0F}" type="presOf" srcId="{C0179A60-10C8-447B-8ECA-F69F1FAABEAF}" destId="{7235F86B-45E1-4FC1-8EF2-653C7B1D2268}" srcOrd="1" destOrd="0" presId="urn:microsoft.com/office/officeart/2005/8/layout/hList7"/>
    <dgm:cxn modelId="{D28BFF7E-8C0C-4862-8364-5D61F6ADE9CB}" type="presOf" srcId="{DB085531-CEC3-4ABC-8725-5F5C4EC08F54}" destId="{3718F090-2C67-41B8-BAAF-8410287D495B}" srcOrd="0" destOrd="0" presId="urn:microsoft.com/office/officeart/2005/8/layout/hList7"/>
    <dgm:cxn modelId="{21D2E8ED-7F6A-4E95-86F3-9F0DEDE6E4F9}" type="presOf" srcId="{C0179A60-10C8-447B-8ECA-F69F1FAABEAF}" destId="{04D82387-5878-4D7F-8164-7C9F272873E2}" srcOrd="0" destOrd="0" presId="urn:microsoft.com/office/officeart/2005/8/layout/hList7"/>
    <dgm:cxn modelId="{447E7F91-F7D1-4AE5-8F0F-50549B486CEA}" type="presOf" srcId="{C958D88A-26DE-46E6-A3C3-7FEA7F8B0073}" destId="{C8F1BF85-93BE-4165-98D3-A219AA6E0411}" srcOrd="0" destOrd="0" presId="urn:microsoft.com/office/officeart/2005/8/layout/hList7"/>
    <dgm:cxn modelId="{B0D3AE38-9842-4F2D-AED3-42176C4E1DC2}" type="presOf" srcId="{224F967A-48BF-4124-9CBD-9259577AE6EF}" destId="{0A89FD84-9746-401F-9D5F-561FB5571EDE}" srcOrd="0" destOrd="0" presId="urn:microsoft.com/office/officeart/2005/8/layout/hList7"/>
    <dgm:cxn modelId="{7855BF73-1AB3-44FC-A66E-79898D89568C}" srcId="{806105B6-58AA-400C-9E5D-FB18A05D61B9}" destId="{C0179A60-10C8-447B-8ECA-F69F1FAABEAF}" srcOrd="3" destOrd="0" parTransId="{BA2BE88C-A87D-4DB0-BB16-F5A4C8A591BC}" sibTransId="{4981A036-F94C-47B4-B939-537CBF437A27}"/>
    <dgm:cxn modelId="{9CAA90A6-BD83-423F-B746-1DFA20E1A61F}" type="presParOf" srcId="{9CDB813C-A06C-494A-BBFF-F73B8FE06893}" destId="{62F6E998-FFBF-49BA-BF5C-63BCF4B911FC}" srcOrd="0" destOrd="0" presId="urn:microsoft.com/office/officeart/2005/8/layout/hList7"/>
    <dgm:cxn modelId="{63239178-9AD2-4F17-AE2B-1104D7D01AC2}" type="presParOf" srcId="{9CDB813C-A06C-494A-BBFF-F73B8FE06893}" destId="{915BB2E1-D320-4FAA-B8CF-2B2DCB249827}" srcOrd="1" destOrd="0" presId="urn:microsoft.com/office/officeart/2005/8/layout/hList7"/>
    <dgm:cxn modelId="{F6E4D9E6-0054-45CD-941D-E1683B5C9143}" type="presParOf" srcId="{915BB2E1-D320-4FAA-B8CF-2B2DCB249827}" destId="{DB3CB041-7617-400E-85F0-AF7ACA677802}" srcOrd="0" destOrd="0" presId="urn:microsoft.com/office/officeart/2005/8/layout/hList7"/>
    <dgm:cxn modelId="{82D6A5D3-1C47-467E-A16D-83B39CD71B43}" type="presParOf" srcId="{DB3CB041-7617-400E-85F0-AF7ACA677802}" destId="{C8F1BF85-93BE-4165-98D3-A219AA6E0411}" srcOrd="0" destOrd="0" presId="urn:microsoft.com/office/officeart/2005/8/layout/hList7"/>
    <dgm:cxn modelId="{C0D344C8-123E-4225-A596-45FE07F2484D}" type="presParOf" srcId="{DB3CB041-7617-400E-85F0-AF7ACA677802}" destId="{9BC2D448-3B1A-4925-BB17-B341074485C6}" srcOrd="1" destOrd="0" presId="urn:microsoft.com/office/officeart/2005/8/layout/hList7"/>
    <dgm:cxn modelId="{EE3D7437-E565-411B-AA9F-713CB793DF99}" type="presParOf" srcId="{DB3CB041-7617-400E-85F0-AF7ACA677802}" destId="{3C14842A-D31F-46B1-9D3E-C08C54DCA857}" srcOrd="2" destOrd="0" presId="urn:microsoft.com/office/officeart/2005/8/layout/hList7"/>
    <dgm:cxn modelId="{AD57C64D-8ED1-4D95-8BF5-EBC60AF8DD97}" type="presParOf" srcId="{DB3CB041-7617-400E-85F0-AF7ACA677802}" destId="{1B506120-5361-4843-8FDA-3946A126848C}" srcOrd="3" destOrd="0" presId="urn:microsoft.com/office/officeart/2005/8/layout/hList7"/>
    <dgm:cxn modelId="{61378C8E-F195-419A-B5B2-803E8B3577DA}" type="presParOf" srcId="{915BB2E1-D320-4FAA-B8CF-2B2DCB249827}" destId="{3718F090-2C67-41B8-BAAF-8410287D495B}" srcOrd="1" destOrd="0" presId="urn:microsoft.com/office/officeart/2005/8/layout/hList7"/>
    <dgm:cxn modelId="{BF697AA9-E04A-4FB3-93A8-5B5590C1ECBF}" type="presParOf" srcId="{915BB2E1-D320-4FAA-B8CF-2B2DCB249827}" destId="{FF2DA873-048C-4438-9BF0-EC5F61CA667D}" srcOrd="2" destOrd="0" presId="urn:microsoft.com/office/officeart/2005/8/layout/hList7"/>
    <dgm:cxn modelId="{1BEC3178-6FCD-49F0-933A-651F3A1C0915}" type="presParOf" srcId="{FF2DA873-048C-4438-9BF0-EC5F61CA667D}" destId="{0A89FD84-9746-401F-9D5F-561FB5571EDE}" srcOrd="0" destOrd="0" presId="urn:microsoft.com/office/officeart/2005/8/layout/hList7"/>
    <dgm:cxn modelId="{7FB6D657-1A0D-4AEB-B92A-60D6E27318D3}" type="presParOf" srcId="{FF2DA873-048C-4438-9BF0-EC5F61CA667D}" destId="{A7924891-7C05-466A-9D4D-24C2AB7961DD}" srcOrd="1" destOrd="0" presId="urn:microsoft.com/office/officeart/2005/8/layout/hList7"/>
    <dgm:cxn modelId="{8AB5BE68-F895-4532-BBDB-246F9B57F4E8}" type="presParOf" srcId="{FF2DA873-048C-4438-9BF0-EC5F61CA667D}" destId="{E70786E8-D6E7-4740-8712-83CB4A96C2E1}" srcOrd="2" destOrd="0" presId="urn:microsoft.com/office/officeart/2005/8/layout/hList7"/>
    <dgm:cxn modelId="{0A2579A0-AC5D-407F-91DD-50A53105F9D3}" type="presParOf" srcId="{FF2DA873-048C-4438-9BF0-EC5F61CA667D}" destId="{90891866-756A-43F0-8A4D-9856D9F26D85}" srcOrd="3" destOrd="0" presId="urn:microsoft.com/office/officeart/2005/8/layout/hList7"/>
    <dgm:cxn modelId="{9BADDC95-027F-41CA-A205-BA207C830686}" type="presParOf" srcId="{915BB2E1-D320-4FAA-B8CF-2B2DCB249827}" destId="{68568990-EA3E-4325-8455-8C2660257A9F}" srcOrd="3" destOrd="0" presId="urn:microsoft.com/office/officeart/2005/8/layout/hList7"/>
    <dgm:cxn modelId="{7DE09F34-767E-42E8-B6D2-2A6AF9D45F41}" type="presParOf" srcId="{915BB2E1-D320-4FAA-B8CF-2B2DCB249827}" destId="{86947D9C-51D1-4ECE-94D7-227CFDE353C8}" srcOrd="4" destOrd="0" presId="urn:microsoft.com/office/officeart/2005/8/layout/hList7"/>
    <dgm:cxn modelId="{D2F09570-5875-4285-B169-B4BF5B822A04}" type="presParOf" srcId="{86947D9C-51D1-4ECE-94D7-227CFDE353C8}" destId="{5B0168AF-A295-4A53-BBD7-7272186F21EA}" srcOrd="0" destOrd="0" presId="urn:microsoft.com/office/officeart/2005/8/layout/hList7"/>
    <dgm:cxn modelId="{87C35063-ABC6-48C8-A06B-4F9B6B9C0340}" type="presParOf" srcId="{86947D9C-51D1-4ECE-94D7-227CFDE353C8}" destId="{14665C71-611D-4EDD-8ADD-E9CE94BC8661}" srcOrd="1" destOrd="0" presId="urn:microsoft.com/office/officeart/2005/8/layout/hList7"/>
    <dgm:cxn modelId="{5A9E47BE-8634-4D0C-9E37-959C827541FA}" type="presParOf" srcId="{86947D9C-51D1-4ECE-94D7-227CFDE353C8}" destId="{78A8FA0C-D79D-407D-A66A-C3FE8188BCC4}" srcOrd="2" destOrd="0" presId="urn:microsoft.com/office/officeart/2005/8/layout/hList7"/>
    <dgm:cxn modelId="{A8B25E33-F275-4CBE-8168-785694C18FD0}" type="presParOf" srcId="{86947D9C-51D1-4ECE-94D7-227CFDE353C8}" destId="{A3FB50A8-F478-4AAA-A36B-ABBA3BF2D83B}" srcOrd="3" destOrd="0" presId="urn:microsoft.com/office/officeart/2005/8/layout/hList7"/>
    <dgm:cxn modelId="{D07258B8-B505-4EF6-9A55-D108AAF41F99}" type="presParOf" srcId="{915BB2E1-D320-4FAA-B8CF-2B2DCB249827}" destId="{4D1CB7B6-905F-4B7F-8442-ABE472FDF736}" srcOrd="5" destOrd="0" presId="urn:microsoft.com/office/officeart/2005/8/layout/hList7"/>
    <dgm:cxn modelId="{4DD03898-57D5-4C80-A894-17F629D4D89E}" type="presParOf" srcId="{915BB2E1-D320-4FAA-B8CF-2B2DCB249827}" destId="{25657691-626D-4CE9-A780-6FFB5A65F419}" srcOrd="6" destOrd="0" presId="urn:microsoft.com/office/officeart/2005/8/layout/hList7"/>
    <dgm:cxn modelId="{D591E87E-5E8A-4018-BD4D-6E6BF8294DE4}" type="presParOf" srcId="{25657691-626D-4CE9-A780-6FFB5A65F419}" destId="{04D82387-5878-4D7F-8164-7C9F272873E2}" srcOrd="0" destOrd="0" presId="urn:microsoft.com/office/officeart/2005/8/layout/hList7"/>
    <dgm:cxn modelId="{AF930A91-BC42-4734-A1C4-BB398012DB4F}" type="presParOf" srcId="{25657691-626D-4CE9-A780-6FFB5A65F419}" destId="{7235F86B-45E1-4FC1-8EF2-653C7B1D2268}" srcOrd="1" destOrd="0" presId="urn:microsoft.com/office/officeart/2005/8/layout/hList7"/>
    <dgm:cxn modelId="{FDBD7F59-C1E9-4252-A220-564024ADC676}" type="presParOf" srcId="{25657691-626D-4CE9-A780-6FFB5A65F419}" destId="{33ED3511-CE21-49C6-BB5E-DD8402411F70}" srcOrd="2" destOrd="0" presId="urn:microsoft.com/office/officeart/2005/8/layout/hList7"/>
    <dgm:cxn modelId="{6A52E417-D82D-4097-BF49-425193856DDC}" type="presParOf" srcId="{25657691-626D-4CE9-A780-6FFB5A65F419}" destId="{427A218A-A3D4-4581-AD29-E899BF2DBB5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62882-795B-4B57-AA1C-B0E0FD2191D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1DD1704-7C4E-498D-A01C-DA0C2881EBF4}">
      <dgm:prSet/>
      <dgm:spPr>
        <a:solidFill>
          <a:srgbClr val="37F3C2"/>
        </a:solidFill>
      </dgm:spPr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48A0A4C-11B4-46B9-84A2-C486F8AEB3B8}" type="parTrans" cxnId="{8F2E4856-0FB4-404D-9B88-94C30DED6864}">
      <dgm:prSet/>
      <dgm:spPr/>
      <dgm:t>
        <a:bodyPr/>
        <a:lstStyle/>
        <a:p>
          <a:endParaRPr lang="zh-TW" altLang="en-US"/>
        </a:p>
      </dgm:t>
    </dgm:pt>
    <dgm:pt modelId="{934419D1-FD13-48C3-8A9C-313FE31B6989}" type="sibTrans" cxnId="{8F2E4856-0FB4-404D-9B88-94C30DED6864}">
      <dgm:prSet/>
      <dgm:spPr/>
      <dgm:t>
        <a:bodyPr/>
        <a:lstStyle/>
        <a:p>
          <a:endParaRPr lang="zh-TW" altLang="en-US"/>
        </a:p>
      </dgm:t>
    </dgm:pt>
    <dgm:pt modelId="{65481A02-050B-40CA-8C44-9FC3E29BC89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75F6650-1F05-425D-AD1C-26F740AF4205}" type="parTrans" cxnId="{E1C41660-08A6-4B45-8669-EC3DDC8E1E26}">
      <dgm:prSet/>
      <dgm:spPr/>
      <dgm:t>
        <a:bodyPr/>
        <a:lstStyle/>
        <a:p>
          <a:endParaRPr lang="zh-TW" altLang="en-US"/>
        </a:p>
      </dgm:t>
    </dgm:pt>
    <dgm:pt modelId="{194423B1-A59A-414B-95D8-41967DAAA2CB}" type="sibTrans" cxnId="{E1C41660-08A6-4B45-8669-EC3DDC8E1E26}">
      <dgm:prSet/>
      <dgm:spPr/>
      <dgm:t>
        <a:bodyPr/>
        <a:lstStyle/>
        <a:p>
          <a:endParaRPr lang="zh-TW" altLang="en-US"/>
        </a:p>
      </dgm:t>
    </dgm:pt>
    <dgm:pt modelId="{5C0863F7-FB86-48DB-9562-00CF1E6CB044}">
      <dgm:prSet/>
      <dgm:spPr>
        <a:solidFill>
          <a:srgbClr val="65E3E9"/>
        </a:solidFill>
      </dgm:spPr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75175A7-25D1-4955-9D57-C0929179E128}" type="parTrans" cxnId="{0F940869-CD9F-41E7-B068-B5A94541E2A1}">
      <dgm:prSet/>
      <dgm:spPr/>
      <dgm:t>
        <a:bodyPr/>
        <a:lstStyle/>
        <a:p>
          <a:endParaRPr lang="zh-TW" altLang="en-US"/>
        </a:p>
      </dgm:t>
    </dgm:pt>
    <dgm:pt modelId="{ACFD6C3E-6925-4CDA-B245-CB58BFCD3EB9}" type="sibTrans" cxnId="{0F940869-CD9F-41E7-B068-B5A94541E2A1}">
      <dgm:prSet/>
      <dgm:spPr/>
      <dgm:t>
        <a:bodyPr/>
        <a:lstStyle/>
        <a:p>
          <a:endParaRPr lang="zh-TW" altLang="en-US"/>
        </a:p>
      </dgm:t>
    </dgm:pt>
    <dgm:pt modelId="{3775BD3F-F269-403B-B412-C12A0A72C9F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5024E59-E4A5-4A62-BC92-68AA8D8D060D}" type="parTrans" cxnId="{64616A4C-AE60-4B76-876A-7AEDD9F67C0B}">
      <dgm:prSet/>
      <dgm:spPr/>
      <dgm:t>
        <a:bodyPr/>
        <a:lstStyle/>
        <a:p>
          <a:endParaRPr lang="zh-TW" altLang="en-US"/>
        </a:p>
      </dgm:t>
    </dgm:pt>
    <dgm:pt modelId="{35F173F5-8CC6-46C9-9C62-3AACC4055D5B}" type="sibTrans" cxnId="{64616A4C-AE60-4B76-876A-7AEDD9F67C0B}">
      <dgm:prSet/>
      <dgm:spPr/>
      <dgm:t>
        <a:bodyPr/>
        <a:lstStyle/>
        <a:p>
          <a:endParaRPr lang="zh-TW" altLang="en-US"/>
        </a:p>
      </dgm:t>
    </dgm:pt>
    <dgm:pt modelId="{ECD42D03-3BE1-4052-AA82-89F08B19863A}" type="pres">
      <dgm:prSet presAssocID="{18D62882-795B-4B57-AA1C-B0E0FD2191DC}" presName="rootNode" presStyleCnt="0">
        <dgm:presLayoutVars>
          <dgm:chMax/>
          <dgm:chPref/>
          <dgm:dir/>
          <dgm:animLvl val="lvl"/>
        </dgm:presLayoutVars>
      </dgm:prSet>
      <dgm:spPr/>
    </dgm:pt>
    <dgm:pt modelId="{B4B9068B-8043-4BF1-8C29-8D2093CE90A4}" type="pres">
      <dgm:prSet presAssocID="{81DD1704-7C4E-498D-A01C-DA0C2881EBF4}" presName="composite" presStyleCnt="0"/>
      <dgm:spPr/>
    </dgm:pt>
    <dgm:pt modelId="{F59882EE-2F01-4259-B7C2-97F84D5AA4A9}" type="pres">
      <dgm:prSet presAssocID="{81DD1704-7C4E-498D-A01C-DA0C2881EBF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BF175A1-BCC9-414E-9A09-E5BB3625F658}" type="pres">
      <dgm:prSet presAssocID="{81DD1704-7C4E-498D-A01C-DA0C2881EBF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7EF7A2B-A491-4BF1-8D19-D9FBF280F53D}" type="pres">
      <dgm:prSet presAssocID="{81DD1704-7C4E-498D-A01C-DA0C2881EBF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CDE6483-8D0C-445D-85B7-69497CBCF8BD}" type="pres">
      <dgm:prSet presAssocID="{934419D1-FD13-48C3-8A9C-313FE31B6989}" presName="sibTrans" presStyleCnt="0"/>
      <dgm:spPr/>
    </dgm:pt>
    <dgm:pt modelId="{17A9064C-7E47-4151-8F02-CEA6871E2717}" type="pres">
      <dgm:prSet presAssocID="{5C0863F7-FB86-48DB-9562-00CF1E6CB044}" presName="composite" presStyleCnt="0"/>
      <dgm:spPr/>
    </dgm:pt>
    <dgm:pt modelId="{621C5BC5-74DD-4EA0-BE0C-10197FA47BCB}" type="pres">
      <dgm:prSet presAssocID="{5C0863F7-FB86-48DB-9562-00CF1E6CB04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E152C7A-773C-40ED-8952-ADFD06116A88}" type="pres">
      <dgm:prSet presAssocID="{5C0863F7-FB86-48DB-9562-00CF1E6CB044}" presName="Image" presStyleLbl="bgImgPlace1" presStyleIdx="1" presStyleCnt="2" custLinFactNeighborX="-2063" custLinFactNeighborY="45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6D13BF3-8F32-47A9-883D-045F0F6C1B1D}" type="pres">
      <dgm:prSet presAssocID="{5C0863F7-FB86-48DB-9562-00CF1E6CB04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F2E4856-0FB4-404D-9B88-94C30DED6864}" srcId="{18D62882-795B-4B57-AA1C-B0E0FD2191DC}" destId="{81DD1704-7C4E-498D-A01C-DA0C2881EBF4}" srcOrd="0" destOrd="0" parTransId="{048A0A4C-11B4-46B9-84A2-C486F8AEB3B8}" sibTransId="{934419D1-FD13-48C3-8A9C-313FE31B6989}"/>
    <dgm:cxn modelId="{0F940869-CD9F-41E7-B068-B5A94541E2A1}" srcId="{18D62882-795B-4B57-AA1C-B0E0FD2191DC}" destId="{5C0863F7-FB86-48DB-9562-00CF1E6CB044}" srcOrd="1" destOrd="0" parTransId="{A75175A7-25D1-4955-9D57-C0929179E128}" sibTransId="{ACFD6C3E-6925-4CDA-B245-CB58BFCD3EB9}"/>
    <dgm:cxn modelId="{64616A4C-AE60-4B76-876A-7AEDD9F67C0B}" srcId="{5C0863F7-FB86-48DB-9562-00CF1E6CB044}" destId="{3775BD3F-F269-403B-B412-C12A0A72C9FC}" srcOrd="0" destOrd="0" parTransId="{35024E59-E4A5-4A62-BC92-68AA8D8D060D}" sibTransId="{35F173F5-8CC6-46C9-9C62-3AACC4055D5B}"/>
    <dgm:cxn modelId="{777F5A94-75E1-42B1-93EA-9FE583532350}" type="presOf" srcId="{81DD1704-7C4E-498D-A01C-DA0C2881EBF4}" destId="{F59882EE-2F01-4259-B7C2-97F84D5AA4A9}" srcOrd="0" destOrd="0" presId="urn:microsoft.com/office/officeart/2008/layout/TitledPictureBlocks"/>
    <dgm:cxn modelId="{854E5FC5-BA63-4086-A886-FB6CD876E7B1}" type="presOf" srcId="{65481A02-050B-40CA-8C44-9FC3E29BC892}" destId="{D7EF7A2B-A491-4BF1-8D19-D9FBF280F53D}" srcOrd="0" destOrd="0" presId="urn:microsoft.com/office/officeart/2008/layout/TitledPictureBlocks"/>
    <dgm:cxn modelId="{D1FA3E7D-FFA1-4560-8A80-27C7C22C47EC}" type="presOf" srcId="{18D62882-795B-4B57-AA1C-B0E0FD2191DC}" destId="{ECD42D03-3BE1-4052-AA82-89F08B19863A}" srcOrd="0" destOrd="0" presId="urn:microsoft.com/office/officeart/2008/layout/TitledPictureBlocks"/>
    <dgm:cxn modelId="{640EAFA2-2C24-4640-9319-348C2BF8A660}" type="presOf" srcId="{5C0863F7-FB86-48DB-9562-00CF1E6CB044}" destId="{621C5BC5-74DD-4EA0-BE0C-10197FA47BCB}" srcOrd="0" destOrd="0" presId="urn:microsoft.com/office/officeart/2008/layout/TitledPictureBlocks"/>
    <dgm:cxn modelId="{F1BA6401-A063-4A1E-9946-2AC1B321BF58}" type="presOf" srcId="{3775BD3F-F269-403B-B412-C12A0A72C9FC}" destId="{C6D13BF3-8F32-47A9-883D-045F0F6C1B1D}" srcOrd="0" destOrd="0" presId="urn:microsoft.com/office/officeart/2008/layout/TitledPictureBlocks"/>
    <dgm:cxn modelId="{E1C41660-08A6-4B45-8669-EC3DDC8E1E26}" srcId="{81DD1704-7C4E-498D-A01C-DA0C2881EBF4}" destId="{65481A02-050B-40CA-8C44-9FC3E29BC892}" srcOrd="0" destOrd="0" parTransId="{F75F6650-1F05-425D-AD1C-26F740AF4205}" sibTransId="{194423B1-A59A-414B-95D8-41967DAAA2CB}"/>
    <dgm:cxn modelId="{E85A2108-A2A9-4C57-9310-F073013DABB8}" type="presParOf" srcId="{ECD42D03-3BE1-4052-AA82-89F08B19863A}" destId="{B4B9068B-8043-4BF1-8C29-8D2093CE90A4}" srcOrd="0" destOrd="0" presId="urn:microsoft.com/office/officeart/2008/layout/TitledPictureBlocks"/>
    <dgm:cxn modelId="{ABFBC9FB-4416-4793-84AF-BF10A8564010}" type="presParOf" srcId="{B4B9068B-8043-4BF1-8C29-8D2093CE90A4}" destId="{F59882EE-2F01-4259-B7C2-97F84D5AA4A9}" srcOrd="0" destOrd="0" presId="urn:microsoft.com/office/officeart/2008/layout/TitledPictureBlocks"/>
    <dgm:cxn modelId="{A082C541-E506-415E-9585-F248585E340E}" type="presParOf" srcId="{B4B9068B-8043-4BF1-8C29-8D2093CE90A4}" destId="{2BF175A1-BCC9-414E-9A09-E5BB3625F658}" srcOrd="1" destOrd="0" presId="urn:microsoft.com/office/officeart/2008/layout/TitledPictureBlocks"/>
    <dgm:cxn modelId="{CCCDF997-C402-4A05-82F5-7834449BFDDF}" type="presParOf" srcId="{B4B9068B-8043-4BF1-8C29-8D2093CE90A4}" destId="{D7EF7A2B-A491-4BF1-8D19-D9FBF280F53D}" srcOrd="2" destOrd="0" presId="urn:microsoft.com/office/officeart/2008/layout/TitledPictureBlocks"/>
    <dgm:cxn modelId="{4B654B2B-C140-4822-970A-675A3B376BF2}" type="presParOf" srcId="{ECD42D03-3BE1-4052-AA82-89F08B19863A}" destId="{ECDE6483-8D0C-445D-85B7-69497CBCF8BD}" srcOrd="1" destOrd="0" presId="urn:microsoft.com/office/officeart/2008/layout/TitledPictureBlocks"/>
    <dgm:cxn modelId="{28698EEB-5DD8-42BA-84DF-32697925F607}" type="presParOf" srcId="{ECD42D03-3BE1-4052-AA82-89F08B19863A}" destId="{17A9064C-7E47-4151-8F02-CEA6871E2717}" srcOrd="2" destOrd="0" presId="urn:microsoft.com/office/officeart/2008/layout/TitledPictureBlocks"/>
    <dgm:cxn modelId="{76825B7D-755D-4DF5-8E44-E6E4DB6BA9F5}" type="presParOf" srcId="{17A9064C-7E47-4151-8F02-CEA6871E2717}" destId="{621C5BC5-74DD-4EA0-BE0C-10197FA47BCB}" srcOrd="0" destOrd="0" presId="urn:microsoft.com/office/officeart/2008/layout/TitledPictureBlocks"/>
    <dgm:cxn modelId="{EACD5310-67A7-42EF-B5D3-3A49C525EA29}" type="presParOf" srcId="{17A9064C-7E47-4151-8F02-CEA6871E2717}" destId="{AE152C7A-773C-40ED-8952-ADFD06116A88}" srcOrd="1" destOrd="0" presId="urn:microsoft.com/office/officeart/2008/layout/TitledPictureBlocks"/>
    <dgm:cxn modelId="{BAF5C7E2-56ED-49FA-B367-26BA8AAC8901}" type="presParOf" srcId="{17A9064C-7E47-4151-8F02-CEA6871E2717}" destId="{C6D13BF3-8F32-47A9-883D-045F0F6C1B1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67797D-9647-4B9C-B462-051F7300D8E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58B0E10-D70F-4199-8DAE-2161CCB4B784}">
      <dgm:prSet/>
      <dgm:spPr>
        <a:solidFill>
          <a:srgbClr val="F0ACE8"/>
        </a:solidFill>
      </dgm:spPr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0C2498F-0A7C-420C-A6B8-0D1A64DB71BA}" type="parTrans" cxnId="{49E86C9B-FFFF-4D22-BCA9-02F1BCEFFE4E}">
      <dgm:prSet/>
      <dgm:spPr/>
      <dgm:t>
        <a:bodyPr/>
        <a:lstStyle/>
        <a:p>
          <a:endParaRPr lang="zh-TW" altLang="en-US"/>
        </a:p>
      </dgm:t>
    </dgm:pt>
    <dgm:pt modelId="{AA864CC8-BFFA-4CBF-93D6-BF50E20892E8}" type="sibTrans" cxnId="{49E86C9B-FFFF-4D22-BCA9-02F1BCEFFE4E}">
      <dgm:prSet/>
      <dgm:spPr/>
      <dgm:t>
        <a:bodyPr/>
        <a:lstStyle/>
        <a:p>
          <a:endParaRPr lang="zh-TW" altLang="en-US"/>
        </a:p>
      </dgm:t>
    </dgm:pt>
    <dgm:pt modelId="{8DC27B2A-97C9-42EB-AF55-FC856AAFF17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4E2D722-260B-4169-8E7D-25E1AB7BBC26}" type="parTrans" cxnId="{71A4B5E1-7B35-4D31-946A-DDF27183EDE3}">
      <dgm:prSet/>
      <dgm:spPr/>
      <dgm:t>
        <a:bodyPr/>
        <a:lstStyle/>
        <a:p>
          <a:endParaRPr lang="zh-TW" altLang="en-US"/>
        </a:p>
      </dgm:t>
    </dgm:pt>
    <dgm:pt modelId="{3C12BDB3-3233-4494-A8D5-394303370FBB}" type="sibTrans" cxnId="{71A4B5E1-7B35-4D31-946A-DDF27183EDE3}">
      <dgm:prSet/>
      <dgm:spPr/>
      <dgm:t>
        <a:bodyPr/>
        <a:lstStyle/>
        <a:p>
          <a:endParaRPr lang="zh-TW" altLang="en-US"/>
        </a:p>
      </dgm:t>
    </dgm:pt>
    <dgm:pt modelId="{013BD2C7-7161-43EA-B44B-E5EB5C00B68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1EB1E31-1B9C-42DE-8DAC-A23872C3C53E}" type="parTrans" cxnId="{35632FFB-FCC9-4520-BA7D-89AD7353F3F7}">
      <dgm:prSet/>
      <dgm:spPr/>
      <dgm:t>
        <a:bodyPr/>
        <a:lstStyle/>
        <a:p>
          <a:endParaRPr lang="zh-TW" altLang="en-US"/>
        </a:p>
      </dgm:t>
    </dgm:pt>
    <dgm:pt modelId="{83FB1F0A-F8F6-46F0-BE93-8928B383BA25}" type="sibTrans" cxnId="{35632FFB-FCC9-4520-BA7D-89AD7353F3F7}">
      <dgm:prSet/>
      <dgm:spPr/>
      <dgm:t>
        <a:bodyPr/>
        <a:lstStyle/>
        <a:p>
          <a:endParaRPr lang="zh-TW" altLang="en-US"/>
        </a:p>
      </dgm:t>
    </dgm:pt>
    <dgm:pt modelId="{C1CF35C5-1D7C-47DF-9A0A-DFD2A317AC74}">
      <dgm:prSet/>
      <dgm:spPr>
        <a:solidFill>
          <a:srgbClr val="37F3C2"/>
        </a:solidFill>
      </dgm:spPr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85F3518-C549-4337-A034-3D421B333AA9}" type="parTrans" cxnId="{2592A8FB-31D9-4F8A-9187-CDB23997655F}">
      <dgm:prSet/>
      <dgm:spPr/>
      <dgm:t>
        <a:bodyPr/>
        <a:lstStyle/>
        <a:p>
          <a:endParaRPr lang="zh-TW" altLang="en-US"/>
        </a:p>
      </dgm:t>
    </dgm:pt>
    <dgm:pt modelId="{C32BDC86-17ED-40D3-B158-A51B87E0E603}" type="sibTrans" cxnId="{2592A8FB-31D9-4F8A-9187-CDB23997655F}">
      <dgm:prSet/>
      <dgm:spPr/>
      <dgm:t>
        <a:bodyPr/>
        <a:lstStyle/>
        <a:p>
          <a:endParaRPr lang="zh-TW" altLang="en-US"/>
        </a:p>
      </dgm:t>
    </dgm:pt>
    <dgm:pt modelId="{660ED2D0-A04A-48DE-A7B7-CCBB81F6340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4659DAF-D9D0-48A7-9D70-0ACE01408AC7}" type="parTrans" cxnId="{29660903-0A3A-4711-B0A7-F6E8A39F9118}">
      <dgm:prSet/>
      <dgm:spPr/>
      <dgm:t>
        <a:bodyPr/>
        <a:lstStyle/>
        <a:p>
          <a:endParaRPr lang="zh-TW" altLang="en-US"/>
        </a:p>
      </dgm:t>
    </dgm:pt>
    <dgm:pt modelId="{45FC33B5-7E69-448B-A7E3-62E9FD207596}" type="sibTrans" cxnId="{29660903-0A3A-4711-B0A7-F6E8A39F9118}">
      <dgm:prSet/>
      <dgm:spPr/>
      <dgm:t>
        <a:bodyPr/>
        <a:lstStyle/>
        <a:p>
          <a:endParaRPr lang="zh-TW" altLang="en-US"/>
        </a:p>
      </dgm:t>
    </dgm:pt>
    <dgm:pt modelId="{1CAB5A51-FDB8-41A6-8763-DC5E4362F0D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8824C27-337C-4FC0-BDFD-21FA3ABAEB9C}" type="parTrans" cxnId="{3D2909AD-4A77-42EE-B149-7F90DE586219}">
      <dgm:prSet/>
      <dgm:spPr/>
      <dgm:t>
        <a:bodyPr/>
        <a:lstStyle/>
        <a:p>
          <a:endParaRPr lang="zh-TW" altLang="en-US"/>
        </a:p>
      </dgm:t>
    </dgm:pt>
    <dgm:pt modelId="{D07DC32B-0382-4BCF-A2D3-7B282FA5E08A}" type="sibTrans" cxnId="{3D2909AD-4A77-42EE-B149-7F90DE586219}">
      <dgm:prSet/>
      <dgm:spPr/>
      <dgm:t>
        <a:bodyPr/>
        <a:lstStyle/>
        <a:p>
          <a:endParaRPr lang="zh-TW" altLang="en-US"/>
        </a:p>
      </dgm:t>
    </dgm:pt>
    <dgm:pt modelId="{B0D27937-9544-4BEE-8496-355400D42665}">
      <dgm:prSet/>
      <dgm:spPr>
        <a:solidFill>
          <a:srgbClr val="8EF2F2"/>
        </a:solidFill>
      </dgm:spPr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689A1E3-DC5F-4F64-8753-F3E713BC71AF}" type="parTrans" cxnId="{9CF06FD0-467A-4EC6-A822-99385607494E}">
      <dgm:prSet/>
      <dgm:spPr/>
      <dgm:t>
        <a:bodyPr/>
        <a:lstStyle/>
        <a:p>
          <a:endParaRPr lang="zh-TW" altLang="en-US"/>
        </a:p>
      </dgm:t>
    </dgm:pt>
    <dgm:pt modelId="{17CC6133-A89E-4A88-81CA-A1B3A4A02492}" type="sibTrans" cxnId="{9CF06FD0-467A-4EC6-A822-99385607494E}">
      <dgm:prSet/>
      <dgm:spPr/>
      <dgm:t>
        <a:bodyPr/>
        <a:lstStyle/>
        <a:p>
          <a:endParaRPr lang="zh-TW" altLang="en-US"/>
        </a:p>
      </dgm:t>
    </dgm:pt>
    <dgm:pt modelId="{33969338-5E93-47B9-A253-6EC15A8C292A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3C0C5A92-85AA-4786-AEB6-33D971FFB175}" type="parTrans" cxnId="{EA5DBADA-287A-46C3-9801-CB1A980B1FAE}">
      <dgm:prSet/>
      <dgm:spPr/>
      <dgm:t>
        <a:bodyPr/>
        <a:lstStyle/>
        <a:p>
          <a:endParaRPr lang="zh-TW" altLang="en-US"/>
        </a:p>
      </dgm:t>
    </dgm:pt>
    <dgm:pt modelId="{9354350C-C759-481E-9051-77AC803F1110}" type="sibTrans" cxnId="{EA5DBADA-287A-46C3-9801-CB1A980B1FAE}">
      <dgm:prSet/>
      <dgm:spPr/>
      <dgm:t>
        <a:bodyPr/>
        <a:lstStyle/>
        <a:p>
          <a:endParaRPr lang="zh-TW" altLang="en-US"/>
        </a:p>
      </dgm:t>
    </dgm:pt>
    <dgm:pt modelId="{F45BCC77-82E4-4DDB-967B-49F9AA3390E1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9CDCDA50-BC2C-4B7E-B392-7A9E98C15007}" type="sibTrans" cxnId="{39B6EF9F-268C-4D60-9200-6E1870B026B1}">
      <dgm:prSet/>
      <dgm:spPr/>
      <dgm:t>
        <a:bodyPr/>
        <a:lstStyle/>
        <a:p>
          <a:endParaRPr lang="zh-TW" altLang="en-US"/>
        </a:p>
      </dgm:t>
    </dgm:pt>
    <dgm:pt modelId="{0A58F9E9-B27F-47A6-BBF8-40B6E0C64FBE}" type="parTrans" cxnId="{39B6EF9F-268C-4D60-9200-6E1870B026B1}">
      <dgm:prSet/>
      <dgm:spPr/>
      <dgm:t>
        <a:bodyPr/>
        <a:lstStyle/>
        <a:p>
          <a:endParaRPr lang="zh-TW" altLang="en-US"/>
        </a:p>
      </dgm:t>
    </dgm:pt>
    <dgm:pt modelId="{CDB52DCB-FB3A-4F2F-883C-BF7E8E3EC3AC}" type="pres">
      <dgm:prSet presAssocID="{6967797D-9647-4B9C-B462-051F7300D8E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B8234A4-B558-4E3D-9B57-932F7EC3A3FF}" type="pres">
      <dgm:prSet presAssocID="{6967797D-9647-4B9C-B462-051F7300D8EB}" presName="cycle" presStyleCnt="0"/>
      <dgm:spPr/>
    </dgm:pt>
    <dgm:pt modelId="{41E0D9E7-F803-42E6-A7AE-86A914B5742E}" type="pres">
      <dgm:prSet presAssocID="{6967797D-9647-4B9C-B462-051F7300D8EB}" presName="centerShape" presStyleCnt="0"/>
      <dgm:spPr/>
    </dgm:pt>
    <dgm:pt modelId="{4C3B5CD8-2115-4DD2-8AEF-A8086591DCC5}" type="pres">
      <dgm:prSet presAssocID="{6967797D-9647-4B9C-B462-051F7300D8EB}" presName="connSite" presStyleLbl="node1" presStyleIdx="0" presStyleCnt="4"/>
      <dgm:spPr/>
    </dgm:pt>
    <dgm:pt modelId="{0C665759-335C-487D-B876-F24231457E44}" type="pres">
      <dgm:prSet presAssocID="{6967797D-9647-4B9C-B462-051F7300D8EB}" presName="visible" presStyleLbl="node1" presStyleIdx="0" presStyleCnt="4" custScaleX="103562" custLinFactNeighborX="-5658" custLinFactNeighborY="164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D74514-EE2D-4A6F-A255-61F37EDD284D}" type="pres">
      <dgm:prSet presAssocID="{E0C2498F-0A7C-420C-A6B8-0D1A64DB71BA}" presName="Name25" presStyleLbl="parChTrans1D1" presStyleIdx="0" presStyleCnt="3"/>
      <dgm:spPr/>
    </dgm:pt>
    <dgm:pt modelId="{F3EBD3B9-C9C9-4984-9B70-F299F9861773}" type="pres">
      <dgm:prSet presAssocID="{C58B0E10-D70F-4199-8DAE-2161CCB4B784}" presName="node" presStyleCnt="0"/>
      <dgm:spPr/>
    </dgm:pt>
    <dgm:pt modelId="{59145C8B-1046-4FC6-B04D-8D9A0B20B01C}" type="pres">
      <dgm:prSet presAssocID="{C58B0E10-D70F-4199-8DAE-2161CCB4B78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213A74B-2693-481F-8692-D8FA839089AD}" type="pres">
      <dgm:prSet presAssocID="{C58B0E10-D70F-4199-8DAE-2161CCB4B784}" presName="childNode" presStyleLbl="revTx" presStyleIdx="0" presStyleCnt="3">
        <dgm:presLayoutVars>
          <dgm:bulletEnabled val="1"/>
        </dgm:presLayoutVars>
      </dgm:prSet>
      <dgm:spPr/>
    </dgm:pt>
    <dgm:pt modelId="{7D651DB7-C8E5-4FA2-A25C-312CE13646D6}" type="pres">
      <dgm:prSet presAssocID="{885F3518-C549-4337-A034-3D421B333AA9}" presName="Name25" presStyleLbl="parChTrans1D1" presStyleIdx="1" presStyleCnt="3"/>
      <dgm:spPr/>
    </dgm:pt>
    <dgm:pt modelId="{7FC839D6-7AA7-464B-B10E-A435ACB83162}" type="pres">
      <dgm:prSet presAssocID="{C1CF35C5-1D7C-47DF-9A0A-DFD2A317AC74}" presName="node" presStyleCnt="0"/>
      <dgm:spPr/>
    </dgm:pt>
    <dgm:pt modelId="{68880D3C-6FA8-4B2A-953F-E1053AD344C8}" type="pres">
      <dgm:prSet presAssocID="{C1CF35C5-1D7C-47DF-9A0A-DFD2A317AC74}" presName="parentNode" presStyleLbl="node1" presStyleIdx="2" presStyleCnt="4" custLinFactNeighborX="-5729" custLinFactNeighborY="4046">
        <dgm:presLayoutVars>
          <dgm:chMax val="1"/>
          <dgm:bulletEnabled val="1"/>
        </dgm:presLayoutVars>
      </dgm:prSet>
      <dgm:spPr/>
    </dgm:pt>
    <dgm:pt modelId="{60A9BEEB-3428-40B6-9FB4-B8337FFD1C82}" type="pres">
      <dgm:prSet presAssocID="{C1CF35C5-1D7C-47DF-9A0A-DFD2A317AC7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BE0C3F-9F1E-4177-8DA3-1F61527BD59D}" type="pres">
      <dgm:prSet presAssocID="{4689A1E3-DC5F-4F64-8753-F3E713BC71AF}" presName="Name25" presStyleLbl="parChTrans1D1" presStyleIdx="2" presStyleCnt="3"/>
      <dgm:spPr/>
    </dgm:pt>
    <dgm:pt modelId="{A8984E19-BE87-4D03-B59F-2C9B4A8A9B1E}" type="pres">
      <dgm:prSet presAssocID="{B0D27937-9544-4BEE-8496-355400D42665}" presName="node" presStyleCnt="0"/>
      <dgm:spPr/>
    </dgm:pt>
    <dgm:pt modelId="{C4CB8B55-BAFC-42DD-AA4B-C091B04D41B4}" type="pres">
      <dgm:prSet presAssocID="{B0D27937-9544-4BEE-8496-355400D42665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5EA8A5F3-0F5F-4561-9D6C-C065ECD3E6B5}" type="pres">
      <dgm:prSet presAssocID="{B0D27937-9544-4BEE-8496-355400D4266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A93FD7B-6EDD-4F65-9C02-E7A13D5CF613}" type="presOf" srcId="{B0D27937-9544-4BEE-8496-355400D42665}" destId="{C4CB8B55-BAFC-42DD-AA4B-C091B04D41B4}" srcOrd="0" destOrd="0" presId="urn:microsoft.com/office/officeart/2005/8/layout/radial2"/>
    <dgm:cxn modelId="{71A4B5E1-7B35-4D31-946A-DDF27183EDE3}" srcId="{C58B0E10-D70F-4199-8DAE-2161CCB4B784}" destId="{8DC27B2A-97C9-42EB-AF55-FC856AAFF17A}" srcOrd="0" destOrd="0" parTransId="{E4E2D722-260B-4169-8E7D-25E1AB7BBC26}" sibTransId="{3C12BDB3-3233-4494-A8D5-394303370FBB}"/>
    <dgm:cxn modelId="{D506FA5F-25B2-4129-B9DE-4FD8975F0E75}" type="presOf" srcId="{E0C2498F-0A7C-420C-A6B8-0D1A64DB71BA}" destId="{D8D74514-EE2D-4A6F-A255-61F37EDD284D}" srcOrd="0" destOrd="0" presId="urn:microsoft.com/office/officeart/2005/8/layout/radial2"/>
    <dgm:cxn modelId="{FAA72AA1-0B19-41D7-8513-947B08CC3A9E}" type="presOf" srcId="{4689A1E3-DC5F-4F64-8753-F3E713BC71AF}" destId="{E7BE0C3F-9F1E-4177-8DA3-1F61527BD59D}" srcOrd="0" destOrd="0" presId="urn:microsoft.com/office/officeart/2005/8/layout/radial2"/>
    <dgm:cxn modelId="{6E569E29-B2B0-4727-8B93-72F9C6649917}" type="presOf" srcId="{F45BCC77-82E4-4DDB-967B-49F9AA3390E1}" destId="{5EA8A5F3-0F5F-4561-9D6C-C065ECD3E6B5}" srcOrd="0" destOrd="0" presId="urn:microsoft.com/office/officeart/2005/8/layout/radial2"/>
    <dgm:cxn modelId="{2EF44AE2-4C74-4D6A-AF3D-DC7CF923EFCC}" type="presOf" srcId="{33969338-5E93-47B9-A253-6EC15A8C292A}" destId="{5EA8A5F3-0F5F-4561-9D6C-C065ECD3E6B5}" srcOrd="0" destOrd="1" presId="urn:microsoft.com/office/officeart/2005/8/layout/radial2"/>
    <dgm:cxn modelId="{35632FFB-FCC9-4520-BA7D-89AD7353F3F7}" srcId="{C58B0E10-D70F-4199-8DAE-2161CCB4B784}" destId="{013BD2C7-7161-43EA-B44B-E5EB5C00B688}" srcOrd="1" destOrd="0" parTransId="{A1EB1E31-1B9C-42DE-8DAC-A23872C3C53E}" sibTransId="{83FB1F0A-F8F6-46F0-BE93-8928B383BA25}"/>
    <dgm:cxn modelId="{2592A8FB-31D9-4F8A-9187-CDB23997655F}" srcId="{6967797D-9647-4B9C-B462-051F7300D8EB}" destId="{C1CF35C5-1D7C-47DF-9A0A-DFD2A317AC74}" srcOrd="1" destOrd="0" parTransId="{885F3518-C549-4337-A034-3D421B333AA9}" sibTransId="{C32BDC86-17ED-40D3-B158-A51B87E0E603}"/>
    <dgm:cxn modelId="{29660903-0A3A-4711-B0A7-F6E8A39F9118}" srcId="{C1CF35C5-1D7C-47DF-9A0A-DFD2A317AC74}" destId="{660ED2D0-A04A-48DE-A7B7-CCBB81F63405}" srcOrd="0" destOrd="0" parTransId="{34659DAF-D9D0-48A7-9D70-0ACE01408AC7}" sibTransId="{45FC33B5-7E69-448B-A7E3-62E9FD207596}"/>
    <dgm:cxn modelId="{2B9D2348-A0BB-4081-BEE2-DE4211027E50}" type="presOf" srcId="{013BD2C7-7161-43EA-B44B-E5EB5C00B688}" destId="{A213A74B-2693-481F-8692-D8FA839089AD}" srcOrd="0" destOrd="1" presId="urn:microsoft.com/office/officeart/2005/8/layout/radial2"/>
    <dgm:cxn modelId="{62091098-52DC-4AA1-B59E-F63A9AB7A894}" type="presOf" srcId="{1CAB5A51-FDB8-41A6-8763-DC5E4362F0DC}" destId="{60A9BEEB-3428-40B6-9FB4-B8337FFD1C82}" srcOrd="0" destOrd="1" presId="urn:microsoft.com/office/officeart/2005/8/layout/radial2"/>
    <dgm:cxn modelId="{37FD90C0-04D3-40A6-83F2-9530CBA1D328}" type="presOf" srcId="{8DC27B2A-97C9-42EB-AF55-FC856AAFF17A}" destId="{A213A74B-2693-481F-8692-D8FA839089AD}" srcOrd="0" destOrd="0" presId="urn:microsoft.com/office/officeart/2005/8/layout/radial2"/>
    <dgm:cxn modelId="{2BE6E6E8-5645-4870-9C95-27161BF0C1EF}" type="presOf" srcId="{660ED2D0-A04A-48DE-A7B7-CCBB81F63405}" destId="{60A9BEEB-3428-40B6-9FB4-B8337FFD1C82}" srcOrd="0" destOrd="0" presId="urn:microsoft.com/office/officeart/2005/8/layout/radial2"/>
    <dgm:cxn modelId="{9CF06FD0-467A-4EC6-A822-99385607494E}" srcId="{6967797D-9647-4B9C-B462-051F7300D8EB}" destId="{B0D27937-9544-4BEE-8496-355400D42665}" srcOrd="2" destOrd="0" parTransId="{4689A1E3-DC5F-4F64-8753-F3E713BC71AF}" sibTransId="{17CC6133-A89E-4A88-81CA-A1B3A4A02492}"/>
    <dgm:cxn modelId="{39B6EF9F-268C-4D60-9200-6E1870B026B1}" srcId="{B0D27937-9544-4BEE-8496-355400D42665}" destId="{F45BCC77-82E4-4DDB-967B-49F9AA3390E1}" srcOrd="0" destOrd="0" parTransId="{0A58F9E9-B27F-47A6-BBF8-40B6E0C64FBE}" sibTransId="{9CDCDA50-BC2C-4B7E-B392-7A9E98C15007}"/>
    <dgm:cxn modelId="{8032C7D3-EBF4-4D19-82FB-7A4844A8E4C5}" type="presOf" srcId="{C1CF35C5-1D7C-47DF-9A0A-DFD2A317AC74}" destId="{68880D3C-6FA8-4B2A-953F-E1053AD344C8}" srcOrd="0" destOrd="0" presId="urn:microsoft.com/office/officeart/2005/8/layout/radial2"/>
    <dgm:cxn modelId="{EA5DBADA-287A-46C3-9801-CB1A980B1FAE}" srcId="{B0D27937-9544-4BEE-8496-355400D42665}" destId="{33969338-5E93-47B9-A253-6EC15A8C292A}" srcOrd="1" destOrd="0" parTransId="{3C0C5A92-85AA-4786-AEB6-33D971FFB175}" sibTransId="{9354350C-C759-481E-9051-77AC803F1110}"/>
    <dgm:cxn modelId="{23B4C7D6-1B41-4458-8272-1918D416C983}" type="presOf" srcId="{C58B0E10-D70F-4199-8DAE-2161CCB4B784}" destId="{59145C8B-1046-4FC6-B04D-8D9A0B20B01C}" srcOrd="0" destOrd="0" presId="urn:microsoft.com/office/officeart/2005/8/layout/radial2"/>
    <dgm:cxn modelId="{B20EAC12-6A27-4DC4-A4B6-D545649D35FE}" type="presOf" srcId="{885F3518-C549-4337-A034-3D421B333AA9}" destId="{7D651DB7-C8E5-4FA2-A25C-312CE13646D6}" srcOrd="0" destOrd="0" presId="urn:microsoft.com/office/officeart/2005/8/layout/radial2"/>
    <dgm:cxn modelId="{3D2909AD-4A77-42EE-B149-7F90DE586219}" srcId="{C1CF35C5-1D7C-47DF-9A0A-DFD2A317AC74}" destId="{1CAB5A51-FDB8-41A6-8763-DC5E4362F0DC}" srcOrd="1" destOrd="0" parTransId="{18824C27-337C-4FC0-BDFD-21FA3ABAEB9C}" sibTransId="{D07DC32B-0382-4BCF-A2D3-7B282FA5E08A}"/>
    <dgm:cxn modelId="{49E86C9B-FFFF-4D22-BCA9-02F1BCEFFE4E}" srcId="{6967797D-9647-4B9C-B462-051F7300D8EB}" destId="{C58B0E10-D70F-4199-8DAE-2161CCB4B784}" srcOrd="0" destOrd="0" parTransId="{E0C2498F-0A7C-420C-A6B8-0D1A64DB71BA}" sibTransId="{AA864CC8-BFFA-4CBF-93D6-BF50E20892E8}"/>
    <dgm:cxn modelId="{20507E3E-3705-41BD-9165-A6282D150584}" type="presOf" srcId="{6967797D-9647-4B9C-B462-051F7300D8EB}" destId="{CDB52DCB-FB3A-4F2F-883C-BF7E8E3EC3AC}" srcOrd="0" destOrd="0" presId="urn:microsoft.com/office/officeart/2005/8/layout/radial2"/>
    <dgm:cxn modelId="{05DB174E-759A-49CE-822B-98C8F84C3A53}" type="presParOf" srcId="{CDB52DCB-FB3A-4F2F-883C-BF7E8E3EC3AC}" destId="{8B8234A4-B558-4E3D-9B57-932F7EC3A3FF}" srcOrd="0" destOrd="0" presId="urn:microsoft.com/office/officeart/2005/8/layout/radial2"/>
    <dgm:cxn modelId="{F50B499E-4E97-4BD2-ABDE-F0AB03653724}" type="presParOf" srcId="{8B8234A4-B558-4E3D-9B57-932F7EC3A3FF}" destId="{41E0D9E7-F803-42E6-A7AE-86A914B5742E}" srcOrd="0" destOrd="0" presId="urn:microsoft.com/office/officeart/2005/8/layout/radial2"/>
    <dgm:cxn modelId="{01134852-0156-4727-A931-011784F01D55}" type="presParOf" srcId="{41E0D9E7-F803-42E6-A7AE-86A914B5742E}" destId="{4C3B5CD8-2115-4DD2-8AEF-A8086591DCC5}" srcOrd="0" destOrd="0" presId="urn:microsoft.com/office/officeart/2005/8/layout/radial2"/>
    <dgm:cxn modelId="{8D1322C4-2C9C-4D8E-A547-A1AB27020564}" type="presParOf" srcId="{41E0D9E7-F803-42E6-A7AE-86A914B5742E}" destId="{0C665759-335C-487D-B876-F24231457E44}" srcOrd="1" destOrd="0" presId="urn:microsoft.com/office/officeart/2005/8/layout/radial2"/>
    <dgm:cxn modelId="{AFDF1378-04DD-4F09-B80C-E05874249265}" type="presParOf" srcId="{8B8234A4-B558-4E3D-9B57-932F7EC3A3FF}" destId="{D8D74514-EE2D-4A6F-A255-61F37EDD284D}" srcOrd="1" destOrd="0" presId="urn:microsoft.com/office/officeart/2005/8/layout/radial2"/>
    <dgm:cxn modelId="{DCD29D21-C774-46F2-A954-D69C871430DD}" type="presParOf" srcId="{8B8234A4-B558-4E3D-9B57-932F7EC3A3FF}" destId="{F3EBD3B9-C9C9-4984-9B70-F299F9861773}" srcOrd="2" destOrd="0" presId="urn:microsoft.com/office/officeart/2005/8/layout/radial2"/>
    <dgm:cxn modelId="{2DBF6906-39FA-4FEB-A129-9C4B9625AB56}" type="presParOf" srcId="{F3EBD3B9-C9C9-4984-9B70-F299F9861773}" destId="{59145C8B-1046-4FC6-B04D-8D9A0B20B01C}" srcOrd="0" destOrd="0" presId="urn:microsoft.com/office/officeart/2005/8/layout/radial2"/>
    <dgm:cxn modelId="{AFD82CD8-9445-4613-A3F6-3B13F9BE07CB}" type="presParOf" srcId="{F3EBD3B9-C9C9-4984-9B70-F299F9861773}" destId="{A213A74B-2693-481F-8692-D8FA839089AD}" srcOrd="1" destOrd="0" presId="urn:microsoft.com/office/officeart/2005/8/layout/radial2"/>
    <dgm:cxn modelId="{D1A16391-6509-4F33-A26E-D74A89C4B47B}" type="presParOf" srcId="{8B8234A4-B558-4E3D-9B57-932F7EC3A3FF}" destId="{7D651DB7-C8E5-4FA2-A25C-312CE13646D6}" srcOrd="3" destOrd="0" presId="urn:microsoft.com/office/officeart/2005/8/layout/radial2"/>
    <dgm:cxn modelId="{E0449E25-65E2-4A0A-9519-56B074F07588}" type="presParOf" srcId="{8B8234A4-B558-4E3D-9B57-932F7EC3A3FF}" destId="{7FC839D6-7AA7-464B-B10E-A435ACB83162}" srcOrd="4" destOrd="0" presId="urn:microsoft.com/office/officeart/2005/8/layout/radial2"/>
    <dgm:cxn modelId="{D2886E06-E812-4174-B0BA-F08DFE4992F3}" type="presParOf" srcId="{7FC839D6-7AA7-464B-B10E-A435ACB83162}" destId="{68880D3C-6FA8-4B2A-953F-E1053AD344C8}" srcOrd="0" destOrd="0" presId="urn:microsoft.com/office/officeart/2005/8/layout/radial2"/>
    <dgm:cxn modelId="{ED0F0259-78DA-4533-865E-04429F69CCE4}" type="presParOf" srcId="{7FC839D6-7AA7-464B-B10E-A435ACB83162}" destId="{60A9BEEB-3428-40B6-9FB4-B8337FFD1C82}" srcOrd="1" destOrd="0" presId="urn:microsoft.com/office/officeart/2005/8/layout/radial2"/>
    <dgm:cxn modelId="{AAB81A29-68B6-4EF8-B5D7-58258DBECFA7}" type="presParOf" srcId="{8B8234A4-B558-4E3D-9B57-932F7EC3A3FF}" destId="{E7BE0C3F-9F1E-4177-8DA3-1F61527BD59D}" srcOrd="5" destOrd="0" presId="urn:microsoft.com/office/officeart/2005/8/layout/radial2"/>
    <dgm:cxn modelId="{D801C989-A162-41BF-947C-ACA34D80BF3C}" type="presParOf" srcId="{8B8234A4-B558-4E3D-9B57-932F7EC3A3FF}" destId="{A8984E19-BE87-4D03-B59F-2C9B4A8A9B1E}" srcOrd="6" destOrd="0" presId="urn:microsoft.com/office/officeart/2005/8/layout/radial2"/>
    <dgm:cxn modelId="{5DA8F4FC-9837-4A49-9FFC-5C899D5B2FFA}" type="presParOf" srcId="{A8984E19-BE87-4D03-B59F-2C9B4A8A9B1E}" destId="{C4CB8B55-BAFC-42DD-AA4B-C091B04D41B4}" srcOrd="0" destOrd="0" presId="urn:microsoft.com/office/officeart/2005/8/layout/radial2"/>
    <dgm:cxn modelId="{88643870-70E2-47B3-B8F4-C26B23E8BCB3}" type="presParOf" srcId="{A8984E19-BE87-4D03-B59F-2C9B4A8A9B1E}" destId="{5EA8A5F3-0F5F-4561-9D6C-C065ECD3E6B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F1BF85-93BE-4165-98D3-A219AA6E041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0ACE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</a:rPr>
            <a:t>雙手肥皂清潔，搓洗</a:t>
          </a:r>
          <a:r>
            <a:rPr lang="en-US" sz="2800" b="1" kern="1200" dirty="0" smtClean="0">
              <a:solidFill>
                <a:schemeClr val="tx1"/>
              </a:solidFill>
            </a:rPr>
            <a:t>40~60</a:t>
          </a:r>
          <a:r>
            <a:rPr lang="zh-TW" sz="2800" b="1" kern="1200" dirty="0" smtClean="0">
              <a:solidFill>
                <a:schemeClr val="tx1"/>
              </a:solidFill>
            </a:rPr>
            <a:t>秒</a:t>
          </a:r>
          <a:endParaRPr lang="zh-TW" sz="2800" b="1" kern="1200" dirty="0">
            <a:solidFill>
              <a:schemeClr val="tx1"/>
            </a:solidFill>
          </a:endParaRPr>
        </a:p>
      </dsp:txBody>
      <dsp:txXfrm>
        <a:off x="1918" y="1810385"/>
        <a:ext cx="2011188" cy="1810385"/>
      </dsp:txXfrm>
    </dsp:sp>
    <dsp:sp modelId="{1B506120-5361-4843-8FDA-3946A12684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9FD84-9746-401F-9D5F-561FB5571ED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rgbClr val="D3BEF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90891866-756A-43F0-8A4D-9856D9F26D85}">
      <dsp:nvSpPr>
        <dsp:cNvPr id="0" name=""/>
        <dsp:cNvSpPr/>
      </dsp:nvSpPr>
      <dsp:spPr>
        <a:xfrm>
          <a:off x="2314598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168AF-A295-4A53-BBD7-7272186F21E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rgbClr val="8EF2F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A3FB50A8-F478-4AAA-A36B-ABBA3BF2D83B}">
      <dsp:nvSpPr>
        <dsp:cNvPr id="0" name=""/>
        <dsp:cNvSpPr/>
      </dsp:nvSpPr>
      <dsp:spPr>
        <a:xfrm>
          <a:off x="4402837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82387-5878-4D7F-8164-7C9F272873E2}">
      <dsp:nvSpPr>
        <dsp:cNvPr id="0" name=""/>
        <dsp:cNvSpPr/>
      </dsp:nvSpPr>
      <dsp:spPr>
        <a:xfrm>
          <a:off x="6191654" y="0"/>
          <a:ext cx="2011188" cy="4525963"/>
        </a:xfrm>
        <a:prstGeom prst="roundRect">
          <a:avLst>
            <a:gd name="adj" fmla="val 10000"/>
          </a:avLst>
        </a:prstGeom>
        <a:solidFill>
          <a:srgbClr val="37F3C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191654" y="1810385"/>
        <a:ext cx="2011188" cy="1810385"/>
      </dsp:txXfrm>
    </dsp:sp>
    <dsp:sp modelId="{427A218A-A3D4-4581-AD29-E899BF2DBB5C}">
      <dsp:nvSpPr>
        <dsp:cNvPr id="0" name=""/>
        <dsp:cNvSpPr/>
      </dsp:nvSpPr>
      <dsp:spPr>
        <a:xfrm>
          <a:off x="6419049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F6E998-FFBF-49BA-BF5C-63BCF4B911F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175A1-BCC9-414E-9A09-E5BB3625F65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EF7A2B-A491-4BF1-8D19-D9FBF280F53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59882EE-2F01-4259-B7C2-97F84D5AA4A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rgbClr val="37F3C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E152C7A-773C-40ED-8952-ADFD06116A88}">
      <dsp:nvSpPr>
        <dsp:cNvPr id="0" name=""/>
        <dsp:cNvSpPr/>
      </dsp:nvSpPr>
      <dsp:spPr>
        <a:xfrm>
          <a:off x="4320473" y="1291271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13BF3-8F32-47A9-883D-045F0F6C1B1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621C5BC5-74DD-4EA0-BE0C-10197FA47BC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rgbClr val="65E3E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E0C3F-9F1E-4177-8DA3-1F61527BD59D}">
      <dsp:nvSpPr>
        <dsp:cNvPr id="0" name=""/>
        <dsp:cNvSpPr/>
      </dsp:nvSpPr>
      <dsp:spPr>
        <a:xfrm rot="2562158">
          <a:off x="2890681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1DB7-C8E5-4FA2-A25C-312CE13646D6}">
      <dsp:nvSpPr>
        <dsp:cNvPr id="0" name=""/>
        <dsp:cNvSpPr/>
      </dsp:nvSpPr>
      <dsp:spPr>
        <a:xfrm rot="86369">
          <a:off x="2981400" y="2266962"/>
          <a:ext cx="68750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750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D74514-EE2D-4A6F-A255-61F37EDD284D}">
      <dsp:nvSpPr>
        <dsp:cNvPr id="0" name=""/>
        <dsp:cNvSpPr/>
      </dsp:nvSpPr>
      <dsp:spPr>
        <a:xfrm rot="19037842">
          <a:off x="2890681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65759-335C-487D-B876-F24231457E44}">
      <dsp:nvSpPr>
        <dsp:cNvPr id="0" name=""/>
        <dsp:cNvSpPr/>
      </dsp:nvSpPr>
      <dsp:spPr>
        <a:xfrm>
          <a:off x="971947" y="1211732"/>
          <a:ext cx="2251367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45C8B-1046-4FC6-B04D-8D9A0B20B01C}">
      <dsp:nvSpPr>
        <dsp:cNvPr id="0" name=""/>
        <dsp:cNvSpPr/>
      </dsp:nvSpPr>
      <dsp:spPr>
        <a:xfrm>
          <a:off x="3312139" y="1626"/>
          <a:ext cx="1304359" cy="1304359"/>
        </a:xfrm>
        <a:prstGeom prst="ellipse">
          <a:avLst/>
        </a:prstGeom>
        <a:solidFill>
          <a:srgbClr val="F0ACE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503158" y="192645"/>
        <a:ext cx="922321" cy="922321"/>
      </dsp:txXfrm>
    </dsp:sp>
    <dsp:sp modelId="{A213A74B-2693-481F-8692-D8FA839089AD}">
      <dsp:nvSpPr>
        <dsp:cNvPr id="0" name=""/>
        <dsp:cNvSpPr/>
      </dsp:nvSpPr>
      <dsp:spPr>
        <a:xfrm>
          <a:off x="4746934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46934" y="1626"/>
        <a:ext cx="1956539" cy="1304359"/>
      </dsp:txXfrm>
    </dsp:sp>
    <dsp:sp modelId="{68880D3C-6FA8-4B2A-953F-E1053AD344C8}">
      <dsp:nvSpPr>
        <dsp:cNvPr id="0" name=""/>
        <dsp:cNvSpPr/>
      </dsp:nvSpPr>
      <dsp:spPr>
        <a:xfrm>
          <a:off x="3668589" y="1663576"/>
          <a:ext cx="1304359" cy="1304359"/>
        </a:xfrm>
        <a:prstGeom prst="ellipse">
          <a:avLst/>
        </a:prstGeom>
        <a:solidFill>
          <a:srgbClr val="37F3C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859608" y="1854595"/>
        <a:ext cx="922321" cy="922321"/>
      </dsp:txXfrm>
    </dsp:sp>
    <dsp:sp modelId="{60A9BEEB-3428-40B6-9FB4-B8337FFD1C82}">
      <dsp:nvSpPr>
        <dsp:cNvPr id="0" name=""/>
        <dsp:cNvSpPr/>
      </dsp:nvSpPr>
      <dsp:spPr>
        <a:xfrm>
          <a:off x="5103385" y="166357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03385" y="1663576"/>
        <a:ext cx="1956539" cy="1304359"/>
      </dsp:txXfrm>
    </dsp:sp>
    <dsp:sp modelId="{C4CB8B55-BAFC-42DD-AA4B-C091B04D41B4}">
      <dsp:nvSpPr>
        <dsp:cNvPr id="0" name=""/>
        <dsp:cNvSpPr/>
      </dsp:nvSpPr>
      <dsp:spPr>
        <a:xfrm>
          <a:off x="3312139" y="3219977"/>
          <a:ext cx="1304359" cy="1304359"/>
        </a:xfrm>
        <a:prstGeom prst="ellipse">
          <a:avLst/>
        </a:prstGeom>
        <a:solidFill>
          <a:srgbClr val="8EF2F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503158" y="3410996"/>
        <a:ext cx="922321" cy="922321"/>
      </dsp:txXfrm>
    </dsp:sp>
    <dsp:sp modelId="{5EA8A5F3-0F5F-4561-9D6C-C065ECD3E6B5}">
      <dsp:nvSpPr>
        <dsp:cNvPr id="0" name=""/>
        <dsp:cNvSpPr/>
      </dsp:nvSpPr>
      <dsp:spPr>
        <a:xfrm>
          <a:off x="4746934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</a:p>
      </dsp:txBody>
      <dsp:txXfrm>
        <a:off x="4746934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B6FCF9"/>
            </a:gs>
            <a:gs pos="100000">
              <a:srgbClr val="0070C0"/>
            </a:gs>
            <a:gs pos="78000">
              <a:srgbClr val="37F3C2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  <a:latin typeface="Berlin Sans FB Demi" panose="020E0802020502020306" pitchFamily="34" charset="0"/>
              </a:rPr>
              <a:t>防疫大作戰</a:t>
            </a:r>
            <a:endParaRPr lang="zh-TW" altLang="en-US" sz="48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42" y="2564904"/>
            <a:ext cx="6785342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1229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052858"/>
              </p:ext>
            </p:extLst>
          </p:nvPr>
        </p:nvGraphicFramePr>
        <p:xfrm>
          <a:off x="539552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247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Arial Black</vt:lpstr>
      <vt:lpstr>Berlin Sans FB Demi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2021-12-07T04:01:30Z</dcterms:modified>
</cp:coreProperties>
</file>