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E8EF"/>
    <a:srgbClr val="B0FCD2"/>
    <a:srgbClr val="F6B6E5"/>
    <a:srgbClr val="F6F69C"/>
    <a:srgbClr val="ECF2A0"/>
    <a:srgbClr val="5050E2"/>
    <a:srgbClr val="B418B8"/>
    <a:srgbClr val="8F1DB3"/>
    <a:srgbClr val="EAA3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69EB57-8F1C-40C5-AE76-4F324663041A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A277C9E-8310-4ECE-947A-1523953F565E}">
      <dgm:prSet/>
      <dgm:spPr>
        <a:solidFill>
          <a:srgbClr val="F6B6E5"/>
        </a:solidFill>
      </dgm:spPr>
      <dgm:t>
        <a:bodyPr/>
        <a:lstStyle/>
        <a:p>
          <a:pPr rtl="0"/>
          <a:r>
            <a:rPr lang="zh-TW" b="1" dirty="0" smtClean="0">
              <a:solidFill>
                <a:schemeClr val="tx1"/>
              </a:solidFill>
            </a:rPr>
            <a:t>雙手肥皂清潔，搓洗</a:t>
          </a:r>
          <a:r>
            <a:rPr lang="en-US" b="1" dirty="0" smtClean="0">
              <a:solidFill>
                <a:schemeClr val="tx1"/>
              </a:solidFill>
            </a:rPr>
            <a:t>40~60</a:t>
          </a:r>
          <a:r>
            <a:rPr lang="zh-TW" b="1" dirty="0" smtClean="0">
              <a:solidFill>
                <a:schemeClr val="tx1"/>
              </a:solidFill>
            </a:rPr>
            <a:t>秒</a:t>
          </a:r>
          <a:endParaRPr lang="zh-TW" b="1" dirty="0">
            <a:solidFill>
              <a:schemeClr val="tx1"/>
            </a:solidFill>
          </a:endParaRPr>
        </a:p>
      </dgm:t>
    </dgm:pt>
    <dgm:pt modelId="{E1F65B10-C023-4BD5-8CCD-B5EF3E94F710}" type="parTrans" cxnId="{1EC5702A-B0F4-46AD-9ECC-01EF838D4F46}">
      <dgm:prSet/>
      <dgm:spPr/>
      <dgm:t>
        <a:bodyPr/>
        <a:lstStyle/>
        <a:p>
          <a:endParaRPr lang="zh-TW" altLang="en-US"/>
        </a:p>
      </dgm:t>
    </dgm:pt>
    <dgm:pt modelId="{55DBD754-49AB-4EDE-A452-66E6DBA84686}" type="sibTrans" cxnId="{1EC5702A-B0F4-46AD-9ECC-01EF838D4F46}">
      <dgm:prSet/>
      <dgm:spPr/>
      <dgm:t>
        <a:bodyPr/>
        <a:lstStyle/>
        <a:p>
          <a:endParaRPr lang="zh-TW" altLang="en-US"/>
        </a:p>
      </dgm:t>
    </dgm:pt>
    <dgm:pt modelId="{5991E106-9B6F-4231-AF89-BE37B9BD6DAD}">
      <dgm:prSet/>
      <dgm:spPr>
        <a:solidFill>
          <a:srgbClr val="ECF2A0"/>
        </a:solidFill>
      </dgm:spPr>
      <dgm:t>
        <a:bodyPr/>
        <a:lstStyle/>
        <a:p>
          <a:pPr rtl="0"/>
          <a:r>
            <a:rPr lang="zh-TW" b="1" dirty="0" smtClean="0">
              <a:solidFill>
                <a:schemeClr val="tx1"/>
              </a:solidFill>
            </a:rPr>
            <a:t>口罩要遮住口鼻、蓋住下巴  </a:t>
          </a:r>
          <a:endParaRPr lang="zh-TW" b="1" dirty="0">
            <a:solidFill>
              <a:schemeClr val="tx1"/>
            </a:solidFill>
          </a:endParaRPr>
        </a:p>
      </dgm:t>
    </dgm:pt>
    <dgm:pt modelId="{D8438AA6-F5A7-4BC1-B87B-F7F681F7A83E}" type="parTrans" cxnId="{1E93B8F2-5EAA-42DF-A76F-1A96024EAA2D}">
      <dgm:prSet/>
      <dgm:spPr/>
      <dgm:t>
        <a:bodyPr/>
        <a:lstStyle/>
        <a:p>
          <a:endParaRPr lang="zh-TW" altLang="en-US"/>
        </a:p>
      </dgm:t>
    </dgm:pt>
    <dgm:pt modelId="{9C2DB5DF-0D17-4590-966E-708345C6F7A7}" type="sibTrans" cxnId="{1E93B8F2-5EAA-42DF-A76F-1A96024EAA2D}">
      <dgm:prSet/>
      <dgm:spPr/>
      <dgm:t>
        <a:bodyPr/>
        <a:lstStyle/>
        <a:p>
          <a:endParaRPr lang="zh-TW" altLang="en-US"/>
        </a:p>
      </dgm:t>
    </dgm:pt>
    <dgm:pt modelId="{04766903-AA24-4EC5-84AC-E9BDD97B4738}">
      <dgm:prSet/>
      <dgm:spPr>
        <a:solidFill>
          <a:srgbClr val="B0FCD2"/>
        </a:solidFill>
      </dgm:spPr>
      <dgm:t>
        <a:bodyPr/>
        <a:lstStyle/>
        <a:p>
          <a:pPr rtl="0"/>
          <a:r>
            <a:rPr lang="zh-TW" b="1" dirty="0" smtClean="0">
              <a:solidFill>
                <a:schemeClr val="tx1"/>
              </a:solidFill>
            </a:rPr>
            <a:t>噴</a:t>
          </a:r>
          <a:r>
            <a:rPr lang="en-US" b="1" dirty="0" smtClean="0">
              <a:solidFill>
                <a:schemeClr val="tx1"/>
              </a:solidFill>
            </a:rPr>
            <a:t>75%</a:t>
          </a:r>
          <a:r>
            <a:rPr lang="zh-TW" b="1" dirty="0" smtClean="0">
              <a:solidFill>
                <a:schemeClr val="tx1"/>
              </a:solidFill>
            </a:rPr>
            <a:t>酒精搓洗雙手</a:t>
          </a:r>
          <a:r>
            <a:rPr lang="en-US" b="1" dirty="0" smtClean="0">
              <a:solidFill>
                <a:schemeClr val="tx1"/>
              </a:solidFill>
            </a:rPr>
            <a:t>20-30</a:t>
          </a:r>
          <a:r>
            <a:rPr lang="zh-TW" b="1" dirty="0" smtClean="0">
              <a:solidFill>
                <a:schemeClr val="tx1"/>
              </a:solidFill>
            </a:rPr>
            <a:t>秒</a:t>
          </a:r>
          <a:endParaRPr lang="zh-TW" b="1" dirty="0">
            <a:solidFill>
              <a:schemeClr val="tx1"/>
            </a:solidFill>
          </a:endParaRPr>
        </a:p>
      </dgm:t>
    </dgm:pt>
    <dgm:pt modelId="{CC412FB3-CC06-430D-876E-C5E5ACF23E48}" type="parTrans" cxnId="{7BC04E67-54FB-48D0-A65B-9D108114E5E4}">
      <dgm:prSet/>
      <dgm:spPr/>
      <dgm:t>
        <a:bodyPr/>
        <a:lstStyle/>
        <a:p>
          <a:endParaRPr lang="zh-TW" altLang="en-US"/>
        </a:p>
      </dgm:t>
    </dgm:pt>
    <dgm:pt modelId="{124B29EC-F57D-47ED-BAF0-050924B85A68}" type="sibTrans" cxnId="{7BC04E67-54FB-48D0-A65B-9D108114E5E4}">
      <dgm:prSet/>
      <dgm:spPr/>
      <dgm:t>
        <a:bodyPr/>
        <a:lstStyle/>
        <a:p>
          <a:endParaRPr lang="zh-TW" altLang="en-US"/>
        </a:p>
      </dgm:t>
    </dgm:pt>
    <dgm:pt modelId="{87112713-F41F-414A-96F8-806D028F40C4}">
      <dgm:prSet/>
      <dgm:spPr>
        <a:solidFill>
          <a:srgbClr val="A3E8EF"/>
        </a:solidFill>
      </dgm:spPr>
      <dgm:t>
        <a:bodyPr/>
        <a:lstStyle/>
        <a:p>
          <a:pPr rtl="0"/>
          <a:r>
            <a:rPr lang="zh-TW" b="1" dirty="0" smtClean="0">
              <a:solidFill>
                <a:schemeClr val="tx1"/>
              </a:solidFill>
            </a:rPr>
            <a:t>有發燒、呼吸道症狀速就醫</a:t>
          </a:r>
          <a:endParaRPr lang="zh-TW" b="1" dirty="0">
            <a:solidFill>
              <a:schemeClr val="tx1"/>
            </a:solidFill>
          </a:endParaRPr>
        </a:p>
      </dgm:t>
    </dgm:pt>
    <dgm:pt modelId="{CAC68E08-2496-45D1-B1BF-1D24E5737FA5}" type="parTrans" cxnId="{128DBE42-EBDA-4C93-BAAF-65F4AA9478C2}">
      <dgm:prSet/>
      <dgm:spPr/>
      <dgm:t>
        <a:bodyPr/>
        <a:lstStyle/>
        <a:p>
          <a:endParaRPr lang="zh-TW" altLang="en-US"/>
        </a:p>
      </dgm:t>
    </dgm:pt>
    <dgm:pt modelId="{03AA137C-D6DB-44C2-845A-F15FAF7B3F95}" type="sibTrans" cxnId="{128DBE42-EBDA-4C93-BAAF-65F4AA9478C2}">
      <dgm:prSet/>
      <dgm:spPr/>
      <dgm:t>
        <a:bodyPr/>
        <a:lstStyle/>
        <a:p>
          <a:endParaRPr lang="zh-TW" altLang="en-US"/>
        </a:p>
      </dgm:t>
    </dgm:pt>
    <dgm:pt modelId="{F22BD5B3-CC16-4037-ACBD-5393B75E6CE8}" type="pres">
      <dgm:prSet presAssocID="{5769EB57-8F1C-40C5-AE76-4F324663041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D70EA00-8E85-4FBE-817B-120BB9946531}" type="pres">
      <dgm:prSet presAssocID="{5769EB57-8F1C-40C5-AE76-4F324663041A}" presName="fgShape" presStyleLbl="fgShp" presStyleIdx="0" presStyleCnt="1"/>
      <dgm:spPr/>
    </dgm:pt>
    <dgm:pt modelId="{FFF74CB0-26F3-4D97-871A-D43061AB6F46}" type="pres">
      <dgm:prSet presAssocID="{5769EB57-8F1C-40C5-AE76-4F324663041A}" presName="linComp" presStyleCnt="0"/>
      <dgm:spPr/>
    </dgm:pt>
    <dgm:pt modelId="{E885625D-9F66-472C-B4FD-B8508B5CBAE7}" type="pres">
      <dgm:prSet presAssocID="{9A277C9E-8310-4ECE-947A-1523953F565E}" presName="compNode" presStyleCnt="0"/>
      <dgm:spPr/>
    </dgm:pt>
    <dgm:pt modelId="{8F62346D-0421-4DB0-94FF-7E6D90C3065E}" type="pres">
      <dgm:prSet presAssocID="{9A277C9E-8310-4ECE-947A-1523953F565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2B1813B8-AA04-4C90-994E-F69E8AF75434}" type="pres">
      <dgm:prSet presAssocID="{9A277C9E-8310-4ECE-947A-1523953F565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B36E018-6000-4BE8-BE2D-AC352840AF4C}" type="pres">
      <dgm:prSet presAssocID="{9A277C9E-8310-4ECE-947A-1523953F565E}" presName="invisiNode" presStyleLbl="node1" presStyleIdx="0" presStyleCnt="4"/>
      <dgm:spPr/>
    </dgm:pt>
    <dgm:pt modelId="{D39D2BD8-3150-494D-821E-B1944845F7C5}" type="pres">
      <dgm:prSet presAssocID="{9A277C9E-8310-4ECE-947A-1523953F565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B32717B-5E7D-495F-A23F-016E70FBC1D2}" type="pres">
      <dgm:prSet presAssocID="{55DBD754-49AB-4EDE-A452-66E6DBA8468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053A361-B26D-46B4-B4E1-B5D541C0A571}" type="pres">
      <dgm:prSet presAssocID="{5991E106-9B6F-4231-AF89-BE37B9BD6DAD}" presName="compNode" presStyleCnt="0"/>
      <dgm:spPr/>
    </dgm:pt>
    <dgm:pt modelId="{D7CFC94D-3401-4F86-A2F2-9DAA0A351DA4}" type="pres">
      <dgm:prSet presAssocID="{5991E106-9B6F-4231-AF89-BE37B9BD6DAD}" presName="bkgdShape" presStyleLbl="node1" presStyleIdx="1" presStyleCnt="4" custLinFactNeighborX="1250" custLinFactNeighborY="632"/>
      <dgm:spPr/>
      <dgm:t>
        <a:bodyPr/>
        <a:lstStyle/>
        <a:p>
          <a:endParaRPr lang="zh-TW" altLang="en-US"/>
        </a:p>
      </dgm:t>
    </dgm:pt>
    <dgm:pt modelId="{83FDE9F0-70E5-4C0C-A5AC-44A50698BC4D}" type="pres">
      <dgm:prSet presAssocID="{5991E106-9B6F-4231-AF89-BE37B9BD6DAD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A365A4-D863-4587-96BE-7A0F203327C4}" type="pres">
      <dgm:prSet presAssocID="{5991E106-9B6F-4231-AF89-BE37B9BD6DAD}" presName="invisiNode" presStyleLbl="node1" presStyleIdx="1" presStyleCnt="4"/>
      <dgm:spPr/>
    </dgm:pt>
    <dgm:pt modelId="{05A3A0D6-AE13-4698-9195-BE760356B0BF}" type="pres">
      <dgm:prSet presAssocID="{5991E106-9B6F-4231-AF89-BE37B9BD6DAD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59729F6-4E81-43EF-BC18-F2115DD65BC3}" type="pres">
      <dgm:prSet presAssocID="{9C2DB5DF-0D17-4590-966E-708345C6F7A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242F702-FC18-4D9B-BE6B-7E306246F46E}" type="pres">
      <dgm:prSet presAssocID="{04766903-AA24-4EC5-84AC-E9BDD97B4738}" presName="compNode" presStyleCnt="0"/>
      <dgm:spPr/>
    </dgm:pt>
    <dgm:pt modelId="{55FEF868-6206-4F34-B27B-1CFB6DE922CE}" type="pres">
      <dgm:prSet presAssocID="{04766903-AA24-4EC5-84AC-E9BDD97B473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9B14F9A-A795-4D94-AC66-D8F2A94CE54E}" type="pres">
      <dgm:prSet presAssocID="{04766903-AA24-4EC5-84AC-E9BDD97B473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D0DE576-AF83-44C4-817C-67DE517FB61B}" type="pres">
      <dgm:prSet presAssocID="{04766903-AA24-4EC5-84AC-E9BDD97B4738}" presName="invisiNode" presStyleLbl="node1" presStyleIdx="2" presStyleCnt="4"/>
      <dgm:spPr/>
    </dgm:pt>
    <dgm:pt modelId="{630933AA-069C-44E5-A43D-29D0B32C04E4}" type="pres">
      <dgm:prSet presAssocID="{04766903-AA24-4EC5-84AC-E9BDD97B473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DC9E48C-F8B1-45DF-A622-44B88B67C6C9}" type="pres">
      <dgm:prSet presAssocID="{124B29EC-F57D-47ED-BAF0-050924B85A6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5192BAA-E5DE-439A-A240-C6F09919AC3C}" type="pres">
      <dgm:prSet presAssocID="{87112713-F41F-414A-96F8-806D028F40C4}" presName="compNode" presStyleCnt="0"/>
      <dgm:spPr/>
    </dgm:pt>
    <dgm:pt modelId="{56FDD9D1-809B-45C4-A5CB-9A99424C27D6}" type="pres">
      <dgm:prSet presAssocID="{87112713-F41F-414A-96F8-806D028F40C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4F76B8C-EEA3-4FD1-961D-61C248213EAD}" type="pres">
      <dgm:prSet presAssocID="{87112713-F41F-414A-96F8-806D028F40C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C387187-1949-41D8-8A0D-FB501CD581B3}" type="pres">
      <dgm:prSet presAssocID="{87112713-F41F-414A-96F8-806D028F40C4}" presName="invisiNode" presStyleLbl="node1" presStyleIdx="3" presStyleCnt="4"/>
      <dgm:spPr/>
    </dgm:pt>
    <dgm:pt modelId="{10025B93-6520-4D96-8E11-C9DCB2DFC7B2}" type="pres">
      <dgm:prSet presAssocID="{87112713-F41F-414A-96F8-806D028F40C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DFC01723-3646-4443-B67B-7FB1AF441EE6}" type="presOf" srcId="{87112713-F41F-414A-96F8-806D028F40C4}" destId="{56FDD9D1-809B-45C4-A5CB-9A99424C27D6}" srcOrd="0" destOrd="0" presId="urn:microsoft.com/office/officeart/2005/8/layout/hList7"/>
    <dgm:cxn modelId="{78EBE968-5A4D-422A-B850-D49974B35308}" type="presOf" srcId="{9C2DB5DF-0D17-4590-966E-708345C6F7A7}" destId="{E59729F6-4E81-43EF-BC18-F2115DD65BC3}" srcOrd="0" destOrd="0" presId="urn:microsoft.com/office/officeart/2005/8/layout/hList7"/>
    <dgm:cxn modelId="{1E93B8F2-5EAA-42DF-A76F-1A96024EAA2D}" srcId="{5769EB57-8F1C-40C5-AE76-4F324663041A}" destId="{5991E106-9B6F-4231-AF89-BE37B9BD6DAD}" srcOrd="1" destOrd="0" parTransId="{D8438AA6-F5A7-4BC1-B87B-F7F681F7A83E}" sibTransId="{9C2DB5DF-0D17-4590-966E-708345C6F7A7}"/>
    <dgm:cxn modelId="{2AD3B54C-99D8-48E2-B1AE-3A6EBDFC6C5B}" type="presOf" srcId="{5991E106-9B6F-4231-AF89-BE37B9BD6DAD}" destId="{D7CFC94D-3401-4F86-A2F2-9DAA0A351DA4}" srcOrd="0" destOrd="0" presId="urn:microsoft.com/office/officeart/2005/8/layout/hList7"/>
    <dgm:cxn modelId="{92A21E49-8F22-44F9-AE54-477DEDFF28DC}" type="presOf" srcId="{5769EB57-8F1C-40C5-AE76-4F324663041A}" destId="{F22BD5B3-CC16-4037-ACBD-5393B75E6CE8}" srcOrd="0" destOrd="0" presId="urn:microsoft.com/office/officeart/2005/8/layout/hList7"/>
    <dgm:cxn modelId="{F77F9B46-0BEA-4D85-90A5-EB39E48EEC11}" type="presOf" srcId="{9A277C9E-8310-4ECE-947A-1523953F565E}" destId="{8F62346D-0421-4DB0-94FF-7E6D90C3065E}" srcOrd="0" destOrd="0" presId="urn:microsoft.com/office/officeart/2005/8/layout/hList7"/>
    <dgm:cxn modelId="{78A65689-4A57-460C-9DD3-5762505D1307}" type="presOf" srcId="{124B29EC-F57D-47ED-BAF0-050924B85A68}" destId="{2DC9E48C-F8B1-45DF-A622-44B88B67C6C9}" srcOrd="0" destOrd="0" presId="urn:microsoft.com/office/officeart/2005/8/layout/hList7"/>
    <dgm:cxn modelId="{B9608CE9-CBE5-4DBD-8422-DCE5CCF84E30}" type="presOf" srcId="{55DBD754-49AB-4EDE-A452-66E6DBA84686}" destId="{4B32717B-5E7D-495F-A23F-016E70FBC1D2}" srcOrd="0" destOrd="0" presId="urn:microsoft.com/office/officeart/2005/8/layout/hList7"/>
    <dgm:cxn modelId="{128DBE42-EBDA-4C93-BAAF-65F4AA9478C2}" srcId="{5769EB57-8F1C-40C5-AE76-4F324663041A}" destId="{87112713-F41F-414A-96F8-806D028F40C4}" srcOrd="3" destOrd="0" parTransId="{CAC68E08-2496-45D1-B1BF-1D24E5737FA5}" sibTransId="{03AA137C-D6DB-44C2-845A-F15FAF7B3F95}"/>
    <dgm:cxn modelId="{9369CD70-D85C-43AF-A6D2-B9C0B915E44A}" type="presOf" srcId="{04766903-AA24-4EC5-84AC-E9BDD97B4738}" destId="{C9B14F9A-A795-4D94-AC66-D8F2A94CE54E}" srcOrd="1" destOrd="0" presId="urn:microsoft.com/office/officeart/2005/8/layout/hList7"/>
    <dgm:cxn modelId="{1EC5702A-B0F4-46AD-9ECC-01EF838D4F46}" srcId="{5769EB57-8F1C-40C5-AE76-4F324663041A}" destId="{9A277C9E-8310-4ECE-947A-1523953F565E}" srcOrd="0" destOrd="0" parTransId="{E1F65B10-C023-4BD5-8CCD-B5EF3E94F710}" sibTransId="{55DBD754-49AB-4EDE-A452-66E6DBA84686}"/>
    <dgm:cxn modelId="{CE694D4C-1538-471D-A907-DE52A23BABDE}" type="presOf" srcId="{5991E106-9B6F-4231-AF89-BE37B9BD6DAD}" destId="{83FDE9F0-70E5-4C0C-A5AC-44A50698BC4D}" srcOrd="1" destOrd="0" presId="urn:microsoft.com/office/officeart/2005/8/layout/hList7"/>
    <dgm:cxn modelId="{A331268C-68B8-4ECD-A1CC-C8A02A519743}" type="presOf" srcId="{87112713-F41F-414A-96F8-806D028F40C4}" destId="{84F76B8C-EEA3-4FD1-961D-61C248213EAD}" srcOrd="1" destOrd="0" presId="urn:microsoft.com/office/officeart/2005/8/layout/hList7"/>
    <dgm:cxn modelId="{7BC04E67-54FB-48D0-A65B-9D108114E5E4}" srcId="{5769EB57-8F1C-40C5-AE76-4F324663041A}" destId="{04766903-AA24-4EC5-84AC-E9BDD97B4738}" srcOrd="2" destOrd="0" parTransId="{CC412FB3-CC06-430D-876E-C5E5ACF23E48}" sibTransId="{124B29EC-F57D-47ED-BAF0-050924B85A68}"/>
    <dgm:cxn modelId="{96F14BFE-8934-4E75-A46C-724A6526E54E}" type="presOf" srcId="{04766903-AA24-4EC5-84AC-E9BDD97B4738}" destId="{55FEF868-6206-4F34-B27B-1CFB6DE922CE}" srcOrd="0" destOrd="0" presId="urn:microsoft.com/office/officeart/2005/8/layout/hList7"/>
    <dgm:cxn modelId="{5E912F06-F8F9-4074-80D0-2425CAC6E8B8}" type="presOf" srcId="{9A277C9E-8310-4ECE-947A-1523953F565E}" destId="{2B1813B8-AA04-4C90-994E-F69E8AF75434}" srcOrd="1" destOrd="0" presId="urn:microsoft.com/office/officeart/2005/8/layout/hList7"/>
    <dgm:cxn modelId="{8C1EFD9B-B46C-4B76-8D6D-D0E14882B583}" type="presParOf" srcId="{F22BD5B3-CC16-4037-ACBD-5393B75E6CE8}" destId="{7D70EA00-8E85-4FBE-817B-120BB9946531}" srcOrd="0" destOrd="0" presId="urn:microsoft.com/office/officeart/2005/8/layout/hList7"/>
    <dgm:cxn modelId="{DE252FD9-331F-4A07-8792-D59E067F7877}" type="presParOf" srcId="{F22BD5B3-CC16-4037-ACBD-5393B75E6CE8}" destId="{FFF74CB0-26F3-4D97-871A-D43061AB6F46}" srcOrd="1" destOrd="0" presId="urn:microsoft.com/office/officeart/2005/8/layout/hList7"/>
    <dgm:cxn modelId="{49E04FE2-F696-432F-8B3B-2C03BEBDB2E5}" type="presParOf" srcId="{FFF74CB0-26F3-4D97-871A-D43061AB6F46}" destId="{E885625D-9F66-472C-B4FD-B8508B5CBAE7}" srcOrd="0" destOrd="0" presId="urn:microsoft.com/office/officeart/2005/8/layout/hList7"/>
    <dgm:cxn modelId="{BE7A6D2A-66F5-439E-AE58-C544E6ED6D1D}" type="presParOf" srcId="{E885625D-9F66-472C-B4FD-B8508B5CBAE7}" destId="{8F62346D-0421-4DB0-94FF-7E6D90C3065E}" srcOrd="0" destOrd="0" presId="urn:microsoft.com/office/officeart/2005/8/layout/hList7"/>
    <dgm:cxn modelId="{CB66DC52-FC2D-47EF-969C-A635F9864B67}" type="presParOf" srcId="{E885625D-9F66-472C-B4FD-B8508B5CBAE7}" destId="{2B1813B8-AA04-4C90-994E-F69E8AF75434}" srcOrd="1" destOrd="0" presId="urn:microsoft.com/office/officeart/2005/8/layout/hList7"/>
    <dgm:cxn modelId="{EA720AAE-F9AD-4190-8ECC-019ECBCD5157}" type="presParOf" srcId="{E885625D-9F66-472C-B4FD-B8508B5CBAE7}" destId="{1B36E018-6000-4BE8-BE2D-AC352840AF4C}" srcOrd="2" destOrd="0" presId="urn:microsoft.com/office/officeart/2005/8/layout/hList7"/>
    <dgm:cxn modelId="{189012CB-12C0-40A1-9F7A-24B608530483}" type="presParOf" srcId="{E885625D-9F66-472C-B4FD-B8508B5CBAE7}" destId="{D39D2BD8-3150-494D-821E-B1944845F7C5}" srcOrd="3" destOrd="0" presId="urn:microsoft.com/office/officeart/2005/8/layout/hList7"/>
    <dgm:cxn modelId="{C0BCE327-19FE-4B80-A487-006D66A149D5}" type="presParOf" srcId="{FFF74CB0-26F3-4D97-871A-D43061AB6F46}" destId="{4B32717B-5E7D-495F-A23F-016E70FBC1D2}" srcOrd="1" destOrd="0" presId="urn:microsoft.com/office/officeart/2005/8/layout/hList7"/>
    <dgm:cxn modelId="{9F27C7FC-1544-4F40-8594-2125893BFEDF}" type="presParOf" srcId="{FFF74CB0-26F3-4D97-871A-D43061AB6F46}" destId="{0053A361-B26D-46B4-B4E1-B5D541C0A571}" srcOrd="2" destOrd="0" presId="urn:microsoft.com/office/officeart/2005/8/layout/hList7"/>
    <dgm:cxn modelId="{6CA18683-7EF1-4E2F-BF19-CC78EF03AC97}" type="presParOf" srcId="{0053A361-B26D-46B4-B4E1-B5D541C0A571}" destId="{D7CFC94D-3401-4F86-A2F2-9DAA0A351DA4}" srcOrd="0" destOrd="0" presId="urn:microsoft.com/office/officeart/2005/8/layout/hList7"/>
    <dgm:cxn modelId="{F53F3125-5CDB-4411-9030-189BECA7ED48}" type="presParOf" srcId="{0053A361-B26D-46B4-B4E1-B5D541C0A571}" destId="{83FDE9F0-70E5-4C0C-A5AC-44A50698BC4D}" srcOrd="1" destOrd="0" presId="urn:microsoft.com/office/officeart/2005/8/layout/hList7"/>
    <dgm:cxn modelId="{44F45E5F-409E-4FA3-BE17-56195CB202D6}" type="presParOf" srcId="{0053A361-B26D-46B4-B4E1-B5D541C0A571}" destId="{70A365A4-D863-4587-96BE-7A0F203327C4}" srcOrd="2" destOrd="0" presId="urn:microsoft.com/office/officeart/2005/8/layout/hList7"/>
    <dgm:cxn modelId="{9EEE911A-64AD-49A8-909B-76C7523D379F}" type="presParOf" srcId="{0053A361-B26D-46B4-B4E1-B5D541C0A571}" destId="{05A3A0D6-AE13-4698-9195-BE760356B0BF}" srcOrd="3" destOrd="0" presId="urn:microsoft.com/office/officeart/2005/8/layout/hList7"/>
    <dgm:cxn modelId="{979FEC0B-EB65-4F9B-BC9C-3E7F57F24050}" type="presParOf" srcId="{FFF74CB0-26F3-4D97-871A-D43061AB6F46}" destId="{E59729F6-4E81-43EF-BC18-F2115DD65BC3}" srcOrd="3" destOrd="0" presId="urn:microsoft.com/office/officeart/2005/8/layout/hList7"/>
    <dgm:cxn modelId="{4BA0FF8A-F2C3-479A-AD5A-C7EE2DAECD8D}" type="presParOf" srcId="{FFF74CB0-26F3-4D97-871A-D43061AB6F46}" destId="{F242F702-FC18-4D9B-BE6B-7E306246F46E}" srcOrd="4" destOrd="0" presId="urn:microsoft.com/office/officeart/2005/8/layout/hList7"/>
    <dgm:cxn modelId="{C2453961-1DE7-45AB-9851-E8FF88469DF5}" type="presParOf" srcId="{F242F702-FC18-4D9B-BE6B-7E306246F46E}" destId="{55FEF868-6206-4F34-B27B-1CFB6DE922CE}" srcOrd="0" destOrd="0" presId="urn:microsoft.com/office/officeart/2005/8/layout/hList7"/>
    <dgm:cxn modelId="{DFC285C8-C91F-4575-A7D8-2E3AF0C6986F}" type="presParOf" srcId="{F242F702-FC18-4D9B-BE6B-7E306246F46E}" destId="{C9B14F9A-A795-4D94-AC66-D8F2A94CE54E}" srcOrd="1" destOrd="0" presId="urn:microsoft.com/office/officeart/2005/8/layout/hList7"/>
    <dgm:cxn modelId="{B26537DD-CD3A-4EDE-BA1E-C96F45AC2B7B}" type="presParOf" srcId="{F242F702-FC18-4D9B-BE6B-7E306246F46E}" destId="{AD0DE576-AF83-44C4-817C-67DE517FB61B}" srcOrd="2" destOrd="0" presId="urn:microsoft.com/office/officeart/2005/8/layout/hList7"/>
    <dgm:cxn modelId="{954C2363-F088-419E-A4E5-C4474B6AD271}" type="presParOf" srcId="{F242F702-FC18-4D9B-BE6B-7E306246F46E}" destId="{630933AA-069C-44E5-A43D-29D0B32C04E4}" srcOrd="3" destOrd="0" presId="urn:microsoft.com/office/officeart/2005/8/layout/hList7"/>
    <dgm:cxn modelId="{A4C62646-B8A8-4524-8D7E-71E5687D93FF}" type="presParOf" srcId="{FFF74CB0-26F3-4D97-871A-D43061AB6F46}" destId="{2DC9E48C-F8B1-45DF-A622-44B88B67C6C9}" srcOrd="5" destOrd="0" presId="urn:microsoft.com/office/officeart/2005/8/layout/hList7"/>
    <dgm:cxn modelId="{BEB59009-BC99-40CD-A78F-1A34978F3AE3}" type="presParOf" srcId="{FFF74CB0-26F3-4D97-871A-D43061AB6F46}" destId="{C5192BAA-E5DE-439A-A240-C6F09919AC3C}" srcOrd="6" destOrd="0" presId="urn:microsoft.com/office/officeart/2005/8/layout/hList7"/>
    <dgm:cxn modelId="{456D82C3-D7D6-4FAB-9A9E-2A070D0ADEF0}" type="presParOf" srcId="{C5192BAA-E5DE-439A-A240-C6F09919AC3C}" destId="{56FDD9D1-809B-45C4-A5CB-9A99424C27D6}" srcOrd="0" destOrd="0" presId="urn:microsoft.com/office/officeart/2005/8/layout/hList7"/>
    <dgm:cxn modelId="{1744B06A-FCAF-484F-ACBD-347D5D47DDE6}" type="presParOf" srcId="{C5192BAA-E5DE-439A-A240-C6F09919AC3C}" destId="{84F76B8C-EEA3-4FD1-961D-61C248213EAD}" srcOrd="1" destOrd="0" presId="urn:microsoft.com/office/officeart/2005/8/layout/hList7"/>
    <dgm:cxn modelId="{6BF3AA7E-794A-44AB-82C7-87E8DCD36068}" type="presParOf" srcId="{C5192BAA-E5DE-439A-A240-C6F09919AC3C}" destId="{5C387187-1949-41D8-8A0D-FB501CD581B3}" srcOrd="2" destOrd="0" presId="urn:microsoft.com/office/officeart/2005/8/layout/hList7"/>
    <dgm:cxn modelId="{B85EC59C-4710-4E4B-AFAF-D150FCE259CD}" type="presParOf" srcId="{C5192BAA-E5DE-439A-A240-C6F09919AC3C}" destId="{10025B93-6520-4D96-8E11-C9DCB2DFC7B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B5BF24B-AA81-4622-B758-EB9F866399BC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DDC91DC-021B-48FC-8782-7EB7800B8B96}">
      <dgm:prSet/>
      <dgm:spPr>
        <a:solidFill>
          <a:srgbClr val="F6B6E5"/>
        </a:solidFill>
      </dgm:spPr>
      <dgm:t>
        <a:bodyPr/>
        <a:lstStyle/>
        <a:p>
          <a:pPr rtl="0"/>
          <a:r>
            <a:rPr lang="zh-TW" b="1" dirty="0" smtClean="0">
              <a:solidFill>
                <a:schemeClr val="tx1"/>
              </a:solidFill>
            </a:rPr>
            <a:t>室外至少</a:t>
          </a:r>
          <a:r>
            <a:rPr lang="en-US" b="1" dirty="0" smtClean="0">
              <a:solidFill>
                <a:schemeClr val="tx1"/>
              </a:solidFill>
            </a:rPr>
            <a:t>1</a:t>
          </a:r>
          <a:r>
            <a:rPr lang="zh-TW" b="1" dirty="0" smtClean="0">
              <a:solidFill>
                <a:schemeClr val="tx1"/>
              </a:solidFill>
            </a:rPr>
            <a:t>公尺</a:t>
          </a:r>
          <a:endParaRPr lang="zh-TW" b="1" dirty="0">
            <a:solidFill>
              <a:schemeClr val="tx1"/>
            </a:solidFill>
          </a:endParaRPr>
        </a:p>
      </dgm:t>
    </dgm:pt>
    <dgm:pt modelId="{BC37F599-FAC0-4417-B9F7-F9EEE4316376}" type="parTrans" cxnId="{20DD9588-F083-44A5-8380-5D13C5160252}">
      <dgm:prSet/>
      <dgm:spPr/>
      <dgm:t>
        <a:bodyPr/>
        <a:lstStyle/>
        <a:p>
          <a:endParaRPr lang="zh-TW" altLang="en-US"/>
        </a:p>
      </dgm:t>
    </dgm:pt>
    <dgm:pt modelId="{21EBE62B-F888-455F-AE0B-2EED8288FB04}" type="sibTrans" cxnId="{20DD9588-F083-44A5-8380-5D13C5160252}">
      <dgm:prSet/>
      <dgm:spPr/>
      <dgm:t>
        <a:bodyPr/>
        <a:lstStyle/>
        <a:p>
          <a:endParaRPr lang="zh-TW" altLang="en-US"/>
        </a:p>
      </dgm:t>
    </dgm:pt>
    <dgm:pt modelId="{4082674A-63C8-4582-97A3-F60414403DD0}">
      <dgm:prSet/>
      <dgm:spPr>
        <a:solidFill>
          <a:srgbClr val="F6F69C">
            <a:alpha val="90000"/>
          </a:srgbClr>
        </a:solidFill>
      </dgm:spPr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B1438894-0742-48C7-B2B5-7B205429BCC6}" type="parTrans" cxnId="{3D66F275-EC17-46F2-8609-B55B2B98A89B}">
      <dgm:prSet/>
      <dgm:spPr/>
      <dgm:t>
        <a:bodyPr/>
        <a:lstStyle/>
        <a:p>
          <a:endParaRPr lang="zh-TW" altLang="en-US"/>
        </a:p>
      </dgm:t>
    </dgm:pt>
    <dgm:pt modelId="{43DEE007-FBD7-41F8-B245-17F0BCABA60B}" type="sibTrans" cxnId="{3D66F275-EC17-46F2-8609-B55B2B98A89B}">
      <dgm:prSet/>
      <dgm:spPr/>
      <dgm:t>
        <a:bodyPr/>
        <a:lstStyle/>
        <a:p>
          <a:endParaRPr lang="zh-TW" altLang="en-US"/>
        </a:p>
      </dgm:t>
    </dgm:pt>
    <dgm:pt modelId="{6EDC5379-6FF5-4DBB-B27C-CBA225B1C553}">
      <dgm:prSet/>
      <dgm:spPr>
        <a:solidFill>
          <a:srgbClr val="A3E8EF"/>
        </a:solidFill>
      </dgm:spPr>
      <dgm:t>
        <a:bodyPr/>
        <a:lstStyle/>
        <a:p>
          <a:pPr rtl="0"/>
          <a:r>
            <a:rPr lang="zh-TW" b="1" dirty="0" smtClean="0">
              <a:solidFill>
                <a:schemeClr val="tx1"/>
              </a:solidFill>
            </a:rPr>
            <a:t>室內至少</a:t>
          </a:r>
          <a:r>
            <a:rPr lang="en-US" b="1" dirty="0" smtClean="0">
              <a:solidFill>
                <a:schemeClr val="tx1"/>
              </a:solidFill>
            </a:rPr>
            <a:t>1.5</a:t>
          </a:r>
          <a:r>
            <a:rPr lang="zh-TW" b="1" dirty="0" smtClean="0">
              <a:solidFill>
                <a:schemeClr val="tx1"/>
              </a:solidFill>
            </a:rPr>
            <a:t>公尺</a:t>
          </a:r>
          <a:endParaRPr lang="zh-TW" b="1" dirty="0">
            <a:solidFill>
              <a:schemeClr val="tx1"/>
            </a:solidFill>
          </a:endParaRPr>
        </a:p>
      </dgm:t>
    </dgm:pt>
    <dgm:pt modelId="{C8DD553B-4975-44EB-BBCA-5518130F0FDF}" type="parTrans" cxnId="{0EDD4992-3BD1-4CF3-9B53-40039968EECA}">
      <dgm:prSet/>
      <dgm:spPr/>
      <dgm:t>
        <a:bodyPr/>
        <a:lstStyle/>
        <a:p>
          <a:endParaRPr lang="zh-TW" altLang="en-US"/>
        </a:p>
      </dgm:t>
    </dgm:pt>
    <dgm:pt modelId="{65BF5287-40D6-42E7-BF5F-35DF158A12ED}" type="sibTrans" cxnId="{0EDD4992-3BD1-4CF3-9B53-40039968EECA}">
      <dgm:prSet/>
      <dgm:spPr/>
      <dgm:t>
        <a:bodyPr/>
        <a:lstStyle/>
        <a:p>
          <a:endParaRPr lang="zh-TW" altLang="en-US"/>
        </a:p>
      </dgm:t>
    </dgm:pt>
    <dgm:pt modelId="{B3306D8B-A9EA-4574-8BE4-54713FA1F978}">
      <dgm:prSet/>
      <dgm:spPr>
        <a:solidFill>
          <a:srgbClr val="B0FCD2">
            <a:alpha val="90000"/>
          </a:srgbClr>
        </a:solidFill>
      </dgm:spPr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7CE913FA-E4B8-4BEF-AAB7-62A375530646}" type="parTrans" cxnId="{901BF5FF-07E5-4D58-8470-EA6A1A2516C9}">
      <dgm:prSet/>
      <dgm:spPr/>
      <dgm:t>
        <a:bodyPr/>
        <a:lstStyle/>
        <a:p>
          <a:endParaRPr lang="zh-TW" altLang="en-US"/>
        </a:p>
      </dgm:t>
    </dgm:pt>
    <dgm:pt modelId="{DFB7B3AB-797E-4DFC-9FF9-AE52BFFADBFC}" type="sibTrans" cxnId="{901BF5FF-07E5-4D58-8470-EA6A1A2516C9}">
      <dgm:prSet/>
      <dgm:spPr/>
      <dgm:t>
        <a:bodyPr/>
        <a:lstStyle/>
        <a:p>
          <a:endParaRPr lang="zh-TW" altLang="en-US"/>
        </a:p>
      </dgm:t>
    </dgm:pt>
    <dgm:pt modelId="{ED40A40F-2E7E-47E0-9EF7-0046E1FBE669}" type="pres">
      <dgm:prSet presAssocID="{5B5BF24B-AA81-4622-B758-EB9F866399BC}" presName="rootNode" presStyleCnt="0">
        <dgm:presLayoutVars>
          <dgm:chMax/>
          <dgm:chPref/>
          <dgm:dir/>
          <dgm:animLvl val="lvl"/>
        </dgm:presLayoutVars>
      </dgm:prSet>
      <dgm:spPr/>
    </dgm:pt>
    <dgm:pt modelId="{3354A195-39EA-4AB4-AFE5-75694FEC33DE}" type="pres">
      <dgm:prSet presAssocID="{DDDC91DC-021B-48FC-8782-7EB7800B8B96}" presName="composite" presStyleCnt="0"/>
      <dgm:spPr/>
    </dgm:pt>
    <dgm:pt modelId="{37AD90DF-0DCA-47DF-A8CB-25B2640594BF}" type="pres">
      <dgm:prSet presAssocID="{DDDC91DC-021B-48FC-8782-7EB7800B8B96}" presName="ParentText" presStyleLbl="node1" presStyleIdx="0" presStyleCnt="2" custLinFactNeighborX="-207" custLinFactNeighborY="874">
        <dgm:presLayoutVars>
          <dgm:chMax val="1"/>
          <dgm:chPref val="1"/>
          <dgm:bulletEnabled val="1"/>
        </dgm:presLayoutVars>
      </dgm:prSet>
      <dgm:spPr/>
    </dgm:pt>
    <dgm:pt modelId="{336C14E8-DDE3-47CD-8782-45BA9B12A0B3}" type="pres">
      <dgm:prSet presAssocID="{DDDC91DC-021B-48FC-8782-7EB7800B8B96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3D9A561-2D95-4BAD-B42A-8FDAABEDA1F9}" type="pres">
      <dgm:prSet presAssocID="{DDDC91DC-021B-48FC-8782-7EB7800B8B96}" presName="ChildText" presStyleLbl="fgAcc1" presStyleIdx="0" presStyleCnt="2" custLinFactNeighborX="8233" custLinFactNeighborY="-513">
        <dgm:presLayoutVars>
          <dgm:chMax val="0"/>
          <dgm:chPref val="0"/>
          <dgm:bulletEnabled val="1"/>
        </dgm:presLayoutVars>
      </dgm:prSet>
      <dgm:spPr/>
    </dgm:pt>
    <dgm:pt modelId="{0D6F8C37-D365-4FE2-98E3-8B8214928A15}" type="pres">
      <dgm:prSet presAssocID="{21EBE62B-F888-455F-AE0B-2EED8288FB04}" presName="sibTrans" presStyleCnt="0"/>
      <dgm:spPr/>
    </dgm:pt>
    <dgm:pt modelId="{7E37016D-4E7B-4B43-964F-C0576E43410D}" type="pres">
      <dgm:prSet presAssocID="{6EDC5379-6FF5-4DBB-B27C-CBA225B1C553}" presName="composite" presStyleCnt="0"/>
      <dgm:spPr/>
    </dgm:pt>
    <dgm:pt modelId="{452C258F-E44A-42B8-A7A9-8ADCC9B9FC34}" type="pres">
      <dgm:prSet presAssocID="{6EDC5379-6FF5-4DBB-B27C-CBA225B1C55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1504F028-480D-4885-9265-F51609805D6E}" type="pres">
      <dgm:prSet presAssocID="{6EDC5379-6FF5-4DBB-B27C-CBA225B1C55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035B8AB-4B96-4CDB-A731-C550D6CF7C3A}" type="pres">
      <dgm:prSet presAssocID="{6EDC5379-6FF5-4DBB-B27C-CBA225B1C553}" presName="ChildText" presStyleLbl="fgAcc1" presStyleIdx="1" presStyleCnt="2" custLinFactNeighborX="14914" custLinFactNeighborY="-513">
        <dgm:presLayoutVars>
          <dgm:chMax val="0"/>
          <dgm:chPref val="0"/>
          <dgm:bulletEnabled val="1"/>
        </dgm:presLayoutVars>
      </dgm:prSet>
      <dgm:spPr/>
    </dgm:pt>
  </dgm:ptLst>
  <dgm:cxnLst>
    <dgm:cxn modelId="{9AC6815C-7613-4688-9107-9218CBD1DBAF}" type="presOf" srcId="{DDDC91DC-021B-48FC-8782-7EB7800B8B96}" destId="{37AD90DF-0DCA-47DF-A8CB-25B2640594BF}" srcOrd="0" destOrd="0" presId="urn:microsoft.com/office/officeart/2008/layout/TitledPictureBlocks"/>
    <dgm:cxn modelId="{3D66F275-EC17-46F2-8609-B55B2B98A89B}" srcId="{DDDC91DC-021B-48FC-8782-7EB7800B8B96}" destId="{4082674A-63C8-4582-97A3-F60414403DD0}" srcOrd="0" destOrd="0" parTransId="{B1438894-0742-48C7-B2B5-7B205429BCC6}" sibTransId="{43DEE007-FBD7-41F8-B245-17F0BCABA60B}"/>
    <dgm:cxn modelId="{AF59C29B-311E-4C3B-AF84-DF19947D6B1F}" type="presOf" srcId="{B3306D8B-A9EA-4574-8BE4-54713FA1F978}" destId="{6035B8AB-4B96-4CDB-A731-C550D6CF7C3A}" srcOrd="0" destOrd="0" presId="urn:microsoft.com/office/officeart/2008/layout/TitledPictureBlocks"/>
    <dgm:cxn modelId="{20DD9588-F083-44A5-8380-5D13C5160252}" srcId="{5B5BF24B-AA81-4622-B758-EB9F866399BC}" destId="{DDDC91DC-021B-48FC-8782-7EB7800B8B96}" srcOrd="0" destOrd="0" parTransId="{BC37F599-FAC0-4417-B9F7-F9EEE4316376}" sibTransId="{21EBE62B-F888-455F-AE0B-2EED8288FB04}"/>
    <dgm:cxn modelId="{BA82C930-32C0-4FF7-9BE2-483A9961A960}" type="presOf" srcId="{4082674A-63C8-4582-97A3-F60414403DD0}" destId="{93D9A561-2D95-4BAD-B42A-8FDAABEDA1F9}" srcOrd="0" destOrd="0" presId="urn:microsoft.com/office/officeart/2008/layout/TitledPictureBlocks"/>
    <dgm:cxn modelId="{4C28EA4A-95ED-4F50-942C-DAE29FF0276B}" type="presOf" srcId="{5B5BF24B-AA81-4622-B758-EB9F866399BC}" destId="{ED40A40F-2E7E-47E0-9EF7-0046E1FBE669}" srcOrd="0" destOrd="0" presId="urn:microsoft.com/office/officeart/2008/layout/TitledPictureBlocks"/>
    <dgm:cxn modelId="{901BF5FF-07E5-4D58-8470-EA6A1A2516C9}" srcId="{6EDC5379-6FF5-4DBB-B27C-CBA225B1C553}" destId="{B3306D8B-A9EA-4574-8BE4-54713FA1F978}" srcOrd="0" destOrd="0" parTransId="{7CE913FA-E4B8-4BEF-AAB7-62A375530646}" sibTransId="{DFB7B3AB-797E-4DFC-9FF9-AE52BFFADBFC}"/>
    <dgm:cxn modelId="{0EDD4992-3BD1-4CF3-9B53-40039968EECA}" srcId="{5B5BF24B-AA81-4622-B758-EB9F866399BC}" destId="{6EDC5379-6FF5-4DBB-B27C-CBA225B1C553}" srcOrd="1" destOrd="0" parTransId="{C8DD553B-4975-44EB-BBCA-5518130F0FDF}" sibTransId="{65BF5287-40D6-42E7-BF5F-35DF158A12ED}"/>
    <dgm:cxn modelId="{4223B68B-30D9-4753-86FF-4EDC57454418}" type="presOf" srcId="{6EDC5379-6FF5-4DBB-B27C-CBA225B1C553}" destId="{452C258F-E44A-42B8-A7A9-8ADCC9B9FC34}" srcOrd="0" destOrd="0" presId="urn:microsoft.com/office/officeart/2008/layout/TitledPictureBlocks"/>
    <dgm:cxn modelId="{C95BFAC2-1048-45B6-80F5-3C33729C8CA3}" type="presParOf" srcId="{ED40A40F-2E7E-47E0-9EF7-0046E1FBE669}" destId="{3354A195-39EA-4AB4-AFE5-75694FEC33DE}" srcOrd="0" destOrd="0" presId="urn:microsoft.com/office/officeart/2008/layout/TitledPictureBlocks"/>
    <dgm:cxn modelId="{AFC4195D-E231-429B-ACDE-06996CE429CB}" type="presParOf" srcId="{3354A195-39EA-4AB4-AFE5-75694FEC33DE}" destId="{37AD90DF-0DCA-47DF-A8CB-25B2640594BF}" srcOrd="0" destOrd="0" presId="urn:microsoft.com/office/officeart/2008/layout/TitledPictureBlocks"/>
    <dgm:cxn modelId="{7FBB675E-980D-42A3-A540-38F5ABB2E41C}" type="presParOf" srcId="{3354A195-39EA-4AB4-AFE5-75694FEC33DE}" destId="{336C14E8-DDE3-47CD-8782-45BA9B12A0B3}" srcOrd="1" destOrd="0" presId="urn:microsoft.com/office/officeart/2008/layout/TitledPictureBlocks"/>
    <dgm:cxn modelId="{659856CE-C0A7-4277-B944-410544285912}" type="presParOf" srcId="{3354A195-39EA-4AB4-AFE5-75694FEC33DE}" destId="{93D9A561-2D95-4BAD-B42A-8FDAABEDA1F9}" srcOrd="2" destOrd="0" presId="urn:microsoft.com/office/officeart/2008/layout/TitledPictureBlocks"/>
    <dgm:cxn modelId="{72B1BEF9-407D-4257-8ED7-8814A39BC4C1}" type="presParOf" srcId="{ED40A40F-2E7E-47E0-9EF7-0046E1FBE669}" destId="{0D6F8C37-D365-4FE2-98E3-8B8214928A15}" srcOrd="1" destOrd="0" presId="urn:microsoft.com/office/officeart/2008/layout/TitledPictureBlocks"/>
    <dgm:cxn modelId="{414543A7-D581-4D1F-BB97-09AEBE9CB5C9}" type="presParOf" srcId="{ED40A40F-2E7E-47E0-9EF7-0046E1FBE669}" destId="{7E37016D-4E7B-4B43-964F-C0576E43410D}" srcOrd="2" destOrd="0" presId="urn:microsoft.com/office/officeart/2008/layout/TitledPictureBlocks"/>
    <dgm:cxn modelId="{835D8B95-F1C8-42CF-958E-62C6F21E6991}" type="presParOf" srcId="{7E37016D-4E7B-4B43-964F-C0576E43410D}" destId="{452C258F-E44A-42B8-A7A9-8ADCC9B9FC34}" srcOrd="0" destOrd="0" presId="urn:microsoft.com/office/officeart/2008/layout/TitledPictureBlocks"/>
    <dgm:cxn modelId="{29D51720-09CF-49C7-81AD-822B86DF1D96}" type="presParOf" srcId="{7E37016D-4E7B-4B43-964F-C0576E43410D}" destId="{1504F028-480D-4885-9265-F51609805D6E}" srcOrd="1" destOrd="0" presId="urn:microsoft.com/office/officeart/2008/layout/TitledPictureBlocks"/>
    <dgm:cxn modelId="{935091E9-185B-4FFA-98B0-C2B69B2611F8}" type="presParOf" srcId="{7E37016D-4E7B-4B43-964F-C0576E43410D}" destId="{6035B8AB-4B96-4CDB-A731-C550D6CF7C3A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36D65C2-D7B4-4A7C-BA6C-17D74C88F98C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DCA65C40-4734-4B1D-A6F3-97279F7CBFA7}">
      <dgm:prSet/>
      <dgm:spPr>
        <a:solidFill>
          <a:srgbClr val="F6B6E5"/>
        </a:solidFill>
      </dgm:spPr>
      <dgm:t>
        <a:bodyPr/>
        <a:lstStyle/>
        <a:p>
          <a:pPr rtl="0"/>
          <a:r>
            <a:rPr lang="zh-TW" b="1" dirty="0" smtClean="0">
              <a:solidFill>
                <a:schemeClr val="tx1"/>
              </a:solidFill>
            </a:rPr>
            <a:t>衛福部疾管署</a:t>
          </a:r>
          <a:endParaRPr lang="zh-TW" b="1" dirty="0">
            <a:solidFill>
              <a:schemeClr val="tx1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E0D655A8-E5F5-411F-9D81-6977E000A39B}" type="parTrans" cxnId="{D00FC4B9-0790-4547-8E3E-80011E28E04A}">
      <dgm:prSet/>
      <dgm:spPr/>
      <dgm:t>
        <a:bodyPr/>
        <a:lstStyle/>
        <a:p>
          <a:endParaRPr lang="zh-TW" altLang="en-US"/>
        </a:p>
      </dgm:t>
    </dgm:pt>
    <dgm:pt modelId="{F5B3C7F2-A320-433C-8570-51E264DC0F9F}" type="sibTrans" cxnId="{D00FC4B9-0790-4547-8E3E-80011E28E04A}">
      <dgm:prSet/>
      <dgm:spPr/>
      <dgm:t>
        <a:bodyPr/>
        <a:lstStyle/>
        <a:p>
          <a:endParaRPr lang="zh-TW" altLang="en-US"/>
        </a:p>
      </dgm:t>
    </dgm:pt>
    <dgm:pt modelId="{928E70D5-E48D-4020-BA11-9022B38D06A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6AE7703A-C183-47B7-8455-27E2E4F9599A}" type="parTrans" cxnId="{7DA2D89D-ADBF-4A23-BD75-4C9CC07EED07}">
      <dgm:prSet/>
      <dgm:spPr/>
      <dgm:t>
        <a:bodyPr/>
        <a:lstStyle/>
        <a:p>
          <a:endParaRPr lang="zh-TW" altLang="en-US"/>
        </a:p>
      </dgm:t>
    </dgm:pt>
    <dgm:pt modelId="{AC543074-446E-4317-A966-C09060A8D5B6}" type="sibTrans" cxnId="{7DA2D89D-ADBF-4A23-BD75-4C9CC07EED07}">
      <dgm:prSet/>
      <dgm:spPr/>
      <dgm:t>
        <a:bodyPr/>
        <a:lstStyle/>
        <a:p>
          <a:endParaRPr lang="zh-TW" altLang="en-US"/>
        </a:p>
      </dgm:t>
    </dgm:pt>
    <dgm:pt modelId="{CCB80266-CC1A-4D8C-84D7-26A1B179F9D2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B3D67751-CB36-40FF-96D2-27D7342397CE}" type="parTrans" cxnId="{7006DBF1-FB93-4B6E-B026-C8D4F1A7D0D3}">
      <dgm:prSet/>
      <dgm:spPr/>
      <dgm:t>
        <a:bodyPr/>
        <a:lstStyle/>
        <a:p>
          <a:endParaRPr lang="zh-TW" altLang="en-US"/>
        </a:p>
      </dgm:t>
    </dgm:pt>
    <dgm:pt modelId="{F2715E24-1571-4954-A92E-216B75389C59}" type="sibTrans" cxnId="{7006DBF1-FB93-4B6E-B026-C8D4F1A7D0D3}">
      <dgm:prSet/>
      <dgm:spPr/>
      <dgm:t>
        <a:bodyPr/>
        <a:lstStyle/>
        <a:p>
          <a:endParaRPr lang="zh-TW" altLang="en-US"/>
        </a:p>
      </dgm:t>
    </dgm:pt>
    <dgm:pt modelId="{08C75A15-A039-4127-84D2-26AB10E6780C}">
      <dgm:prSet/>
      <dgm:spPr>
        <a:solidFill>
          <a:srgbClr val="B0FCD2"/>
        </a:solidFill>
      </dgm:spPr>
      <dgm:t>
        <a:bodyPr/>
        <a:lstStyle/>
        <a:p>
          <a:pPr rtl="0"/>
          <a:r>
            <a:rPr lang="zh-TW" b="1" dirty="0" smtClean="0">
              <a:solidFill>
                <a:schemeClr val="tx1"/>
              </a:solidFill>
            </a:rPr>
            <a:t>防疫小測驗</a:t>
          </a:r>
          <a:endParaRPr lang="zh-TW" b="1" dirty="0">
            <a:solidFill>
              <a:schemeClr val="tx1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CE240F20-E08F-4383-A2A6-A7569B255326}" type="parTrans" cxnId="{F50E19A5-24AA-40B6-A9CB-2B3657B47AFE}">
      <dgm:prSet/>
      <dgm:spPr/>
      <dgm:t>
        <a:bodyPr/>
        <a:lstStyle/>
        <a:p>
          <a:endParaRPr lang="zh-TW" altLang="en-US"/>
        </a:p>
      </dgm:t>
    </dgm:pt>
    <dgm:pt modelId="{3AC17B0B-7BE8-4954-953A-647E6C152BCF}" type="sibTrans" cxnId="{F50E19A5-24AA-40B6-A9CB-2B3657B47AFE}">
      <dgm:prSet/>
      <dgm:spPr/>
      <dgm:t>
        <a:bodyPr/>
        <a:lstStyle/>
        <a:p>
          <a:endParaRPr lang="zh-TW" altLang="en-US"/>
        </a:p>
      </dgm:t>
    </dgm:pt>
    <dgm:pt modelId="{A2111211-83AC-4308-8E89-42E6452FD9A9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3BB0090F-7CB2-4719-956F-F6DD710F09E5}" type="parTrans" cxnId="{81D6BEFC-19CC-47A4-9FAD-425B0F0683F5}">
      <dgm:prSet/>
      <dgm:spPr/>
      <dgm:t>
        <a:bodyPr/>
        <a:lstStyle/>
        <a:p>
          <a:endParaRPr lang="zh-TW" altLang="en-US"/>
        </a:p>
      </dgm:t>
    </dgm:pt>
    <dgm:pt modelId="{F7627949-7570-4461-AAAD-B6E199F40684}" type="sibTrans" cxnId="{81D6BEFC-19CC-47A4-9FAD-425B0F0683F5}">
      <dgm:prSet/>
      <dgm:spPr/>
      <dgm:t>
        <a:bodyPr/>
        <a:lstStyle/>
        <a:p>
          <a:endParaRPr lang="zh-TW" altLang="en-US"/>
        </a:p>
      </dgm:t>
    </dgm:pt>
    <dgm:pt modelId="{58A5E7BE-CDF1-46A7-A344-744A87715F70}">
      <dgm:prSet/>
      <dgm:spPr/>
      <dgm:t>
        <a:bodyPr/>
        <a:lstStyle/>
        <a:p>
          <a:pPr rtl="0"/>
          <a:r>
            <a:rPr lang="zh-TW" dirty="0" smtClean="0"/>
            <a:t>擊敗新冠病毒，健康久</a:t>
          </a:r>
          <a:r>
            <a:rPr lang="zh-TW" altLang="en-US" dirty="0" smtClean="0"/>
            <a:t>久</a:t>
          </a:r>
          <a:r>
            <a:rPr lang="en-US" altLang="zh-TW" dirty="0" smtClean="0"/>
            <a:t>!</a:t>
          </a:r>
          <a:endParaRPr lang="zh-TW" dirty="0"/>
        </a:p>
      </dgm:t>
    </dgm:pt>
    <dgm:pt modelId="{9C6B1024-2914-4610-AC36-238C61D9E179}" type="parTrans" cxnId="{9FD1AD4F-62C5-46B2-8DE9-EB7B73F2F4BA}">
      <dgm:prSet/>
      <dgm:spPr/>
      <dgm:t>
        <a:bodyPr/>
        <a:lstStyle/>
        <a:p>
          <a:endParaRPr lang="zh-TW" altLang="en-US"/>
        </a:p>
      </dgm:t>
    </dgm:pt>
    <dgm:pt modelId="{A3564F66-A4CD-4755-9366-5306CEEFFEE1}" type="sibTrans" cxnId="{9FD1AD4F-62C5-46B2-8DE9-EB7B73F2F4BA}">
      <dgm:prSet/>
      <dgm:spPr/>
      <dgm:t>
        <a:bodyPr/>
        <a:lstStyle/>
        <a:p>
          <a:endParaRPr lang="zh-TW" altLang="en-US"/>
        </a:p>
      </dgm:t>
    </dgm:pt>
    <dgm:pt modelId="{273A5E30-20B4-419E-9C0C-FA74E00238C0}">
      <dgm:prSet/>
      <dgm:spPr>
        <a:solidFill>
          <a:srgbClr val="A3E8EF"/>
        </a:solidFill>
      </dgm:spPr>
      <dgm:t>
        <a:bodyPr/>
        <a:lstStyle/>
        <a:p>
          <a:pPr rtl="0"/>
          <a:r>
            <a:rPr lang="zh-TW" altLang="en-US" b="1" dirty="0" smtClean="0">
              <a:solidFill>
                <a:schemeClr val="tx1"/>
              </a:solidFill>
            </a:rPr>
            <a:t>防疫影片</a:t>
          </a:r>
          <a:endParaRPr lang="zh-TW" b="1" dirty="0">
            <a:solidFill>
              <a:schemeClr val="tx1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4BD6A40F-1DA6-42A8-B900-2A5D7FC1234F}" type="parTrans" cxnId="{76777162-09A3-4580-8E9B-F86B44D3BEE3}">
      <dgm:prSet/>
      <dgm:spPr/>
      <dgm:t>
        <a:bodyPr/>
        <a:lstStyle/>
        <a:p>
          <a:endParaRPr lang="zh-TW" altLang="en-US"/>
        </a:p>
      </dgm:t>
    </dgm:pt>
    <dgm:pt modelId="{A622AB79-D8B0-4DE1-93AB-33C788797915}" type="sibTrans" cxnId="{76777162-09A3-4580-8E9B-F86B44D3BEE3}">
      <dgm:prSet/>
      <dgm:spPr/>
      <dgm:t>
        <a:bodyPr/>
        <a:lstStyle/>
        <a:p>
          <a:endParaRPr lang="zh-TW" altLang="en-US"/>
        </a:p>
      </dgm:t>
    </dgm:pt>
    <dgm:pt modelId="{5974E581-E295-48EE-9591-6C49B5783B73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71879985-659B-47B5-AFA3-8CF77AD17D4D}" type="parTrans" cxnId="{427288F5-D209-4C7D-90A3-F17179659437}">
      <dgm:prSet/>
      <dgm:spPr/>
      <dgm:t>
        <a:bodyPr/>
        <a:lstStyle/>
        <a:p>
          <a:endParaRPr lang="zh-TW" altLang="en-US"/>
        </a:p>
      </dgm:t>
    </dgm:pt>
    <dgm:pt modelId="{104B9DF0-E8B0-4006-98AE-232295C7A72E}" type="sibTrans" cxnId="{427288F5-D209-4C7D-90A3-F17179659437}">
      <dgm:prSet/>
      <dgm:spPr/>
      <dgm:t>
        <a:bodyPr/>
        <a:lstStyle/>
        <a:p>
          <a:endParaRPr lang="zh-TW" altLang="en-US"/>
        </a:p>
      </dgm:t>
    </dgm:pt>
    <dgm:pt modelId="{62DEDA84-F339-467A-AA80-8CDE71E9BB6C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E4EF2958-0072-4AC2-8F96-6255A7EDAED1}" type="parTrans" cxnId="{7C889015-A5FE-402A-9D7D-D4BC153E81A2}">
      <dgm:prSet/>
      <dgm:spPr/>
      <dgm:t>
        <a:bodyPr/>
        <a:lstStyle/>
        <a:p>
          <a:endParaRPr lang="zh-TW" altLang="en-US"/>
        </a:p>
      </dgm:t>
    </dgm:pt>
    <dgm:pt modelId="{6B8C58AC-7C21-477F-8836-EC7613BD2026}" type="sibTrans" cxnId="{7C889015-A5FE-402A-9D7D-D4BC153E81A2}">
      <dgm:prSet/>
      <dgm:spPr/>
      <dgm:t>
        <a:bodyPr/>
        <a:lstStyle/>
        <a:p>
          <a:endParaRPr lang="zh-TW" altLang="en-US"/>
        </a:p>
      </dgm:t>
    </dgm:pt>
    <dgm:pt modelId="{35F1BF56-9D89-4A6D-A3BA-F60E3568DD5F}" type="pres">
      <dgm:prSet presAssocID="{A36D65C2-D7B4-4A7C-BA6C-17D74C88F98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E02A220-B276-4EFC-ADD2-9812FFC0792A}" type="pres">
      <dgm:prSet presAssocID="{A36D65C2-D7B4-4A7C-BA6C-17D74C88F98C}" presName="cycle" presStyleCnt="0"/>
      <dgm:spPr/>
    </dgm:pt>
    <dgm:pt modelId="{F02A8A66-59B6-455B-ADD8-8243AFE228AF}" type="pres">
      <dgm:prSet presAssocID="{A36D65C2-D7B4-4A7C-BA6C-17D74C88F98C}" presName="centerShape" presStyleCnt="0"/>
      <dgm:spPr/>
    </dgm:pt>
    <dgm:pt modelId="{F2513729-B933-4197-8C29-540038D8EBB6}" type="pres">
      <dgm:prSet presAssocID="{A36D65C2-D7B4-4A7C-BA6C-17D74C88F98C}" presName="connSite" presStyleLbl="node1" presStyleIdx="0" presStyleCnt="4"/>
      <dgm:spPr/>
    </dgm:pt>
    <dgm:pt modelId="{7E6801F0-5605-4681-8601-A349ED283369}" type="pres">
      <dgm:prSet presAssocID="{A36D65C2-D7B4-4A7C-BA6C-17D74C88F98C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034E473-B17F-4A75-8B31-210BA1EA2C5D}" type="pres">
      <dgm:prSet presAssocID="{E0D655A8-E5F5-411F-9D81-6977E000A39B}" presName="Name25" presStyleLbl="parChTrans1D1" presStyleIdx="0" presStyleCnt="3"/>
      <dgm:spPr/>
    </dgm:pt>
    <dgm:pt modelId="{823E7680-2EDD-4142-8740-D962F9C18930}" type="pres">
      <dgm:prSet presAssocID="{DCA65C40-4734-4B1D-A6F3-97279F7CBFA7}" presName="node" presStyleCnt="0"/>
      <dgm:spPr/>
    </dgm:pt>
    <dgm:pt modelId="{C98EF4EE-A46A-4D6B-93D1-CCEEE2485508}" type="pres">
      <dgm:prSet presAssocID="{DCA65C40-4734-4B1D-A6F3-97279F7CBFA7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9587B8D2-EBDA-4224-BE26-C8F4549C6B96}" type="pres">
      <dgm:prSet presAssocID="{DCA65C40-4734-4B1D-A6F3-97279F7CBFA7}" presName="childNode" presStyleLbl="revTx" presStyleIdx="0" presStyleCnt="3">
        <dgm:presLayoutVars>
          <dgm:bulletEnabled val="1"/>
        </dgm:presLayoutVars>
      </dgm:prSet>
      <dgm:spPr/>
    </dgm:pt>
    <dgm:pt modelId="{5FDE3E54-CA45-48B4-A83D-246A10CEF519}" type="pres">
      <dgm:prSet presAssocID="{CE240F20-E08F-4383-A2A6-A7569B255326}" presName="Name25" presStyleLbl="parChTrans1D1" presStyleIdx="1" presStyleCnt="3"/>
      <dgm:spPr/>
    </dgm:pt>
    <dgm:pt modelId="{769F0A5C-C20F-45C1-8547-430A9ED1CFA1}" type="pres">
      <dgm:prSet presAssocID="{08C75A15-A039-4127-84D2-26AB10E6780C}" presName="node" presStyleCnt="0"/>
      <dgm:spPr/>
    </dgm:pt>
    <dgm:pt modelId="{1B8B792F-3CE4-4985-83C1-B4EB9DF64367}" type="pres">
      <dgm:prSet presAssocID="{08C75A15-A039-4127-84D2-26AB10E6780C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41C1B0-E791-46D1-B98E-C194A3443FB0}" type="pres">
      <dgm:prSet presAssocID="{08C75A15-A039-4127-84D2-26AB10E6780C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5FA4D3-EFF2-42DE-8771-60263D8271CF}" type="pres">
      <dgm:prSet presAssocID="{4BD6A40F-1DA6-42A8-B900-2A5D7FC1234F}" presName="Name25" presStyleLbl="parChTrans1D1" presStyleIdx="2" presStyleCnt="3"/>
      <dgm:spPr/>
    </dgm:pt>
    <dgm:pt modelId="{C8C2DAD3-D86A-45BB-9BE1-0EF459444B62}" type="pres">
      <dgm:prSet presAssocID="{273A5E30-20B4-419E-9C0C-FA74E00238C0}" presName="node" presStyleCnt="0"/>
      <dgm:spPr/>
    </dgm:pt>
    <dgm:pt modelId="{B76BA082-A535-4F1E-ADB2-1DFF2855944A}" type="pres">
      <dgm:prSet presAssocID="{273A5E30-20B4-419E-9C0C-FA74E00238C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60FB8E-F377-4BBC-8AEE-0A55C1AFCE29}" type="pres">
      <dgm:prSet presAssocID="{273A5E30-20B4-419E-9C0C-FA74E00238C0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F57B14CD-FDC3-4F58-BF98-7920733ED46C}" type="presOf" srcId="{CCB80266-CC1A-4D8C-84D7-26A1B179F9D2}" destId="{9587B8D2-EBDA-4224-BE26-C8F4549C6B96}" srcOrd="0" destOrd="1" presId="urn:microsoft.com/office/officeart/2005/8/layout/radial2"/>
    <dgm:cxn modelId="{B6B9310E-C88D-444D-BE96-3AE4713B3B37}" type="presOf" srcId="{273A5E30-20B4-419E-9C0C-FA74E00238C0}" destId="{B76BA082-A535-4F1E-ADB2-1DFF2855944A}" srcOrd="0" destOrd="0" presId="urn:microsoft.com/office/officeart/2005/8/layout/radial2"/>
    <dgm:cxn modelId="{427288F5-D209-4C7D-90A3-F17179659437}" srcId="{273A5E30-20B4-419E-9C0C-FA74E00238C0}" destId="{5974E581-E295-48EE-9591-6C49B5783B73}" srcOrd="0" destOrd="0" parTransId="{71879985-659B-47B5-AFA3-8CF77AD17D4D}" sibTransId="{104B9DF0-E8B0-4006-98AE-232295C7A72E}"/>
    <dgm:cxn modelId="{B8B18EB7-D971-4256-A485-5E6ED7F98E82}" type="presOf" srcId="{A36D65C2-D7B4-4A7C-BA6C-17D74C88F98C}" destId="{35F1BF56-9D89-4A6D-A3BA-F60E3568DD5F}" srcOrd="0" destOrd="0" presId="urn:microsoft.com/office/officeart/2005/8/layout/radial2"/>
    <dgm:cxn modelId="{00F0DC77-FD29-43EF-ADB2-0DBC8623264D}" type="presOf" srcId="{928E70D5-E48D-4020-BA11-9022B38D06AB}" destId="{9587B8D2-EBDA-4224-BE26-C8F4549C6B96}" srcOrd="0" destOrd="0" presId="urn:microsoft.com/office/officeart/2005/8/layout/radial2"/>
    <dgm:cxn modelId="{CF7D46BF-F693-44AD-B571-516617EB9AE6}" type="presOf" srcId="{4BD6A40F-1DA6-42A8-B900-2A5D7FC1234F}" destId="{A95FA4D3-EFF2-42DE-8771-60263D8271CF}" srcOrd="0" destOrd="0" presId="urn:microsoft.com/office/officeart/2005/8/layout/radial2"/>
    <dgm:cxn modelId="{F50E19A5-24AA-40B6-A9CB-2B3657B47AFE}" srcId="{A36D65C2-D7B4-4A7C-BA6C-17D74C88F98C}" destId="{08C75A15-A039-4127-84D2-26AB10E6780C}" srcOrd="1" destOrd="0" parTransId="{CE240F20-E08F-4383-A2A6-A7569B255326}" sibTransId="{3AC17B0B-7BE8-4954-953A-647E6C152BCF}"/>
    <dgm:cxn modelId="{B00775A4-691A-464E-BBF3-C7A5D72C2580}" type="presOf" srcId="{08C75A15-A039-4127-84D2-26AB10E6780C}" destId="{1B8B792F-3CE4-4985-83C1-B4EB9DF64367}" srcOrd="0" destOrd="0" presId="urn:microsoft.com/office/officeart/2005/8/layout/radial2"/>
    <dgm:cxn modelId="{D00FC4B9-0790-4547-8E3E-80011E28E04A}" srcId="{A36D65C2-D7B4-4A7C-BA6C-17D74C88F98C}" destId="{DCA65C40-4734-4B1D-A6F3-97279F7CBFA7}" srcOrd="0" destOrd="0" parTransId="{E0D655A8-E5F5-411F-9D81-6977E000A39B}" sibTransId="{F5B3C7F2-A320-433C-8570-51E264DC0F9F}"/>
    <dgm:cxn modelId="{FBC94B17-0008-494E-BFFB-1C288F563C16}" type="presOf" srcId="{58A5E7BE-CDF1-46A7-A344-744A87715F70}" destId="{2641C1B0-E791-46D1-B98E-C194A3443FB0}" srcOrd="0" destOrd="1" presId="urn:microsoft.com/office/officeart/2005/8/layout/radial2"/>
    <dgm:cxn modelId="{E333A3A9-1E27-4864-9D0E-16F64B164290}" type="presOf" srcId="{DCA65C40-4734-4B1D-A6F3-97279F7CBFA7}" destId="{C98EF4EE-A46A-4D6B-93D1-CCEEE2485508}" srcOrd="0" destOrd="0" presId="urn:microsoft.com/office/officeart/2005/8/layout/radial2"/>
    <dgm:cxn modelId="{8C3CF5D7-C172-4218-9BF8-5457F0B191EB}" type="presOf" srcId="{CE240F20-E08F-4383-A2A6-A7569B255326}" destId="{5FDE3E54-CA45-48B4-A83D-246A10CEF519}" srcOrd="0" destOrd="0" presId="urn:microsoft.com/office/officeart/2005/8/layout/radial2"/>
    <dgm:cxn modelId="{8548BA9E-448A-46A1-9BC7-B12622B6CDA7}" type="presOf" srcId="{E0D655A8-E5F5-411F-9D81-6977E000A39B}" destId="{6034E473-B17F-4A75-8B31-210BA1EA2C5D}" srcOrd="0" destOrd="0" presId="urn:microsoft.com/office/officeart/2005/8/layout/radial2"/>
    <dgm:cxn modelId="{9FD1AD4F-62C5-46B2-8DE9-EB7B73F2F4BA}" srcId="{08C75A15-A039-4127-84D2-26AB10E6780C}" destId="{58A5E7BE-CDF1-46A7-A344-744A87715F70}" srcOrd="1" destOrd="0" parTransId="{9C6B1024-2914-4610-AC36-238C61D9E179}" sibTransId="{A3564F66-A4CD-4755-9366-5306CEEFFEE1}"/>
    <dgm:cxn modelId="{81D6BEFC-19CC-47A4-9FAD-425B0F0683F5}" srcId="{08C75A15-A039-4127-84D2-26AB10E6780C}" destId="{A2111211-83AC-4308-8E89-42E6452FD9A9}" srcOrd="0" destOrd="0" parTransId="{3BB0090F-7CB2-4719-956F-F6DD710F09E5}" sibTransId="{F7627949-7570-4461-AAAD-B6E199F40684}"/>
    <dgm:cxn modelId="{08D3055B-D833-4248-BE0C-1BF046B70463}" type="presOf" srcId="{A2111211-83AC-4308-8E89-42E6452FD9A9}" destId="{2641C1B0-E791-46D1-B98E-C194A3443FB0}" srcOrd="0" destOrd="0" presId="urn:microsoft.com/office/officeart/2005/8/layout/radial2"/>
    <dgm:cxn modelId="{76777162-09A3-4580-8E9B-F86B44D3BEE3}" srcId="{A36D65C2-D7B4-4A7C-BA6C-17D74C88F98C}" destId="{273A5E30-20B4-419E-9C0C-FA74E00238C0}" srcOrd="2" destOrd="0" parTransId="{4BD6A40F-1DA6-42A8-B900-2A5D7FC1234F}" sibTransId="{A622AB79-D8B0-4DE1-93AB-33C788797915}"/>
    <dgm:cxn modelId="{7006DBF1-FB93-4B6E-B026-C8D4F1A7D0D3}" srcId="{DCA65C40-4734-4B1D-A6F3-97279F7CBFA7}" destId="{CCB80266-CC1A-4D8C-84D7-26A1B179F9D2}" srcOrd="1" destOrd="0" parTransId="{B3D67751-CB36-40FF-96D2-27D7342397CE}" sibTransId="{F2715E24-1571-4954-A92E-216B75389C59}"/>
    <dgm:cxn modelId="{7C889015-A5FE-402A-9D7D-D4BC153E81A2}" srcId="{273A5E30-20B4-419E-9C0C-FA74E00238C0}" destId="{62DEDA84-F339-467A-AA80-8CDE71E9BB6C}" srcOrd="1" destOrd="0" parTransId="{E4EF2958-0072-4AC2-8F96-6255A7EDAED1}" sibTransId="{6B8C58AC-7C21-477F-8836-EC7613BD2026}"/>
    <dgm:cxn modelId="{2E1ABC4B-CB6C-4119-9F2F-C3116B8DE516}" type="presOf" srcId="{62DEDA84-F339-467A-AA80-8CDE71E9BB6C}" destId="{BC60FB8E-F377-4BBC-8AEE-0A55C1AFCE29}" srcOrd="0" destOrd="1" presId="urn:microsoft.com/office/officeart/2005/8/layout/radial2"/>
    <dgm:cxn modelId="{FDD1B558-E6FC-4555-9972-F49F36FBFE8A}" type="presOf" srcId="{5974E581-E295-48EE-9591-6C49B5783B73}" destId="{BC60FB8E-F377-4BBC-8AEE-0A55C1AFCE29}" srcOrd="0" destOrd="0" presId="urn:microsoft.com/office/officeart/2005/8/layout/radial2"/>
    <dgm:cxn modelId="{7DA2D89D-ADBF-4A23-BD75-4C9CC07EED07}" srcId="{DCA65C40-4734-4B1D-A6F3-97279F7CBFA7}" destId="{928E70D5-E48D-4020-BA11-9022B38D06AB}" srcOrd="0" destOrd="0" parTransId="{6AE7703A-C183-47B7-8455-27E2E4F9599A}" sibTransId="{AC543074-446E-4317-A966-C09060A8D5B6}"/>
    <dgm:cxn modelId="{2C12D452-C994-496B-A937-60212FFCDBAC}" type="presParOf" srcId="{35F1BF56-9D89-4A6D-A3BA-F60E3568DD5F}" destId="{FE02A220-B276-4EFC-ADD2-9812FFC0792A}" srcOrd="0" destOrd="0" presId="urn:microsoft.com/office/officeart/2005/8/layout/radial2"/>
    <dgm:cxn modelId="{4C57F630-DD54-42E4-A8E7-B62D77FE4493}" type="presParOf" srcId="{FE02A220-B276-4EFC-ADD2-9812FFC0792A}" destId="{F02A8A66-59B6-455B-ADD8-8243AFE228AF}" srcOrd="0" destOrd="0" presId="urn:microsoft.com/office/officeart/2005/8/layout/radial2"/>
    <dgm:cxn modelId="{1C082FE0-F0B1-49CC-AEC2-062B7F796C69}" type="presParOf" srcId="{F02A8A66-59B6-455B-ADD8-8243AFE228AF}" destId="{F2513729-B933-4197-8C29-540038D8EBB6}" srcOrd="0" destOrd="0" presId="urn:microsoft.com/office/officeart/2005/8/layout/radial2"/>
    <dgm:cxn modelId="{AA59525D-01C4-4A3E-814D-ED49DDDF42B7}" type="presParOf" srcId="{F02A8A66-59B6-455B-ADD8-8243AFE228AF}" destId="{7E6801F0-5605-4681-8601-A349ED283369}" srcOrd="1" destOrd="0" presId="urn:microsoft.com/office/officeart/2005/8/layout/radial2"/>
    <dgm:cxn modelId="{2DCE6CAB-5E97-4CAB-B7F7-1D2CD5D5F1D8}" type="presParOf" srcId="{FE02A220-B276-4EFC-ADD2-9812FFC0792A}" destId="{6034E473-B17F-4A75-8B31-210BA1EA2C5D}" srcOrd="1" destOrd="0" presId="urn:microsoft.com/office/officeart/2005/8/layout/radial2"/>
    <dgm:cxn modelId="{D3577A56-2EC6-4EB5-99D4-A1C9FA974F1C}" type="presParOf" srcId="{FE02A220-B276-4EFC-ADD2-9812FFC0792A}" destId="{823E7680-2EDD-4142-8740-D962F9C18930}" srcOrd="2" destOrd="0" presId="urn:microsoft.com/office/officeart/2005/8/layout/radial2"/>
    <dgm:cxn modelId="{56E620BD-CFAB-49CB-BE18-094EFC6BB1C8}" type="presParOf" srcId="{823E7680-2EDD-4142-8740-D962F9C18930}" destId="{C98EF4EE-A46A-4D6B-93D1-CCEEE2485508}" srcOrd="0" destOrd="0" presId="urn:microsoft.com/office/officeart/2005/8/layout/radial2"/>
    <dgm:cxn modelId="{85461CEB-58D2-4759-A509-BAE4118809B3}" type="presParOf" srcId="{823E7680-2EDD-4142-8740-D962F9C18930}" destId="{9587B8D2-EBDA-4224-BE26-C8F4549C6B96}" srcOrd="1" destOrd="0" presId="urn:microsoft.com/office/officeart/2005/8/layout/radial2"/>
    <dgm:cxn modelId="{AA60E5F5-5323-4B59-8C3D-2E9533F8AA0D}" type="presParOf" srcId="{FE02A220-B276-4EFC-ADD2-9812FFC0792A}" destId="{5FDE3E54-CA45-48B4-A83D-246A10CEF519}" srcOrd="3" destOrd="0" presId="urn:microsoft.com/office/officeart/2005/8/layout/radial2"/>
    <dgm:cxn modelId="{4A4D35B1-1F79-49E2-BB75-58A0F390EDF2}" type="presParOf" srcId="{FE02A220-B276-4EFC-ADD2-9812FFC0792A}" destId="{769F0A5C-C20F-45C1-8547-430A9ED1CFA1}" srcOrd="4" destOrd="0" presId="urn:microsoft.com/office/officeart/2005/8/layout/radial2"/>
    <dgm:cxn modelId="{4831F582-A170-4ABB-99A7-1A63D6DB955C}" type="presParOf" srcId="{769F0A5C-C20F-45C1-8547-430A9ED1CFA1}" destId="{1B8B792F-3CE4-4985-83C1-B4EB9DF64367}" srcOrd="0" destOrd="0" presId="urn:microsoft.com/office/officeart/2005/8/layout/radial2"/>
    <dgm:cxn modelId="{257C4AAB-3BD2-466E-937A-03AC277AD32C}" type="presParOf" srcId="{769F0A5C-C20F-45C1-8547-430A9ED1CFA1}" destId="{2641C1B0-E791-46D1-B98E-C194A3443FB0}" srcOrd="1" destOrd="0" presId="urn:microsoft.com/office/officeart/2005/8/layout/radial2"/>
    <dgm:cxn modelId="{51C31C19-C3EE-41F0-A1C0-BA00E8BE2852}" type="presParOf" srcId="{FE02A220-B276-4EFC-ADD2-9812FFC0792A}" destId="{A95FA4D3-EFF2-42DE-8771-60263D8271CF}" srcOrd="5" destOrd="0" presId="urn:microsoft.com/office/officeart/2005/8/layout/radial2"/>
    <dgm:cxn modelId="{A029FB87-3727-4962-879D-DD81C37DA4F0}" type="presParOf" srcId="{FE02A220-B276-4EFC-ADD2-9812FFC0792A}" destId="{C8C2DAD3-D86A-45BB-9BE1-0EF459444B62}" srcOrd="6" destOrd="0" presId="urn:microsoft.com/office/officeart/2005/8/layout/radial2"/>
    <dgm:cxn modelId="{63C051D7-B887-48D7-B0CB-C916EE853569}" type="presParOf" srcId="{C8C2DAD3-D86A-45BB-9BE1-0EF459444B62}" destId="{B76BA082-A535-4F1E-ADB2-1DFF2855944A}" srcOrd="0" destOrd="0" presId="urn:microsoft.com/office/officeart/2005/8/layout/radial2"/>
    <dgm:cxn modelId="{620E097D-C250-4C82-80CF-62CE29C1DB11}" type="presParOf" srcId="{C8C2DAD3-D86A-45BB-9BE1-0EF459444B62}" destId="{BC60FB8E-F377-4BBC-8AEE-0A55C1AFCE2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62346D-0421-4DB0-94FF-7E6D90C3065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rgbClr val="F6B6E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dirty="0" smtClean="0">
              <a:solidFill>
                <a:schemeClr val="tx1"/>
              </a:solidFill>
            </a:rPr>
            <a:t>雙手肥皂清潔，搓洗</a:t>
          </a:r>
          <a:r>
            <a:rPr lang="en-US" sz="2800" b="1" kern="1200" dirty="0" smtClean="0">
              <a:solidFill>
                <a:schemeClr val="tx1"/>
              </a:solidFill>
            </a:rPr>
            <a:t>40~60</a:t>
          </a:r>
          <a:r>
            <a:rPr lang="zh-TW" sz="2800" b="1" kern="1200" dirty="0" smtClean="0">
              <a:solidFill>
                <a:schemeClr val="tx1"/>
              </a:solidFill>
            </a:rPr>
            <a:t>秒</a:t>
          </a:r>
          <a:endParaRPr lang="zh-TW" sz="2800" b="1" kern="1200" dirty="0">
            <a:solidFill>
              <a:schemeClr val="tx1"/>
            </a:solidFill>
          </a:endParaRPr>
        </a:p>
      </dsp:txBody>
      <dsp:txXfrm>
        <a:off x="1918" y="1810385"/>
        <a:ext cx="2011188" cy="1810385"/>
      </dsp:txXfrm>
    </dsp:sp>
    <dsp:sp modelId="{D39D2BD8-3150-494D-821E-B1944845F7C5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CFC94D-3401-4F86-A2F2-9DAA0A351DA4}">
      <dsp:nvSpPr>
        <dsp:cNvPr id="0" name=""/>
        <dsp:cNvSpPr/>
      </dsp:nvSpPr>
      <dsp:spPr>
        <a:xfrm>
          <a:off x="2098583" y="0"/>
          <a:ext cx="2011188" cy="4525963"/>
        </a:xfrm>
        <a:prstGeom prst="roundRect">
          <a:avLst>
            <a:gd name="adj" fmla="val 10000"/>
          </a:avLst>
        </a:prstGeom>
        <a:solidFill>
          <a:srgbClr val="ECF2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dirty="0" smtClean="0">
              <a:solidFill>
                <a:schemeClr val="tx1"/>
              </a:solidFill>
            </a:rPr>
            <a:t>口罩要遮住口鼻、蓋住下巴  </a:t>
          </a:r>
          <a:endParaRPr lang="zh-TW" sz="2800" b="1" kern="1200" dirty="0">
            <a:solidFill>
              <a:schemeClr val="tx1"/>
            </a:solidFill>
          </a:endParaRPr>
        </a:p>
      </dsp:txBody>
      <dsp:txXfrm>
        <a:off x="2098583" y="1810385"/>
        <a:ext cx="2011188" cy="1810385"/>
      </dsp:txXfrm>
    </dsp:sp>
    <dsp:sp modelId="{05A3A0D6-AE13-4698-9195-BE760356B0B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FEF868-6206-4F34-B27B-1CFB6DE922C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rgbClr val="B0FCD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dirty="0" smtClean="0">
              <a:solidFill>
                <a:schemeClr val="tx1"/>
              </a:solidFill>
            </a:rPr>
            <a:t>噴</a:t>
          </a:r>
          <a:r>
            <a:rPr lang="en-US" sz="2800" b="1" kern="1200" dirty="0" smtClean="0">
              <a:solidFill>
                <a:schemeClr val="tx1"/>
              </a:solidFill>
            </a:rPr>
            <a:t>75%</a:t>
          </a:r>
          <a:r>
            <a:rPr lang="zh-TW" sz="2800" b="1" kern="1200" dirty="0" smtClean="0">
              <a:solidFill>
                <a:schemeClr val="tx1"/>
              </a:solidFill>
            </a:rPr>
            <a:t>酒精搓洗雙手</a:t>
          </a:r>
          <a:r>
            <a:rPr lang="en-US" sz="2800" b="1" kern="1200" dirty="0" smtClean="0">
              <a:solidFill>
                <a:schemeClr val="tx1"/>
              </a:solidFill>
            </a:rPr>
            <a:t>20-30</a:t>
          </a:r>
          <a:r>
            <a:rPr lang="zh-TW" sz="2800" b="1" kern="1200" dirty="0" smtClean="0">
              <a:solidFill>
                <a:schemeClr val="tx1"/>
              </a:solidFill>
            </a:rPr>
            <a:t>秒</a:t>
          </a:r>
          <a:endParaRPr lang="zh-TW" sz="2800" b="1" kern="1200" dirty="0">
            <a:solidFill>
              <a:schemeClr val="tx1"/>
            </a:solidFill>
          </a:endParaRPr>
        </a:p>
      </dsp:txBody>
      <dsp:txXfrm>
        <a:off x="4144967" y="1810385"/>
        <a:ext cx="2011188" cy="1810385"/>
      </dsp:txXfrm>
    </dsp:sp>
    <dsp:sp modelId="{630933AA-069C-44E5-A43D-29D0B32C04E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FDD9D1-809B-45C4-A5CB-9A99424C27D6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rgbClr val="A3E8E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dirty="0" smtClean="0">
              <a:solidFill>
                <a:schemeClr val="tx1"/>
              </a:solidFill>
            </a:rPr>
            <a:t>有發燒、呼吸道症狀速就醫</a:t>
          </a:r>
          <a:endParaRPr lang="zh-TW" sz="2800" b="1" kern="1200" dirty="0">
            <a:solidFill>
              <a:schemeClr val="tx1"/>
            </a:solidFill>
          </a:endParaRPr>
        </a:p>
      </dsp:txBody>
      <dsp:txXfrm>
        <a:off x="6216492" y="1810385"/>
        <a:ext cx="2011188" cy="1810385"/>
      </dsp:txXfrm>
    </dsp:sp>
    <dsp:sp modelId="{10025B93-6520-4D96-8E11-C9DCB2DFC7B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70EA00-8E85-4FBE-817B-120BB994653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C14E8-DDE3-47CD-8782-45BA9B12A0B3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D9A561-2D95-4BAD-B42A-8FDAABEDA1F9}">
      <dsp:nvSpPr>
        <dsp:cNvPr id="0" name=""/>
        <dsp:cNvSpPr/>
      </dsp:nvSpPr>
      <dsp:spPr>
        <a:xfrm>
          <a:off x="2602636" y="1612769"/>
          <a:ext cx="1359261" cy="1414722"/>
        </a:xfrm>
        <a:prstGeom prst="roundRect">
          <a:avLst>
            <a:gd name="adj" fmla="val 10000"/>
          </a:avLst>
        </a:prstGeom>
        <a:solidFill>
          <a:srgbClr val="F6F69C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642447" y="1652580"/>
        <a:ext cx="1279639" cy="1335100"/>
      </dsp:txXfrm>
    </dsp:sp>
    <dsp:sp modelId="{37AD90DF-0DCA-47DF-A8CB-25B2640594BF}">
      <dsp:nvSpPr>
        <dsp:cNvPr id="0" name=""/>
        <dsp:cNvSpPr/>
      </dsp:nvSpPr>
      <dsp:spPr>
        <a:xfrm>
          <a:off x="0" y="820686"/>
          <a:ext cx="2866518" cy="418227"/>
        </a:xfrm>
        <a:prstGeom prst="rect">
          <a:avLst/>
        </a:prstGeom>
        <a:solidFill>
          <a:srgbClr val="F6B6E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dirty="0" smtClean="0">
              <a:solidFill>
                <a:schemeClr val="tx1"/>
              </a:solidFill>
            </a:rPr>
            <a:t>室外至少</a:t>
          </a:r>
          <a:r>
            <a:rPr lang="en-US" sz="1800" b="1" kern="1200" dirty="0" smtClean="0">
              <a:solidFill>
                <a:schemeClr val="tx1"/>
              </a:solidFill>
            </a:rPr>
            <a:t>1</a:t>
          </a:r>
          <a:r>
            <a:rPr lang="zh-TW" sz="1800" b="1" kern="1200" dirty="0" smtClean="0">
              <a:solidFill>
                <a:schemeClr val="tx1"/>
              </a:solidFill>
            </a:rPr>
            <a:t>公尺</a:t>
          </a:r>
          <a:endParaRPr lang="zh-TW" sz="1800" b="1" kern="1200" dirty="0">
            <a:solidFill>
              <a:schemeClr val="tx1"/>
            </a:solidFill>
          </a:endParaRPr>
        </a:p>
      </dsp:txBody>
      <dsp:txXfrm>
        <a:off x="0" y="820686"/>
        <a:ext cx="2866518" cy="418227"/>
      </dsp:txXfrm>
    </dsp:sp>
    <dsp:sp modelId="{1504F028-480D-4885-9265-F51609805D6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35B8AB-4B96-4CDB-A731-C550D6CF7C3A}">
      <dsp:nvSpPr>
        <dsp:cNvPr id="0" name=""/>
        <dsp:cNvSpPr/>
      </dsp:nvSpPr>
      <dsp:spPr>
        <a:xfrm>
          <a:off x="6870338" y="1612769"/>
          <a:ext cx="1359261" cy="1414722"/>
        </a:xfrm>
        <a:prstGeom prst="roundRect">
          <a:avLst>
            <a:gd name="adj" fmla="val 10000"/>
          </a:avLst>
        </a:prstGeom>
        <a:solidFill>
          <a:srgbClr val="B0FCD2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10149" y="1652580"/>
        <a:ext cx="1279639" cy="1335100"/>
      </dsp:txXfrm>
    </dsp:sp>
    <dsp:sp modelId="{452C258F-E44A-42B8-A7A9-8ADCC9B9FC3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rgbClr val="A3E8E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dirty="0" smtClean="0">
              <a:solidFill>
                <a:schemeClr val="tx1"/>
              </a:solidFill>
            </a:rPr>
            <a:t>室內至少</a:t>
          </a:r>
          <a:r>
            <a:rPr lang="en-US" sz="1800" b="1" kern="1200" dirty="0" smtClean="0">
              <a:solidFill>
                <a:schemeClr val="tx1"/>
              </a:solidFill>
            </a:rPr>
            <a:t>1.5</a:t>
          </a:r>
          <a:r>
            <a:rPr lang="zh-TW" sz="1800" b="1" kern="1200" dirty="0" smtClean="0">
              <a:solidFill>
                <a:schemeClr val="tx1"/>
              </a:solidFill>
            </a:rPr>
            <a:t>公尺</a:t>
          </a:r>
          <a:endParaRPr lang="zh-TW" sz="1800" b="1" kern="1200" dirty="0">
            <a:solidFill>
              <a:schemeClr val="tx1"/>
            </a:solidFill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5FA4D3-EFF2-42DE-8771-60263D8271CF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DE3E54-CA45-48B4-A83D-246A10CEF519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34E473-B17F-4A75-8B31-210BA1EA2C5D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6801F0-5605-4681-8601-A349ED283369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8EF4EE-A46A-4D6B-93D1-CCEEE2485508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rgbClr val="F6B6E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dirty="0" smtClean="0">
              <a:solidFill>
                <a:schemeClr val="tx1"/>
              </a:solidFill>
            </a:rPr>
            <a:t>衛福部疾管署</a:t>
          </a:r>
          <a:endParaRPr lang="zh-TW" sz="2300" b="1" kern="1200" dirty="0">
            <a:solidFill>
              <a:schemeClr val="tx1"/>
            </a:solidFill>
          </a:endParaRPr>
        </a:p>
      </dsp:txBody>
      <dsp:txXfrm>
        <a:off x="3483799" y="192645"/>
        <a:ext cx="922321" cy="922321"/>
      </dsp:txXfrm>
    </dsp:sp>
    <dsp:sp modelId="{9587B8D2-EBDA-4224-BE26-C8F4549C6B96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1B8B792F-3CE4-4985-83C1-B4EB9DF64367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rgbClr val="B0FCD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b="1" kern="1200" dirty="0" smtClean="0">
              <a:solidFill>
                <a:schemeClr val="tx1"/>
              </a:solidFill>
            </a:rPr>
            <a:t>防疫小測驗</a:t>
          </a:r>
          <a:endParaRPr lang="zh-TW" sz="2300" b="1" kern="1200" dirty="0">
            <a:solidFill>
              <a:schemeClr val="tx1"/>
            </a:solidFill>
          </a:endParaRPr>
        </a:p>
      </dsp:txBody>
      <dsp:txXfrm>
        <a:off x="3914976" y="1801820"/>
        <a:ext cx="922321" cy="922321"/>
      </dsp:txXfrm>
    </dsp:sp>
    <dsp:sp modelId="{2641C1B0-E791-46D1-B98E-C194A3443FB0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</a:t>
          </a:r>
          <a:r>
            <a:rPr lang="zh-TW" altLang="en-US" sz="2000" kern="1200" dirty="0" smtClean="0"/>
            <a:t>久</a:t>
          </a:r>
          <a:r>
            <a:rPr lang="en-US" altLang="zh-TW" sz="2000" kern="1200" dirty="0" smtClean="0"/>
            <a:t>!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B76BA082-A535-4F1E-ADB2-1DFF2855944A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rgbClr val="A3E8E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b="1" kern="1200" dirty="0" smtClean="0">
              <a:solidFill>
                <a:schemeClr val="tx1"/>
              </a:solidFill>
            </a:rPr>
            <a:t>防疫影片</a:t>
          </a:r>
          <a:endParaRPr lang="zh-TW" sz="2300" b="1" kern="1200" dirty="0">
            <a:solidFill>
              <a:schemeClr val="tx1"/>
            </a:solidFill>
          </a:endParaRPr>
        </a:p>
      </dsp:txBody>
      <dsp:txXfrm>
        <a:off x="3483799" y="3410996"/>
        <a:ext cx="922321" cy="922321"/>
      </dsp:txXfrm>
    </dsp:sp>
    <dsp:sp modelId="{BC60FB8E-F377-4BBC-8AEE-0A55C1AFCE29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6B6E5"/>
            </a:gs>
            <a:gs pos="95000">
              <a:srgbClr val="A3E8EF"/>
            </a:gs>
            <a:gs pos="56000">
              <a:srgbClr val="B0FCD2"/>
            </a:gs>
            <a:gs pos="32000">
              <a:srgbClr val="F6F69C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文鼎特圓" panose="020B0609010101010101" pitchFamily="49" charset="-120"/>
          <a:ea typeface="文鼎特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>
                <a:solidFill>
                  <a:schemeClr val="tx1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716211"/>
            <a:ext cx="5081503" cy="3736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7756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93975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76208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1353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文鼎特圓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2021-12-07T04:00:13Z</dcterms:modified>
</cp:coreProperties>
</file>