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FB484-7866-4118-BE56-CE984BD0055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01F7D081-628A-42A9-89E7-D7B9546085CF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0F27F68-0ED6-4952-BFDE-9721E163E96E}" type="parTrans" cxnId="{553A280F-AFC7-440D-B88B-E45E22EA8F57}">
      <dgm:prSet/>
      <dgm:spPr/>
      <dgm:t>
        <a:bodyPr/>
        <a:lstStyle/>
        <a:p>
          <a:endParaRPr lang="zh-TW" altLang="en-US"/>
        </a:p>
      </dgm:t>
    </dgm:pt>
    <dgm:pt modelId="{B419204B-0340-425D-A303-71616A7461FB}" type="sibTrans" cxnId="{553A280F-AFC7-440D-B88B-E45E22EA8F57}">
      <dgm:prSet/>
      <dgm:spPr/>
      <dgm:t>
        <a:bodyPr/>
        <a:lstStyle/>
        <a:p>
          <a:endParaRPr lang="zh-TW" altLang="en-US"/>
        </a:p>
      </dgm:t>
    </dgm:pt>
    <dgm:pt modelId="{C7A71264-D5AE-4430-9703-4EBD0488535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3E3BAD2-0950-43A1-957D-1F58153B93C7}" type="parTrans" cxnId="{7B901C10-19E3-4648-8F64-8B0B14E77D0B}">
      <dgm:prSet/>
      <dgm:spPr/>
      <dgm:t>
        <a:bodyPr/>
        <a:lstStyle/>
        <a:p>
          <a:endParaRPr lang="zh-TW" altLang="en-US"/>
        </a:p>
      </dgm:t>
    </dgm:pt>
    <dgm:pt modelId="{04DB9CC9-FAD8-4936-A04F-AEA9CE78B352}" type="sibTrans" cxnId="{7B901C10-19E3-4648-8F64-8B0B14E77D0B}">
      <dgm:prSet/>
      <dgm:spPr/>
      <dgm:t>
        <a:bodyPr/>
        <a:lstStyle/>
        <a:p>
          <a:endParaRPr lang="zh-TW" altLang="en-US"/>
        </a:p>
      </dgm:t>
    </dgm:pt>
    <dgm:pt modelId="{2E414613-A63D-4AAB-A84B-E44921D85F1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C6E010C-ABC6-428B-9191-EC4AD099E337}" type="parTrans" cxnId="{255862FC-9FBB-4132-A944-95A92006A788}">
      <dgm:prSet/>
      <dgm:spPr/>
      <dgm:t>
        <a:bodyPr/>
        <a:lstStyle/>
        <a:p>
          <a:endParaRPr lang="zh-TW" altLang="en-US"/>
        </a:p>
      </dgm:t>
    </dgm:pt>
    <dgm:pt modelId="{C502DD77-B32C-4237-8229-1B2495C4EC0D}" type="sibTrans" cxnId="{255862FC-9FBB-4132-A944-95A92006A788}">
      <dgm:prSet/>
      <dgm:spPr/>
      <dgm:t>
        <a:bodyPr/>
        <a:lstStyle/>
        <a:p>
          <a:endParaRPr lang="zh-TW" altLang="en-US"/>
        </a:p>
      </dgm:t>
    </dgm:pt>
    <dgm:pt modelId="{F0160657-F2DE-4119-94E1-A08EFD68E30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B6BEB4F-CC8B-4E9C-8EE5-9129EE692539}" type="parTrans" cxnId="{E3A9BCC5-5B39-4850-B35F-B9464EA42586}">
      <dgm:prSet/>
      <dgm:spPr/>
      <dgm:t>
        <a:bodyPr/>
        <a:lstStyle/>
        <a:p>
          <a:endParaRPr lang="zh-TW" altLang="en-US"/>
        </a:p>
      </dgm:t>
    </dgm:pt>
    <dgm:pt modelId="{1CA7275D-EE52-4984-B80F-2AA89BD055E6}" type="sibTrans" cxnId="{E3A9BCC5-5B39-4850-B35F-B9464EA42586}">
      <dgm:prSet/>
      <dgm:spPr/>
      <dgm:t>
        <a:bodyPr/>
        <a:lstStyle/>
        <a:p>
          <a:endParaRPr lang="zh-TW" altLang="en-US"/>
        </a:p>
      </dgm:t>
    </dgm:pt>
    <dgm:pt modelId="{7C6DC3E4-95EC-4E3E-B36C-903712B9331E}" type="pres">
      <dgm:prSet presAssocID="{4A2FB484-7866-4118-BE56-CE984BD005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B6911A-E85A-4FDE-A2DA-D13046AEA1A8}" type="pres">
      <dgm:prSet presAssocID="{4A2FB484-7866-4118-BE56-CE984BD00554}" presName="fgShape" presStyleLbl="fgShp" presStyleIdx="0" presStyleCnt="1"/>
      <dgm:spPr/>
    </dgm:pt>
    <dgm:pt modelId="{913F3992-6B15-450F-BE99-89F66953F224}" type="pres">
      <dgm:prSet presAssocID="{4A2FB484-7866-4118-BE56-CE984BD00554}" presName="linComp" presStyleCnt="0"/>
      <dgm:spPr/>
    </dgm:pt>
    <dgm:pt modelId="{9AEF2F10-E49E-4B46-B977-462F5279BACE}" type="pres">
      <dgm:prSet presAssocID="{01F7D081-628A-42A9-89E7-D7B9546085CF}" presName="compNode" presStyleCnt="0"/>
      <dgm:spPr/>
    </dgm:pt>
    <dgm:pt modelId="{3683A2B8-E549-4589-B884-D3E02FE2A038}" type="pres">
      <dgm:prSet presAssocID="{01F7D081-628A-42A9-89E7-D7B9546085C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A7EDB23-1E95-4674-8EF2-6038D5DDF79C}" type="pres">
      <dgm:prSet presAssocID="{01F7D081-628A-42A9-89E7-D7B9546085C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36277E-529E-4C32-A502-2DA12A9B5E9E}" type="pres">
      <dgm:prSet presAssocID="{01F7D081-628A-42A9-89E7-D7B9546085CF}" presName="invisiNode" presStyleLbl="node1" presStyleIdx="0" presStyleCnt="4"/>
      <dgm:spPr/>
    </dgm:pt>
    <dgm:pt modelId="{5AC583C8-4F15-4E1A-AAFA-EC31E8C870D0}" type="pres">
      <dgm:prSet presAssocID="{01F7D081-628A-42A9-89E7-D7B9546085CF}" presName="imagNode" presStyleLbl="fgImgPlace1" presStyleIdx="0" presStyleCnt="4"/>
      <dgm:spPr/>
    </dgm:pt>
    <dgm:pt modelId="{7ED7DF60-8492-41DC-BA0D-BC62064F9F25}" type="pres">
      <dgm:prSet presAssocID="{B419204B-0340-425D-A303-71616A7461F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88EE1B7-E92E-4036-844A-CBCD1243A36D}" type="pres">
      <dgm:prSet presAssocID="{C7A71264-D5AE-4430-9703-4EBD04885354}" presName="compNode" presStyleCnt="0"/>
      <dgm:spPr/>
    </dgm:pt>
    <dgm:pt modelId="{62D4E032-70F5-43AD-8CCF-0C717B6BB5EC}" type="pres">
      <dgm:prSet presAssocID="{C7A71264-D5AE-4430-9703-4EBD0488535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3185B45-261A-45EF-B611-9588AF721404}" type="pres">
      <dgm:prSet presAssocID="{C7A71264-D5AE-4430-9703-4EBD0488535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A58DA6-46FF-416A-9BA2-EF05729661A8}" type="pres">
      <dgm:prSet presAssocID="{C7A71264-D5AE-4430-9703-4EBD04885354}" presName="invisiNode" presStyleLbl="node1" presStyleIdx="1" presStyleCnt="4"/>
      <dgm:spPr/>
    </dgm:pt>
    <dgm:pt modelId="{3C7BDE34-374C-43C9-A779-29B301B7E4E1}" type="pres">
      <dgm:prSet presAssocID="{C7A71264-D5AE-4430-9703-4EBD04885354}" presName="imagNode" presStyleLbl="fgImgPlace1" presStyleIdx="1" presStyleCnt="4"/>
      <dgm:spPr/>
    </dgm:pt>
    <dgm:pt modelId="{4F4A7AF0-2539-4E4E-83DF-74E4AD017894}" type="pres">
      <dgm:prSet presAssocID="{04DB9CC9-FAD8-4936-A04F-AEA9CE78B35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7B3C8D3-C46E-4BA0-A76F-05F1B2F71801}" type="pres">
      <dgm:prSet presAssocID="{2E414613-A63D-4AAB-A84B-E44921D85F1A}" presName="compNode" presStyleCnt="0"/>
      <dgm:spPr/>
    </dgm:pt>
    <dgm:pt modelId="{BAFCA55F-B2FF-48C3-A57C-0F1AC45D9FE6}" type="pres">
      <dgm:prSet presAssocID="{2E414613-A63D-4AAB-A84B-E44921D85F1A}" presName="bkgdShape" presStyleLbl="node1" presStyleIdx="2" presStyleCnt="4" custLinFactNeighborX="644"/>
      <dgm:spPr/>
      <dgm:t>
        <a:bodyPr/>
        <a:lstStyle/>
        <a:p>
          <a:endParaRPr lang="zh-TW" altLang="en-US"/>
        </a:p>
      </dgm:t>
    </dgm:pt>
    <dgm:pt modelId="{507FAC05-0AEC-42B3-BCD0-9E07A24E5C78}" type="pres">
      <dgm:prSet presAssocID="{2E414613-A63D-4AAB-A84B-E44921D85F1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6DD496-AA34-4C29-B6A0-11A74A57E1B7}" type="pres">
      <dgm:prSet presAssocID="{2E414613-A63D-4AAB-A84B-E44921D85F1A}" presName="invisiNode" presStyleLbl="node1" presStyleIdx="2" presStyleCnt="4"/>
      <dgm:spPr/>
    </dgm:pt>
    <dgm:pt modelId="{4B3873B4-F617-472F-89B0-794DF44AE294}" type="pres">
      <dgm:prSet presAssocID="{2E414613-A63D-4AAB-A84B-E44921D85F1A}" presName="imagNode" presStyleLbl="fgImgPlace1" presStyleIdx="2" presStyleCnt="4"/>
      <dgm:spPr/>
    </dgm:pt>
    <dgm:pt modelId="{F6A7A762-81A7-479B-AE32-7F37CC7F152D}" type="pres">
      <dgm:prSet presAssocID="{C502DD77-B32C-4237-8229-1B2495C4EC0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CF95B51-DB40-48A4-9C7C-E03BB1969BA3}" type="pres">
      <dgm:prSet presAssocID="{F0160657-F2DE-4119-94E1-A08EFD68E306}" presName="compNode" presStyleCnt="0"/>
      <dgm:spPr/>
    </dgm:pt>
    <dgm:pt modelId="{647C7EEC-CBF6-43D6-8FA1-A53FF8EC3ECD}" type="pres">
      <dgm:prSet presAssocID="{F0160657-F2DE-4119-94E1-A08EFD68E30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D38914C-F1A1-4BA8-A682-B4B0B4C18B39}" type="pres">
      <dgm:prSet presAssocID="{F0160657-F2DE-4119-94E1-A08EFD68E30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FCE3CA-EE8E-45E1-9514-29A0FFFBAF33}" type="pres">
      <dgm:prSet presAssocID="{F0160657-F2DE-4119-94E1-A08EFD68E306}" presName="invisiNode" presStyleLbl="node1" presStyleIdx="3" presStyleCnt="4"/>
      <dgm:spPr/>
    </dgm:pt>
    <dgm:pt modelId="{F2C33629-952E-40F9-A92B-2344769F24AA}" type="pres">
      <dgm:prSet presAssocID="{F0160657-F2DE-4119-94E1-A08EFD68E306}" presName="imagNode" presStyleLbl="fgImgPlace1" presStyleIdx="3" presStyleCnt="4"/>
      <dgm:spPr/>
    </dgm:pt>
  </dgm:ptLst>
  <dgm:cxnLst>
    <dgm:cxn modelId="{F033957B-FBDC-4CE2-A9AB-E7B439F9A660}" type="presOf" srcId="{B419204B-0340-425D-A303-71616A7461FB}" destId="{7ED7DF60-8492-41DC-BA0D-BC62064F9F25}" srcOrd="0" destOrd="0" presId="urn:microsoft.com/office/officeart/2005/8/layout/hList7"/>
    <dgm:cxn modelId="{553A280F-AFC7-440D-B88B-E45E22EA8F57}" srcId="{4A2FB484-7866-4118-BE56-CE984BD00554}" destId="{01F7D081-628A-42A9-89E7-D7B9546085CF}" srcOrd="0" destOrd="0" parTransId="{80F27F68-0ED6-4952-BFDE-9721E163E96E}" sibTransId="{B419204B-0340-425D-A303-71616A7461FB}"/>
    <dgm:cxn modelId="{7D765FA7-B51A-4524-9FFC-6D2DECF93B82}" type="presOf" srcId="{F0160657-F2DE-4119-94E1-A08EFD68E306}" destId="{647C7EEC-CBF6-43D6-8FA1-A53FF8EC3ECD}" srcOrd="0" destOrd="0" presId="urn:microsoft.com/office/officeart/2005/8/layout/hList7"/>
    <dgm:cxn modelId="{5876A2DD-CC16-4D0C-9DD1-C5F545677623}" type="presOf" srcId="{2E414613-A63D-4AAB-A84B-E44921D85F1A}" destId="{BAFCA55F-B2FF-48C3-A57C-0F1AC45D9FE6}" srcOrd="0" destOrd="0" presId="urn:microsoft.com/office/officeart/2005/8/layout/hList7"/>
    <dgm:cxn modelId="{E3A9BCC5-5B39-4850-B35F-B9464EA42586}" srcId="{4A2FB484-7866-4118-BE56-CE984BD00554}" destId="{F0160657-F2DE-4119-94E1-A08EFD68E306}" srcOrd="3" destOrd="0" parTransId="{0B6BEB4F-CC8B-4E9C-8EE5-9129EE692539}" sibTransId="{1CA7275D-EE52-4984-B80F-2AA89BD055E6}"/>
    <dgm:cxn modelId="{44282F14-9380-4267-8D69-2DE1198D3DC1}" type="presOf" srcId="{C502DD77-B32C-4237-8229-1B2495C4EC0D}" destId="{F6A7A762-81A7-479B-AE32-7F37CC7F152D}" srcOrd="0" destOrd="0" presId="urn:microsoft.com/office/officeart/2005/8/layout/hList7"/>
    <dgm:cxn modelId="{EAD2F39F-8194-4CE8-AB5E-1E2AA3B5F04A}" type="presOf" srcId="{F0160657-F2DE-4119-94E1-A08EFD68E306}" destId="{CD38914C-F1A1-4BA8-A682-B4B0B4C18B39}" srcOrd="1" destOrd="0" presId="urn:microsoft.com/office/officeart/2005/8/layout/hList7"/>
    <dgm:cxn modelId="{B1A06ABF-74C9-4737-9B10-510916EC48A6}" type="presOf" srcId="{01F7D081-628A-42A9-89E7-D7B9546085CF}" destId="{3683A2B8-E549-4589-B884-D3E02FE2A038}" srcOrd="0" destOrd="0" presId="urn:microsoft.com/office/officeart/2005/8/layout/hList7"/>
    <dgm:cxn modelId="{7B901C10-19E3-4648-8F64-8B0B14E77D0B}" srcId="{4A2FB484-7866-4118-BE56-CE984BD00554}" destId="{C7A71264-D5AE-4430-9703-4EBD04885354}" srcOrd="1" destOrd="0" parTransId="{43E3BAD2-0950-43A1-957D-1F58153B93C7}" sibTransId="{04DB9CC9-FAD8-4936-A04F-AEA9CE78B352}"/>
    <dgm:cxn modelId="{1245B4D3-37DD-4A24-96AE-523D4D6A34E8}" type="presOf" srcId="{01F7D081-628A-42A9-89E7-D7B9546085CF}" destId="{EA7EDB23-1E95-4674-8EF2-6038D5DDF79C}" srcOrd="1" destOrd="0" presId="urn:microsoft.com/office/officeart/2005/8/layout/hList7"/>
    <dgm:cxn modelId="{255862FC-9FBB-4132-A944-95A92006A788}" srcId="{4A2FB484-7866-4118-BE56-CE984BD00554}" destId="{2E414613-A63D-4AAB-A84B-E44921D85F1A}" srcOrd="2" destOrd="0" parTransId="{EC6E010C-ABC6-428B-9191-EC4AD099E337}" sibTransId="{C502DD77-B32C-4237-8229-1B2495C4EC0D}"/>
    <dgm:cxn modelId="{07E2EFD9-A658-4F2E-AB2D-5A5A6308081E}" type="presOf" srcId="{C7A71264-D5AE-4430-9703-4EBD04885354}" destId="{62D4E032-70F5-43AD-8CCF-0C717B6BB5EC}" srcOrd="0" destOrd="0" presId="urn:microsoft.com/office/officeart/2005/8/layout/hList7"/>
    <dgm:cxn modelId="{3FB1EB80-4309-47A7-AC21-582BB46958B4}" type="presOf" srcId="{2E414613-A63D-4AAB-A84B-E44921D85F1A}" destId="{507FAC05-0AEC-42B3-BCD0-9E07A24E5C78}" srcOrd="1" destOrd="0" presId="urn:microsoft.com/office/officeart/2005/8/layout/hList7"/>
    <dgm:cxn modelId="{37EFD522-0FE3-43D8-B012-5C3554B53DE9}" type="presOf" srcId="{04DB9CC9-FAD8-4936-A04F-AEA9CE78B352}" destId="{4F4A7AF0-2539-4E4E-83DF-74E4AD017894}" srcOrd="0" destOrd="0" presId="urn:microsoft.com/office/officeart/2005/8/layout/hList7"/>
    <dgm:cxn modelId="{F6163DC0-710F-421A-AAC7-1D703F951119}" type="presOf" srcId="{4A2FB484-7866-4118-BE56-CE984BD00554}" destId="{7C6DC3E4-95EC-4E3E-B36C-903712B9331E}" srcOrd="0" destOrd="0" presId="urn:microsoft.com/office/officeart/2005/8/layout/hList7"/>
    <dgm:cxn modelId="{7ECCA88A-AF87-46BB-8D9B-02B90CFE464C}" type="presOf" srcId="{C7A71264-D5AE-4430-9703-4EBD04885354}" destId="{C3185B45-261A-45EF-B611-9588AF721404}" srcOrd="1" destOrd="0" presId="urn:microsoft.com/office/officeart/2005/8/layout/hList7"/>
    <dgm:cxn modelId="{6B541930-5BD1-48D4-A6CA-EF7F943F2B02}" type="presParOf" srcId="{7C6DC3E4-95EC-4E3E-B36C-903712B9331E}" destId="{A1B6911A-E85A-4FDE-A2DA-D13046AEA1A8}" srcOrd="0" destOrd="0" presId="urn:microsoft.com/office/officeart/2005/8/layout/hList7"/>
    <dgm:cxn modelId="{A3737CCB-A13B-4526-BA71-1DE429D0C611}" type="presParOf" srcId="{7C6DC3E4-95EC-4E3E-B36C-903712B9331E}" destId="{913F3992-6B15-450F-BE99-89F66953F224}" srcOrd="1" destOrd="0" presId="urn:microsoft.com/office/officeart/2005/8/layout/hList7"/>
    <dgm:cxn modelId="{79B84421-F8A4-4CE8-8F8A-695A51F942BD}" type="presParOf" srcId="{913F3992-6B15-450F-BE99-89F66953F224}" destId="{9AEF2F10-E49E-4B46-B977-462F5279BACE}" srcOrd="0" destOrd="0" presId="urn:microsoft.com/office/officeart/2005/8/layout/hList7"/>
    <dgm:cxn modelId="{4272B2E4-C952-458F-957F-77B9349DAFEE}" type="presParOf" srcId="{9AEF2F10-E49E-4B46-B977-462F5279BACE}" destId="{3683A2B8-E549-4589-B884-D3E02FE2A038}" srcOrd="0" destOrd="0" presId="urn:microsoft.com/office/officeart/2005/8/layout/hList7"/>
    <dgm:cxn modelId="{DA06ED03-CA1E-48A5-BFEB-01C06EBB4136}" type="presParOf" srcId="{9AEF2F10-E49E-4B46-B977-462F5279BACE}" destId="{EA7EDB23-1E95-4674-8EF2-6038D5DDF79C}" srcOrd="1" destOrd="0" presId="urn:microsoft.com/office/officeart/2005/8/layout/hList7"/>
    <dgm:cxn modelId="{2007E7A9-2114-4DA7-960B-8C8EAA325D45}" type="presParOf" srcId="{9AEF2F10-E49E-4B46-B977-462F5279BACE}" destId="{9F36277E-529E-4C32-A502-2DA12A9B5E9E}" srcOrd="2" destOrd="0" presId="urn:microsoft.com/office/officeart/2005/8/layout/hList7"/>
    <dgm:cxn modelId="{2A09F5CD-B26C-4E40-9FCC-42D80ECEF145}" type="presParOf" srcId="{9AEF2F10-E49E-4B46-B977-462F5279BACE}" destId="{5AC583C8-4F15-4E1A-AAFA-EC31E8C870D0}" srcOrd="3" destOrd="0" presId="urn:microsoft.com/office/officeart/2005/8/layout/hList7"/>
    <dgm:cxn modelId="{E52E54AA-9F46-4A5E-8FB6-89ADA23F47EC}" type="presParOf" srcId="{913F3992-6B15-450F-BE99-89F66953F224}" destId="{7ED7DF60-8492-41DC-BA0D-BC62064F9F25}" srcOrd="1" destOrd="0" presId="urn:microsoft.com/office/officeart/2005/8/layout/hList7"/>
    <dgm:cxn modelId="{7604E960-0CB1-4F93-8F40-048646B2B132}" type="presParOf" srcId="{913F3992-6B15-450F-BE99-89F66953F224}" destId="{F88EE1B7-E92E-4036-844A-CBCD1243A36D}" srcOrd="2" destOrd="0" presId="urn:microsoft.com/office/officeart/2005/8/layout/hList7"/>
    <dgm:cxn modelId="{C4BB717A-48A9-4CD0-B823-12AC64398D3E}" type="presParOf" srcId="{F88EE1B7-E92E-4036-844A-CBCD1243A36D}" destId="{62D4E032-70F5-43AD-8CCF-0C717B6BB5EC}" srcOrd="0" destOrd="0" presId="urn:microsoft.com/office/officeart/2005/8/layout/hList7"/>
    <dgm:cxn modelId="{48125194-637F-4F0B-9A8F-7002849BCCA4}" type="presParOf" srcId="{F88EE1B7-E92E-4036-844A-CBCD1243A36D}" destId="{C3185B45-261A-45EF-B611-9588AF721404}" srcOrd="1" destOrd="0" presId="urn:microsoft.com/office/officeart/2005/8/layout/hList7"/>
    <dgm:cxn modelId="{BE6126FD-47A1-4607-B0E9-6B1F391E954E}" type="presParOf" srcId="{F88EE1B7-E92E-4036-844A-CBCD1243A36D}" destId="{B2A58DA6-46FF-416A-9BA2-EF05729661A8}" srcOrd="2" destOrd="0" presId="urn:microsoft.com/office/officeart/2005/8/layout/hList7"/>
    <dgm:cxn modelId="{079F6D77-36A3-4B6E-B292-A4F0D2572667}" type="presParOf" srcId="{F88EE1B7-E92E-4036-844A-CBCD1243A36D}" destId="{3C7BDE34-374C-43C9-A779-29B301B7E4E1}" srcOrd="3" destOrd="0" presId="urn:microsoft.com/office/officeart/2005/8/layout/hList7"/>
    <dgm:cxn modelId="{75C4A267-24F4-45BD-A02B-5294B509F72C}" type="presParOf" srcId="{913F3992-6B15-450F-BE99-89F66953F224}" destId="{4F4A7AF0-2539-4E4E-83DF-74E4AD017894}" srcOrd="3" destOrd="0" presId="urn:microsoft.com/office/officeart/2005/8/layout/hList7"/>
    <dgm:cxn modelId="{ADB5B30A-3519-41F3-B252-59A6BBE2CCC5}" type="presParOf" srcId="{913F3992-6B15-450F-BE99-89F66953F224}" destId="{87B3C8D3-C46E-4BA0-A76F-05F1B2F71801}" srcOrd="4" destOrd="0" presId="urn:microsoft.com/office/officeart/2005/8/layout/hList7"/>
    <dgm:cxn modelId="{430AB390-88E5-47E3-B2DD-8D5E3D1DD348}" type="presParOf" srcId="{87B3C8D3-C46E-4BA0-A76F-05F1B2F71801}" destId="{BAFCA55F-B2FF-48C3-A57C-0F1AC45D9FE6}" srcOrd="0" destOrd="0" presId="urn:microsoft.com/office/officeart/2005/8/layout/hList7"/>
    <dgm:cxn modelId="{747AFCCC-EFC5-4DC1-B29E-5373327A4E2F}" type="presParOf" srcId="{87B3C8D3-C46E-4BA0-A76F-05F1B2F71801}" destId="{507FAC05-0AEC-42B3-BCD0-9E07A24E5C78}" srcOrd="1" destOrd="0" presId="urn:microsoft.com/office/officeart/2005/8/layout/hList7"/>
    <dgm:cxn modelId="{D5F75243-7156-4705-A449-FA7B7FD226A5}" type="presParOf" srcId="{87B3C8D3-C46E-4BA0-A76F-05F1B2F71801}" destId="{0C6DD496-AA34-4C29-B6A0-11A74A57E1B7}" srcOrd="2" destOrd="0" presId="urn:microsoft.com/office/officeart/2005/8/layout/hList7"/>
    <dgm:cxn modelId="{A287E17A-8B8A-4F75-8A10-F6656CF21833}" type="presParOf" srcId="{87B3C8D3-C46E-4BA0-A76F-05F1B2F71801}" destId="{4B3873B4-F617-472F-89B0-794DF44AE294}" srcOrd="3" destOrd="0" presId="urn:microsoft.com/office/officeart/2005/8/layout/hList7"/>
    <dgm:cxn modelId="{80B0BC1D-8FB1-42C7-B8D7-41F17D0FC289}" type="presParOf" srcId="{913F3992-6B15-450F-BE99-89F66953F224}" destId="{F6A7A762-81A7-479B-AE32-7F37CC7F152D}" srcOrd="5" destOrd="0" presId="urn:microsoft.com/office/officeart/2005/8/layout/hList7"/>
    <dgm:cxn modelId="{62CB18E4-CC08-4D3F-8CAD-3EAE9E878CAA}" type="presParOf" srcId="{913F3992-6B15-450F-BE99-89F66953F224}" destId="{DCF95B51-DB40-48A4-9C7C-E03BB1969BA3}" srcOrd="6" destOrd="0" presId="urn:microsoft.com/office/officeart/2005/8/layout/hList7"/>
    <dgm:cxn modelId="{2BFDAD13-66D0-418F-875B-E15240434775}" type="presParOf" srcId="{DCF95B51-DB40-48A4-9C7C-E03BB1969BA3}" destId="{647C7EEC-CBF6-43D6-8FA1-A53FF8EC3ECD}" srcOrd="0" destOrd="0" presId="urn:microsoft.com/office/officeart/2005/8/layout/hList7"/>
    <dgm:cxn modelId="{E12E7EF0-33D8-4EB6-9B1B-54CBF326522E}" type="presParOf" srcId="{DCF95B51-DB40-48A4-9C7C-E03BB1969BA3}" destId="{CD38914C-F1A1-4BA8-A682-B4B0B4C18B39}" srcOrd="1" destOrd="0" presId="urn:microsoft.com/office/officeart/2005/8/layout/hList7"/>
    <dgm:cxn modelId="{2ABCB8D2-E054-4BD8-88E0-E6C7E4B9783A}" type="presParOf" srcId="{DCF95B51-DB40-48A4-9C7C-E03BB1969BA3}" destId="{81FCE3CA-EE8E-45E1-9514-29A0FFFBAF33}" srcOrd="2" destOrd="0" presId="urn:microsoft.com/office/officeart/2005/8/layout/hList7"/>
    <dgm:cxn modelId="{B1CDB0FE-6CC8-413F-BE1E-B547584CBF79}" type="presParOf" srcId="{DCF95B51-DB40-48A4-9C7C-E03BB1969BA3}" destId="{F2C33629-952E-40F9-A92B-2344769F24A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9EF946-5E5A-4794-A3DA-52298B831066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28F6C57-C490-4B43-9E41-2375900C465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9F972E9-6AA2-4CC4-8008-66F58E332077}" type="parTrans" cxnId="{62FA3FF6-B6AA-4DB4-B9CE-9DFC0AC864D8}">
      <dgm:prSet/>
      <dgm:spPr/>
      <dgm:t>
        <a:bodyPr/>
        <a:lstStyle/>
        <a:p>
          <a:endParaRPr lang="zh-TW" altLang="en-US"/>
        </a:p>
      </dgm:t>
    </dgm:pt>
    <dgm:pt modelId="{8EA1B105-D116-4DB6-8168-DA768C1349CC}" type="sibTrans" cxnId="{62FA3FF6-B6AA-4DB4-B9CE-9DFC0AC864D8}">
      <dgm:prSet/>
      <dgm:spPr/>
      <dgm:t>
        <a:bodyPr/>
        <a:lstStyle/>
        <a:p>
          <a:endParaRPr lang="zh-TW" altLang="en-US"/>
        </a:p>
      </dgm:t>
    </dgm:pt>
    <dgm:pt modelId="{74F4BE44-9DC8-4B97-BD39-F38B0805E8B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CAE71AA-B7CA-4772-9432-2A0AA3B3F8A9}" type="parTrans" cxnId="{BB61930C-7746-442E-A21E-43EFDE008F1F}">
      <dgm:prSet/>
      <dgm:spPr/>
      <dgm:t>
        <a:bodyPr/>
        <a:lstStyle/>
        <a:p>
          <a:endParaRPr lang="zh-TW" altLang="en-US"/>
        </a:p>
      </dgm:t>
    </dgm:pt>
    <dgm:pt modelId="{B8DAE250-F4D2-4719-82CD-68FB0BB286B4}" type="sibTrans" cxnId="{BB61930C-7746-442E-A21E-43EFDE008F1F}">
      <dgm:prSet/>
      <dgm:spPr/>
      <dgm:t>
        <a:bodyPr/>
        <a:lstStyle/>
        <a:p>
          <a:endParaRPr lang="zh-TW" altLang="en-US"/>
        </a:p>
      </dgm:t>
    </dgm:pt>
    <dgm:pt modelId="{F44E8BCC-BC57-4099-902C-88404FBFBB3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745609E-D441-4620-9CA2-95284D3EAE6C}" type="parTrans" cxnId="{7C647B3F-DF8F-4763-9FDD-E6BB38DF88AE}">
      <dgm:prSet/>
      <dgm:spPr/>
      <dgm:t>
        <a:bodyPr/>
        <a:lstStyle/>
        <a:p>
          <a:endParaRPr lang="zh-TW" altLang="en-US"/>
        </a:p>
      </dgm:t>
    </dgm:pt>
    <dgm:pt modelId="{B1C1BBDC-2004-43B7-8F81-7BAF763B88B6}" type="sibTrans" cxnId="{7C647B3F-DF8F-4763-9FDD-E6BB38DF88AE}">
      <dgm:prSet/>
      <dgm:spPr/>
      <dgm:t>
        <a:bodyPr/>
        <a:lstStyle/>
        <a:p>
          <a:endParaRPr lang="zh-TW" altLang="en-US"/>
        </a:p>
      </dgm:t>
    </dgm:pt>
    <dgm:pt modelId="{0B471AB0-7112-490F-85A8-F95AACD969C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A8537B1-F6FF-4C88-9C84-17283399629E}" type="parTrans" cxnId="{04BBFF84-969A-400A-B842-CA387D233860}">
      <dgm:prSet/>
      <dgm:spPr/>
      <dgm:t>
        <a:bodyPr/>
        <a:lstStyle/>
        <a:p>
          <a:endParaRPr lang="zh-TW" altLang="en-US"/>
        </a:p>
      </dgm:t>
    </dgm:pt>
    <dgm:pt modelId="{4A64E0C7-96D3-4EB2-8B4E-419A213A6464}" type="sibTrans" cxnId="{04BBFF84-969A-400A-B842-CA387D233860}">
      <dgm:prSet/>
      <dgm:spPr/>
      <dgm:t>
        <a:bodyPr/>
        <a:lstStyle/>
        <a:p>
          <a:endParaRPr lang="zh-TW" altLang="en-US"/>
        </a:p>
      </dgm:t>
    </dgm:pt>
    <dgm:pt modelId="{020517A9-87CD-43F9-868E-24A041101269}" type="pres">
      <dgm:prSet presAssocID="{A39EF946-5E5A-4794-A3DA-52298B831066}" presName="rootNode" presStyleCnt="0">
        <dgm:presLayoutVars>
          <dgm:chMax/>
          <dgm:chPref/>
          <dgm:dir/>
          <dgm:animLvl val="lvl"/>
        </dgm:presLayoutVars>
      </dgm:prSet>
      <dgm:spPr/>
    </dgm:pt>
    <dgm:pt modelId="{9EE104A8-4DD7-4BD0-81CC-CDB790D8F6F3}" type="pres">
      <dgm:prSet presAssocID="{E28F6C57-C490-4B43-9E41-2375900C465A}" presName="composite" presStyleCnt="0"/>
      <dgm:spPr/>
    </dgm:pt>
    <dgm:pt modelId="{0049301F-976F-4B7B-B259-4B92B6A8076F}" type="pres">
      <dgm:prSet presAssocID="{E28F6C57-C490-4B43-9E41-2375900C465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1133D70-619C-4F9D-84F7-10DB72D7673F}" type="pres">
      <dgm:prSet presAssocID="{E28F6C57-C490-4B43-9E41-2375900C465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BDB949-1576-4BB5-B199-97E581AACC22}" type="pres">
      <dgm:prSet presAssocID="{E28F6C57-C490-4B43-9E41-2375900C465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1FFFC1A-B03E-49A4-9D16-4620895FD447}" type="pres">
      <dgm:prSet presAssocID="{8EA1B105-D116-4DB6-8168-DA768C1349CC}" presName="sibTrans" presStyleCnt="0"/>
      <dgm:spPr/>
    </dgm:pt>
    <dgm:pt modelId="{C498FBB3-8066-4159-A1E2-65B9AF854FB1}" type="pres">
      <dgm:prSet presAssocID="{F44E8BCC-BC57-4099-902C-88404FBFBB33}" presName="composite" presStyleCnt="0"/>
      <dgm:spPr/>
    </dgm:pt>
    <dgm:pt modelId="{BADE9261-5C08-4A8C-8981-81819666F07B}" type="pres">
      <dgm:prSet presAssocID="{F44E8BCC-BC57-4099-902C-88404FBFBB3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E985033-E2AA-4FF2-9A82-AF4C89201323}" type="pres">
      <dgm:prSet presAssocID="{F44E8BCC-BC57-4099-902C-88404FBFBB3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AEF0FFF-77F5-4188-9938-E3DE779A7522}" type="pres">
      <dgm:prSet presAssocID="{F44E8BCC-BC57-4099-902C-88404FBFBB3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23AE1EF-1F08-4F0A-81A2-41CC6F5F3CEB}" type="presOf" srcId="{74F4BE44-9DC8-4B97-BD39-F38B0805E8B4}" destId="{ACBDB949-1576-4BB5-B199-97E581AACC22}" srcOrd="0" destOrd="0" presId="urn:microsoft.com/office/officeart/2008/layout/TitledPictureBlocks"/>
    <dgm:cxn modelId="{3AE397B2-AF51-4C84-AECA-F8F57C8B9853}" type="presOf" srcId="{E28F6C57-C490-4B43-9E41-2375900C465A}" destId="{0049301F-976F-4B7B-B259-4B92B6A8076F}" srcOrd="0" destOrd="0" presId="urn:microsoft.com/office/officeart/2008/layout/TitledPictureBlocks"/>
    <dgm:cxn modelId="{4F0FE2E2-D911-40C8-8DCF-3D550CAA416C}" type="presOf" srcId="{0B471AB0-7112-490F-85A8-F95AACD969CF}" destId="{0AEF0FFF-77F5-4188-9938-E3DE779A7522}" srcOrd="0" destOrd="0" presId="urn:microsoft.com/office/officeart/2008/layout/TitledPictureBlocks"/>
    <dgm:cxn modelId="{71CD73A2-220D-4DD1-9565-4C0FCB8245C6}" type="presOf" srcId="{F44E8BCC-BC57-4099-902C-88404FBFBB33}" destId="{BADE9261-5C08-4A8C-8981-81819666F07B}" srcOrd="0" destOrd="0" presId="urn:microsoft.com/office/officeart/2008/layout/TitledPictureBlocks"/>
    <dgm:cxn modelId="{9ABDD13A-4270-42DD-82B4-CC7BCF1BEF55}" type="presOf" srcId="{A39EF946-5E5A-4794-A3DA-52298B831066}" destId="{020517A9-87CD-43F9-868E-24A041101269}" srcOrd="0" destOrd="0" presId="urn:microsoft.com/office/officeart/2008/layout/TitledPictureBlocks"/>
    <dgm:cxn modelId="{BB61930C-7746-442E-A21E-43EFDE008F1F}" srcId="{E28F6C57-C490-4B43-9E41-2375900C465A}" destId="{74F4BE44-9DC8-4B97-BD39-F38B0805E8B4}" srcOrd="0" destOrd="0" parTransId="{CCAE71AA-B7CA-4772-9432-2A0AA3B3F8A9}" sibTransId="{B8DAE250-F4D2-4719-82CD-68FB0BB286B4}"/>
    <dgm:cxn modelId="{62FA3FF6-B6AA-4DB4-B9CE-9DFC0AC864D8}" srcId="{A39EF946-5E5A-4794-A3DA-52298B831066}" destId="{E28F6C57-C490-4B43-9E41-2375900C465A}" srcOrd="0" destOrd="0" parTransId="{19F972E9-6AA2-4CC4-8008-66F58E332077}" sibTransId="{8EA1B105-D116-4DB6-8168-DA768C1349CC}"/>
    <dgm:cxn modelId="{04BBFF84-969A-400A-B842-CA387D233860}" srcId="{F44E8BCC-BC57-4099-902C-88404FBFBB33}" destId="{0B471AB0-7112-490F-85A8-F95AACD969CF}" srcOrd="0" destOrd="0" parTransId="{AA8537B1-F6FF-4C88-9C84-17283399629E}" sibTransId="{4A64E0C7-96D3-4EB2-8B4E-419A213A6464}"/>
    <dgm:cxn modelId="{7C647B3F-DF8F-4763-9FDD-E6BB38DF88AE}" srcId="{A39EF946-5E5A-4794-A3DA-52298B831066}" destId="{F44E8BCC-BC57-4099-902C-88404FBFBB33}" srcOrd="1" destOrd="0" parTransId="{0745609E-D441-4620-9CA2-95284D3EAE6C}" sibTransId="{B1C1BBDC-2004-43B7-8F81-7BAF763B88B6}"/>
    <dgm:cxn modelId="{C70D95EB-5735-4C41-83D3-FCE6B7D6E971}" type="presParOf" srcId="{020517A9-87CD-43F9-868E-24A041101269}" destId="{9EE104A8-4DD7-4BD0-81CC-CDB790D8F6F3}" srcOrd="0" destOrd="0" presId="urn:microsoft.com/office/officeart/2008/layout/TitledPictureBlocks"/>
    <dgm:cxn modelId="{022291E0-6FC7-41FB-8533-71EB951742B4}" type="presParOf" srcId="{9EE104A8-4DD7-4BD0-81CC-CDB790D8F6F3}" destId="{0049301F-976F-4B7B-B259-4B92B6A8076F}" srcOrd="0" destOrd="0" presId="urn:microsoft.com/office/officeart/2008/layout/TitledPictureBlocks"/>
    <dgm:cxn modelId="{F657A031-521C-44B6-8092-CA68F7AEE850}" type="presParOf" srcId="{9EE104A8-4DD7-4BD0-81CC-CDB790D8F6F3}" destId="{01133D70-619C-4F9D-84F7-10DB72D7673F}" srcOrd="1" destOrd="0" presId="urn:microsoft.com/office/officeart/2008/layout/TitledPictureBlocks"/>
    <dgm:cxn modelId="{5B67024C-20B3-4E2B-A795-386BEA4CB721}" type="presParOf" srcId="{9EE104A8-4DD7-4BD0-81CC-CDB790D8F6F3}" destId="{ACBDB949-1576-4BB5-B199-97E581AACC22}" srcOrd="2" destOrd="0" presId="urn:microsoft.com/office/officeart/2008/layout/TitledPictureBlocks"/>
    <dgm:cxn modelId="{22A0FBEE-6F56-4C9C-9BB2-A3F072FA628E}" type="presParOf" srcId="{020517A9-87CD-43F9-868E-24A041101269}" destId="{E1FFFC1A-B03E-49A4-9D16-4620895FD447}" srcOrd="1" destOrd="0" presId="urn:microsoft.com/office/officeart/2008/layout/TitledPictureBlocks"/>
    <dgm:cxn modelId="{42DE344C-5AF6-4743-BF80-C4F55834B243}" type="presParOf" srcId="{020517A9-87CD-43F9-868E-24A041101269}" destId="{C498FBB3-8066-4159-A1E2-65B9AF854FB1}" srcOrd="2" destOrd="0" presId="urn:microsoft.com/office/officeart/2008/layout/TitledPictureBlocks"/>
    <dgm:cxn modelId="{C5963136-9C05-483C-9264-296C25D1B2C9}" type="presParOf" srcId="{C498FBB3-8066-4159-A1E2-65B9AF854FB1}" destId="{BADE9261-5C08-4A8C-8981-81819666F07B}" srcOrd="0" destOrd="0" presId="urn:microsoft.com/office/officeart/2008/layout/TitledPictureBlocks"/>
    <dgm:cxn modelId="{6AF819A1-D798-4484-B161-399FEC54AC7B}" type="presParOf" srcId="{C498FBB3-8066-4159-A1E2-65B9AF854FB1}" destId="{FE985033-E2AA-4FF2-9A82-AF4C89201323}" srcOrd="1" destOrd="0" presId="urn:microsoft.com/office/officeart/2008/layout/TitledPictureBlocks"/>
    <dgm:cxn modelId="{59C118D1-4687-447D-8841-B8C2476D16EC}" type="presParOf" srcId="{C498FBB3-8066-4159-A1E2-65B9AF854FB1}" destId="{0AEF0FFF-77F5-4188-9938-E3DE779A752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ABCCE1-6B4C-41C9-ADAE-BA6CC1C513CD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29C1181-B23C-4AD1-AB59-E4437052F2D4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241616D-07D7-4342-8924-DDA4F36D5D91}" type="parTrans" cxnId="{D4010F2A-8F52-4F2A-93A7-E7F7AB03DEB5}">
      <dgm:prSet/>
      <dgm:spPr/>
      <dgm:t>
        <a:bodyPr/>
        <a:lstStyle/>
        <a:p>
          <a:endParaRPr lang="zh-TW" altLang="en-US"/>
        </a:p>
      </dgm:t>
    </dgm:pt>
    <dgm:pt modelId="{29F3D1A6-897E-4350-87D3-A42F6564C9D5}" type="sibTrans" cxnId="{D4010F2A-8F52-4F2A-93A7-E7F7AB03DEB5}">
      <dgm:prSet/>
      <dgm:spPr/>
      <dgm:t>
        <a:bodyPr/>
        <a:lstStyle/>
        <a:p>
          <a:endParaRPr lang="zh-TW" altLang="en-US"/>
        </a:p>
      </dgm:t>
    </dgm:pt>
    <dgm:pt modelId="{9841A6C1-3DEC-4BCC-9DCD-DFD0D46CC8A7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掌握最新疫情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49DCE668-888C-4586-8F58-B2FAA2D64966}" type="parTrans" cxnId="{8D789113-17DE-4DE4-90A0-C4791632C38C}">
      <dgm:prSet/>
      <dgm:spPr/>
      <dgm:t>
        <a:bodyPr/>
        <a:lstStyle/>
        <a:p>
          <a:endParaRPr lang="zh-TW" altLang="en-US"/>
        </a:p>
      </dgm:t>
    </dgm:pt>
    <dgm:pt modelId="{65B9E9B0-94A0-4C44-94C0-4150B6E7D688}" type="sibTrans" cxnId="{8D789113-17DE-4DE4-90A0-C4791632C38C}">
      <dgm:prSet/>
      <dgm:spPr/>
      <dgm:t>
        <a:bodyPr/>
        <a:lstStyle/>
        <a:p>
          <a:endParaRPr lang="zh-TW" altLang="en-US"/>
        </a:p>
      </dgm:t>
    </dgm:pt>
    <dgm:pt modelId="{A0BE6591-43CA-4117-8B6A-AEA731CF6D4F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了解防疫議題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6D275D6D-38D0-484D-8B33-9754F5BDD691}" type="parTrans" cxnId="{BB5B0782-FF3F-42DA-A2B6-2E0D6B01A692}">
      <dgm:prSet/>
      <dgm:spPr/>
      <dgm:t>
        <a:bodyPr/>
        <a:lstStyle/>
        <a:p>
          <a:endParaRPr lang="zh-TW" altLang="en-US"/>
        </a:p>
      </dgm:t>
    </dgm:pt>
    <dgm:pt modelId="{BD922CA2-A82A-4FF6-9F35-4F446097531C}" type="sibTrans" cxnId="{BB5B0782-FF3F-42DA-A2B6-2E0D6B01A692}">
      <dgm:prSet/>
      <dgm:spPr/>
      <dgm:t>
        <a:bodyPr/>
        <a:lstStyle/>
        <a:p>
          <a:endParaRPr lang="zh-TW" altLang="en-US"/>
        </a:p>
      </dgm:t>
    </dgm:pt>
    <dgm:pt modelId="{5B35E420-51DB-4966-87A4-B10B67999E2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32584D26-5DA3-47C2-8C88-F836AE7161E3}" type="parTrans" cxnId="{EF76B344-8A48-47BA-847C-B06E84996A05}">
      <dgm:prSet/>
      <dgm:spPr/>
      <dgm:t>
        <a:bodyPr/>
        <a:lstStyle/>
        <a:p>
          <a:endParaRPr lang="zh-TW" altLang="en-US"/>
        </a:p>
      </dgm:t>
    </dgm:pt>
    <dgm:pt modelId="{C9850A89-0ABD-47DF-8E82-284F549DF02B}" type="sibTrans" cxnId="{EF76B344-8A48-47BA-847C-B06E84996A05}">
      <dgm:prSet/>
      <dgm:spPr/>
      <dgm:t>
        <a:bodyPr/>
        <a:lstStyle/>
        <a:p>
          <a:endParaRPr lang="zh-TW" altLang="en-US"/>
        </a:p>
      </dgm:t>
    </dgm:pt>
    <dgm:pt modelId="{DA3C2175-1284-47C6-9689-83E5420C60E6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你的防疫觀念正確嗎？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C136E388-2BDA-40F8-A89E-7D5BBCFFF321}" type="parTrans" cxnId="{AAB7DEEB-5330-4CF0-91A2-1B6502A87B7D}">
      <dgm:prSet/>
      <dgm:spPr/>
      <dgm:t>
        <a:bodyPr/>
        <a:lstStyle/>
        <a:p>
          <a:endParaRPr lang="zh-TW" altLang="en-US"/>
        </a:p>
      </dgm:t>
    </dgm:pt>
    <dgm:pt modelId="{BBB67736-B0B6-4C56-B1D3-AB5106B8488A}" type="sibTrans" cxnId="{AAB7DEEB-5330-4CF0-91A2-1B6502A87B7D}">
      <dgm:prSet/>
      <dgm:spPr/>
      <dgm:t>
        <a:bodyPr/>
        <a:lstStyle/>
        <a:p>
          <a:endParaRPr lang="zh-TW" altLang="en-US"/>
        </a:p>
      </dgm:t>
    </dgm:pt>
    <dgm:pt modelId="{545EBD73-6B78-469C-A568-340D9BB21787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</a:rPr>
            <a:t>擊敗新冠病毒，健康久久！</a:t>
          </a:r>
          <a:endParaRPr lang="zh-TW" dirty="0">
            <a:solidFill>
              <a:schemeClr val="accent4">
                <a:lumMod val="75000"/>
              </a:schemeClr>
            </a:solidFill>
          </a:endParaRPr>
        </a:p>
      </dgm:t>
    </dgm:pt>
    <dgm:pt modelId="{2C0CF684-A4A8-4150-B3D7-E79D771D5573}" type="parTrans" cxnId="{F922605A-355E-4EF7-90C8-37201735584A}">
      <dgm:prSet/>
      <dgm:spPr/>
      <dgm:t>
        <a:bodyPr/>
        <a:lstStyle/>
        <a:p>
          <a:endParaRPr lang="zh-TW" altLang="en-US"/>
        </a:p>
      </dgm:t>
    </dgm:pt>
    <dgm:pt modelId="{F9416421-0A93-476F-ADF5-12C82B19F3AC}" type="sibTrans" cxnId="{F922605A-355E-4EF7-90C8-37201735584A}">
      <dgm:prSet/>
      <dgm:spPr/>
      <dgm:t>
        <a:bodyPr/>
        <a:lstStyle/>
        <a:p>
          <a:endParaRPr lang="zh-TW" altLang="en-US"/>
        </a:p>
      </dgm:t>
    </dgm:pt>
    <dgm:pt modelId="{972BC82F-75E2-4FEF-8912-374AF32D1B51}">
      <dgm:prSet/>
      <dgm:spPr/>
      <dgm:t>
        <a:bodyPr/>
        <a:lstStyle/>
        <a:p>
          <a:pPr rtl="0"/>
          <a:r>
            <a:rPr lang="zh-TW" altLang="en-US" dirty="0" smtClean="0">
              <a:solidFill>
                <a:schemeClr val="bg1"/>
              </a:solidFill>
            </a:rPr>
            <a:t>防疫影片</a:t>
          </a:r>
          <a:endParaRPr lang="zh-TW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CC467617-90FD-454B-A20D-035779F817F9}" type="parTrans" cxnId="{75A9E010-450A-493C-B8CD-D2B62881BF20}">
      <dgm:prSet/>
      <dgm:spPr/>
      <dgm:t>
        <a:bodyPr/>
        <a:lstStyle/>
        <a:p>
          <a:endParaRPr lang="zh-TW" altLang="en-US"/>
        </a:p>
      </dgm:t>
    </dgm:pt>
    <dgm:pt modelId="{C4E88973-5609-4D4A-98D6-93262D62E1CD}" type="sibTrans" cxnId="{75A9E010-450A-493C-B8CD-D2B62881BF20}">
      <dgm:prSet/>
      <dgm:spPr/>
      <dgm:t>
        <a:bodyPr/>
        <a:lstStyle/>
        <a:p>
          <a:endParaRPr lang="zh-TW" altLang="en-US"/>
        </a:p>
      </dgm:t>
    </dgm:pt>
    <dgm:pt modelId="{2B7A1D6E-6856-402D-A49D-81A687FE22D6}">
      <dgm:prSet/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75000"/>
                </a:schemeClr>
              </a:solidFill>
            </a:rPr>
            <a:t>觀賞防疫影片</a:t>
          </a:r>
          <a:endParaRPr lang="zh-TW" altLang="en-US" dirty="0">
            <a:solidFill>
              <a:schemeClr val="accent4">
                <a:lumMod val="75000"/>
              </a:schemeClr>
            </a:solidFill>
          </a:endParaRPr>
        </a:p>
      </dgm:t>
    </dgm:pt>
    <dgm:pt modelId="{BB6E9526-BBED-4BD4-979C-603069824A4B}" type="parTrans" cxnId="{6CD8994F-54F8-41B8-8200-6AB84C06B3DD}">
      <dgm:prSet/>
      <dgm:spPr/>
      <dgm:t>
        <a:bodyPr/>
        <a:lstStyle/>
        <a:p>
          <a:endParaRPr lang="zh-TW" altLang="en-US"/>
        </a:p>
      </dgm:t>
    </dgm:pt>
    <dgm:pt modelId="{8F77A52B-A221-4C1B-94BF-210271C5A00F}" type="sibTrans" cxnId="{6CD8994F-54F8-41B8-8200-6AB84C06B3DD}">
      <dgm:prSet/>
      <dgm:spPr/>
      <dgm:t>
        <a:bodyPr/>
        <a:lstStyle/>
        <a:p>
          <a:endParaRPr lang="zh-TW" altLang="en-US"/>
        </a:p>
      </dgm:t>
    </dgm:pt>
    <dgm:pt modelId="{D7FBACEA-2A77-4968-AE8A-872FC1BA870F}">
      <dgm:prSet/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75000"/>
                </a:schemeClr>
              </a:solidFill>
            </a:rPr>
            <a:t>照顧自己，愛護家人！</a:t>
          </a:r>
          <a:endParaRPr lang="zh-TW" altLang="en-US" dirty="0">
            <a:solidFill>
              <a:schemeClr val="accent4">
                <a:lumMod val="75000"/>
              </a:schemeClr>
            </a:solidFill>
          </a:endParaRPr>
        </a:p>
      </dgm:t>
    </dgm:pt>
    <dgm:pt modelId="{A8B23374-AF3E-488D-9132-5E1FCA25EA72}" type="parTrans" cxnId="{06B7C023-751E-4788-85CF-D763B06CEAA4}">
      <dgm:prSet/>
      <dgm:spPr/>
      <dgm:t>
        <a:bodyPr/>
        <a:lstStyle/>
        <a:p>
          <a:endParaRPr lang="zh-TW" altLang="en-US"/>
        </a:p>
      </dgm:t>
    </dgm:pt>
    <dgm:pt modelId="{9FBBFF7F-3467-4670-9116-55A19693C9CE}" type="sibTrans" cxnId="{06B7C023-751E-4788-85CF-D763B06CEAA4}">
      <dgm:prSet/>
      <dgm:spPr/>
      <dgm:t>
        <a:bodyPr/>
        <a:lstStyle/>
        <a:p>
          <a:endParaRPr lang="zh-TW" altLang="en-US"/>
        </a:p>
      </dgm:t>
    </dgm:pt>
    <dgm:pt modelId="{A0054C27-360D-4E0F-9A49-31E6A2669152}" type="pres">
      <dgm:prSet presAssocID="{14ABCCE1-6B4C-41C9-ADAE-BA6CC1C513C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89C3706-631B-44F5-9824-94D44E0E53E5}" type="pres">
      <dgm:prSet presAssocID="{14ABCCE1-6B4C-41C9-ADAE-BA6CC1C513CD}" presName="cycle" presStyleCnt="0"/>
      <dgm:spPr/>
    </dgm:pt>
    <dgm:pt modelId="{4005C432-F514-4D3E-8A83-416DEDA7A197}" type="pres">
      <dgm:prSet presAssocID="{14ABCCE1-6B4C-41C9-ADAE-BA6CC1C513CD}" presName="centerShape" presStyleCnt="0"/>
      <dgm:spPr/>
    </dgm:pt>
    <dgm:pt modelId="{1317AA51-3D6D-4765-AB7A-E57033684A41}" type="pres">
      <dgm:prSet presAssocID="{14ABCCE1-6B4C-41C9-ADAE-BA6CC1C513CD}" presName="connSite" presStyleLbl="node1" presStyleIdx="0" presStyleCnt="4"/>
      <dgm:spPr/>
    </dgm:pt>
    <dgm:pt modelId="{A6D5F7C0-661D-45F4-9031-E2A007CAB891}" type="pres">
      <dgm:prSet presAssocID="{14ABCCE1-6B4C-41C9-ADAE-BA6CC1C513C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4705DB-13BF-4A2E-9E81-5726566E0A4F}" type="pres">
      <dgm:prSet presAssocID="{D241616D-07D7-4342-8924-DDA4F36D5D91}" presName="Name25" presStyleLbl="parChTrans1D1" presStyleIdx="0" presStyleCnt="3"/>
      <dgm:spPr/>
    </dgm:pt>
    <dgm:pt modelId="{517E15D8-EE45-47B2-8B3F-4A83B241712E}" type="pres">
      <dgm:prSet presAssocID="{529C1181-B23C-4AD1-AB59-E4437052F2D4}" presName="node" presStyleCnt="0"/>
      <dgm:spPr/>
    </dgm:pt>
    <dgm:pt modelId="{BC4F60CD-7350-4E46-9118-D611C4332CD7}" type="pres">
      <dgm:prSet presAssocID="{529C1181-B23C-4AD1-AB59-E4437052F2D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F001EE8-5837-4EC8-8B78-0B85F24F43CE}" type="pres">
      <dgm:prSet presAssocID="{529C1181-B23C-4AD1-AB59-E4437052F2D4}" presName="childNode" presStyleLbl="revTx" presStyleIdx="0" presStyleCnt="3">
        <dgm:presLayoutVars>
          <dgm:bulletEnabled val="1"/>
        </dgm:presLayoutVars>
      </dgm:prSet>
      <dgm:spPr/>
    </dgm:pt>
    <dgm:pt modelId="{D6227051-309C-4B05-9F0B-BA5B1392FFEB}" type="pres">
      <dgm:prSet presAssocID="{32584D26-5DA3-47C2-8C88-F836AE7161E3}" presName="Name25" presStyleLbl="parChTrans1D1" presStyleIdx="1" presStyleCnt="3"/>
      <dgm:spPr/>
    </dgm:pt>
    <dgm:pt modelId="{CE8C8FAE-37C0-4C67-A143-BB1D06F94C6F}" type="pres">
      <dgm:prSet presAssocID="{5B35E420-51DB-4966-87A4-B10B67999E23}" presName="node" presStyleCnt="0"/>
      <dgm:spPr/>
    </dgm:pt>
    <dgm:pt modelId="{E282465E-7112-4B8E-8148-2B28D8B04F97}" type="pres">
      <dgm:prSet presAssocID="{5B35E420-51DB-4966-87A4-B10B67999E2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908FFC8B-7349-4365-8E30-4DBA79B0BC8E}" type="pres">
      <dgm:prSet presAssocID="{5B35E420-51DB-4966-87A4-B10B67999E23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E26107-091A-4E50-807D-9B23FE1225D7}" type="pres">
      <dgm:prSet presAssocID="{CC467617-90FD-454B-A20D-035779F817F9}" presName="Name25" presStyleLbl="parChTrans1D1" presStyleIdx="2" presStyleCnt="3"/>
      <dgm:spPr/>
    </dgm:pt>
    <dgm:pt modelId="{91349397-8BE3-48D0-AFE8-CF4956BF2694}" type="pres">
      <dgm:prSet presAssocID="{972BC82F-75E2-4FEF-8912-374AF32D1B51}" presName="node" presStyleCnt="0"/>
      <dgm:spPr/>
    </dgm:pt>
    <dgm:pt modelId="{4556193F-394F-4EEF-AA87-ABD6C0655B8D}" type="pres">
      <dgm:prSet presAssocID="{972BC82F-75E2-4FEF-8912-374AF32D1B51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BB831E-0024-40A1-A570-BC42D468D08B}" type="pres">
      <dgm:prSet presAssocID="{972BC82F-75E2-4FEF-8912-374AF32D1B51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D4010F2A-8F52-4F2A-93A7-E7F7AB03DEB5}" srcId="{14ABCCE1-6B4C-41C9-ADAE-BA6CC1C513CD}" destId="{529C1181-B23C-4AD1-AB59-E4437052F2D4}" srcOrd="0" destOrd="0" parTransId="{D241616D-07D7-4342-8924-DDA4F36D5D91}" sibTransId="{29F3D1A6-897E-4350-87D3-A42F6564C9D5}"/>
    <dgm:cxn modelId="{75A9E010-450A-493C-B8CD-D2B62881BF20}" srcId="{14ABCCE1-6B4C-41C9-ADAE-BA6CC1C513CD}" destId="{972BC82F-75E2-4FEF-8912-374AF32D1B51}" srcOrd="2" destOrd="0" parTransId="{CC467617-90FD-454B-A20D-035779F817F9}" sibTransId="{C4E88973-5609-4D4A-98D6-93262D62E1CD}"/>
    <dgm:cxn modelId="{D8836AA0-95B2-49D3-95B0-47B25B8A9077}" type="presOf" srcId="{529C1181-B23C-4AD1-AB59-E4437052F2D4}" destId="{BC4F60CD-7350-4E46-9118-D611C4332CD7}" srcOrd="0" destOrd="0" presId="urn:microsoft.com/office/officeart/2005/8/layout/radial2"/>
    <dgm:cxn modelId="{8D789113-17DE-4DE4-90A0-C4791632C38C}" srcId="{529C1181-B23C-4AD1-AB59-E4437052F2D4}" destId="{9841A6C1-3DEC-4BCC-9DCD-DFD0D46CC8A7}" srcOrd="0" destOrd="0" parTransId="{49DCE668-888C-4586-8F58-B2FAA2D64966}" sibTransId="{65B9E9B0-94A0-4C44-94C0-4150B6E7D688}"/>
    <dgm:cxn modelId="{9071016F-3919-4C8C-877D-74CDB0831308}" type="presOf" srcId="{9841A6C1-3DEC-4BCC-9DCD-DFD0D46CC8A7}" destId="{5F001EE8-5837-4EC8-8B78-0B85F24F43CE}" srcOrd="0" destOrd="0" presId="urn:microsoft.com/office/officeart/2005/8/layout/radial2"/>
    <dgm:cxn modelId="{14E7C679-02D8-4E7A-8EFD-2A4ACD24DDFA}" type="presOf" srcId="{A0BE6591-43CA-4117-8B6A-AEA731CF6D4F}" destId="{5F001EE8-5837-4EC8-8B78-0B85F24F43CE}" srcOrd="0" destOrd="1" presId="urn:microsoft.com/office/officeart/2005/8/layout/radial2"/>
    <dgm:cxn modelId="{4312AC24-048A-4CE7-AFE8-A603BECD922D}" type="presOf" srcId="{D7FBACEA-2A77-4968-AE8A-872FC1BA870F}" destId="{ECBB831E-0024-40A1-A570-BC42D468D08B}" srcOrd="0" destOrd="1" presId="urn:microsoft.com/office/officeart/2005/8/layout/radial2"/>
    <dgm:cxn modelId="{6CD8994F-54F8-41B8-8200-6AB84C06B3DD}" srcId="{972BC82F-75E2-4FEF-8912-374AF32D1B51}" destId="{2B7A1D6E-6856-402D-A49D-81A687FE22D6}" srcOrd="0" destOrd="0" parTransId="{BB6E9526-BBED-4BD4-979C-603069824A4B}" sibTransId="{8F77A52B-A221-4C1B-94BF-210271C5A00F}"/>
    <dgm:cxn modelId="{2D44E593-3D6E-4FE5-A257-E80001AAEB09}" type="presOf" srcId="{D241616D-07D7-4342-8924-DDA4F36D5D91}" destId="{8D4705DB-13BF-4A2E-9E81-5726566E0A4F}" srcOrd="0" destOrd="0" presId="urn:microsoft.com/office/officeart/2005/8/layout/radial2"/>
    <dgm:cxn modelId="{F922605A-355E-4EF7-90C8-37201735584A}" srcId="{5B35E420-51DB-4966-87A4-B10B67999E23}" destId="{545EBD73-6B78-469C-A568-340D9BB21787}" srcOrd="1" destOrd="0" parTransId="{2C0CF684-A4A8-4150-B3D7-E79D771D5573}" sibTransId="{F9416421-0A93-476F-ADF5-12C82B19F3AC}"/>
    <dgm:cxn modelId="{8F53AFCD-A45F-41D6-822D-6F7228BD0EB3}" type="presOf" srcId="{5B35E420-51DB-4966-87A4-B10B67999E23}" destId="{E282465E-7112-4B8E-8148-2B28D8B04F97}" srcOrd="0" destOrd="0" presId="urn:microsoft.com/office/officeart/2005/8/layout/radial2"/>
    <dgm:cxn modelId="{EEB48FD3-2E1C-4AC4-BB97-F6C83FC8813D}" type="presOf" srcId="{CC467617-90FD-454B-A20D-035779F817F9}" destId="{CBE26107-091A-4E50-807D-9B23FE1225D7}" srcOrd="0" destOrd="0" presId="urn:microsoft.com/office/officeart/2005/8/layout/radial2"/>
    <dgm:cxn modelId="{510714FD-8717-4211-B31C-0524A7EB162F}" type="presOf" srcId="{32584D26-5DA3-47C2-8C88-F836AE7161E3}" destId="{D6227051-309C-4B05-9F0B-BA5B1392FFEB}" srcOrd="0" destOrd="0" presId="urn:microsoft.com/office/officeart/2005/8/layout/radial2"/>
    <dgm:cxn modelId="{AAB7DEEB-5330-4CF0-91A2-1B6502A87B7D}" srcId="{5B35E420-51DB-4966-87A4-B10B67999E23}" destId="{DA3C2175-1284-47C6-9689-83E5420C60E6}" srcOrd="0" destOrd="0" parTransId="{C136E388-2BDA-40F8-A89E-7D5BBCFFF321}" sibTransId="{BBB67736-B0B6-4C56-B1D3-AB5106B8488A}"/>
    <dgm:cxn modelId="{8EEA20D7-138F-4EA3-82C6-D906BFACA97F}" type="presOf" srcId="{2B7A1D6E-6856-402D-A49D-81A687FE22D6}" destId="{ECBB831E-0024-40A1-A570-BC42D468D08B}" srcOrd="0" destOrd="0" presId="urn:microsoft.com/office/officeart/2005/8/layout/radial2"/>
    <dgm:cxn modelId="{C49565BF-C9A9-4B6C-947F-3FA0CFCAB8D5}" type="presOf" srcId="{972BC82F-75E2-4FEF-8912-374AF32D1B51}" destId="{4556193F-394F-4EEF-AA87-ABD6C0655B8D}" srcOrd="0" destOrd="0" presId="urn:microsoft.com/office/officeart/2005/8/layout/radial2"/>
    <dgm:cxn modelId="{BB5B0782-FF3F-42DA-A2B6-2E0D6B01A692}" srcId="{529C1181-B23C-4AD1-AB59-E4437052F2D4}" destId="{A0BE6591-43CA-4117-8B6A-AEA731CF6D4F}" srcOrd="1" destOrd="0" parTransId="{6D275D6D-38D0-484D-8B33-9754F5BDD691}" sibTransId="{BD922CA2-A82A-4FF6-9F35-4F446097531C}"/>
    <dgm:cxn modelId="{92074733-8580-4B15-A49B-3647459DA39C}" type="presOf" srcId="{DA3C2175-1284-47C6-9689-83E5420C60E6}" destId="{908FFC8B-7349-4365-8E30-4DBA79B0BC8E}" srcOrd="0" destOrd="0" presId="urn:microsoft.com/office/officeart/2005/8/layout/radial2"/>
    <dgm:cxn modelId="{EF76B344-8A48-47BA-847C-B06E84996A05}" srcId="{14ABCCE1-6B4C-41C9-ADAE-BA6CC1C513CD}" destId="{5B35E420-51DB-4966-87A4-B10B67999E23}" srcOrd="1" destOrd="0" parTransId="{32584D26-5DA3-47C2-8C88-F836AE7161E3}" sibTransId="{C9850A89-0ABD-47DF-8E82-284F549DF02B}"/>
    <dgm:cxn modelId="{06B7C023-751E-4788-85CF-D763B06CEAA4}" srcId="{972BC82F-75E2-4FEF-8912-374AF32D1B51}" destId="{D7FBACEA-2A77-4968-AE8A-872FC1BA870F}" srcOrd="1" destOrd="0" parTransId="{A8B23374-AF3E-488D-9132-5E1FCA25EA72}" sibTransId="{9FBBFF7F-3467-4670-9116-55A19693C9CE}"/>
    <dgm:cxn modelId="{3B465FC4-D3FF-4CA9-A774-E31EE61F7A13}" type="presOf" srcId="{14ABCCE1-6B4C-41C9-ADAE-BA6CC1C513CD}" destId="{A0054C27-360D-4E0F-9A49-31E6A2669152}" srcOrd="0" destOrd="0" presId="urn:microsoft.com/office/officeart/2005/8/layout/radial2"/>
    <dgm:cxn modelId="{74406A66-6B3F-4364-98B1-BCC221B2BA42}" type="presOf" srcId="{545EBD73-6B78-469C-A568-340D9BB21787}" destId="{908FFC8B-7349-4365-8E30-4DBA79B0BC8E}" srcOrd="0" destOrd="1" presId="urn:microsoft.com/office/officeart/2005/8/layout/radial2"/>
    <dgm:cxn modelId="{0189DC90-F5D7-46D7-A494-392F9E3564F8}" type="presParOf" srcId="{A0054C27-360D-4E0F-9A49-31E6A2669152}" destId="{C89C3706-631B-44F5-9824-94D44E0E53E5}" srcOrd="0" destOrd="0" presId="urn:microsoft.com/office/officeart/2005/8/layout/radial2"/>
    <dgm:cxn modelId="{C6892996-0D3F-4901-9675-292958C3DC1F}" type="presParOf" srcId="{C89C3706-631B-44F5-9824-94D44E0E53E5}" destId="{4005C432-F514-4D3E-8A83-416DEDA7A197}" srcOrd="0" destOrd="0" presId="urn:microsoft.com/office/officeart/2005/8/layout/radial2"/>
    <dgm:cxn modelId="{CF9C0698-A284-4236-BA7B-CBA4062999A8}" type="presParOf" srcId="{4005C432-F514-4D3E-8A83-416DEDA7A197}" destId="{1317AA51-3D6D-4765-AB7A-E57033684A41}" srcOrd="0" destOrd="0" presId="urn:microsoft.com/office/officeart/2005/8/layout/radial2"/>
    <dgm:cxn modelId="{20A11C60-6420-4615-BFA7-D69669477E8C}" type="presParOf" srcId="{4005C432-F514-4D3E-8A83-416DEDA7A197}" destId="{A6D5F7C0-661D-45F4-9031-E2A007CAB891}" srcOrd="1" destOrd="0" presId="urn:microsoft.com/office/officeart/2005/8/layout/radial2"/>
    <dgm:cxn modelId="{A146435D-DD8E-48FD-9468-B0CB557CC529}" type="presParOf" srcId="{C89C3706-631B-44F5-9824-94D44E0E53E5}" destId="{8D4705DB-13BF-4A2E-9E81-5726566E0A4F}" srcOrd="1" destOrd="0" presId="urn:microsoft.com/office/officeart/2005/8/layout/radial2"/>
    <dgm:cxn modelId="{0966B242-2A82-4BD0-8B53-1CC401EECF4F}" type="presParOf" srcId="{C89C3706-631B-44F5-9824-94D44E0E53E5}" destId="{517E15D8-EE45-47B2-8B3F-4A83B241712E}" srcOrd="2" destOrd="0" presId="urn:microsoft.com/office/officeart/2005/8/layout/radial2"/>
    <dgm:cxn modelId="{9E4B522E-F842-44C1-A4A6-66B487C85565}" type="presParOf" srcId="{517E15D8-EE45-47B2-8B3F-4A83B241712E}" destId="{BC4F60CD-7350-4E46-9118-D611C4332CD7}" srcOrd="0" destOrd="0" presId="urn:microsoft.com/office/officeart/2005/8/layout/radial2"/>
    <dgm:cxn modelId="{E5054FBA-55CD-4173-9811-568C0216F673}" type="presParOf" srcId="{517E15D8-EE45-47B2-8B3F-4A83B241712E}" destId="{5F001EE8-5837-4EC8-8B78-0B85F24F43CE}" srcOrd="1" destOrd="0" presId="urn:microsoft.com/office/officeart/2005/8/layout/radial2"/>
    <dgm:cxn modelId="{CE73CE01-DEE5-44B5-B27A-FA5D55156629}" type="presParOf" srcId="{C89C3706-631B-44F5-9824-94D44E0E53E5}" destId="{D6227051-309C-4B05-9F0B-BA5B1392FFEB}" srcOrd="3" destOrd="0" presId="urn:microsoft.com/office/officeart/2005/8/layout/radial2"/>
    <dgm:cxn modelId="{AA06E3B0-10CB-4CEF-8885-6A60337A33CE}" type="presParOf" srcId="{C89C3706-631B-44F5-9824-94D44E0E53E5}" destId="{CE8C8FAE-37C0-4C67-A143-BB1D06F94C6F}" srcOrd="4" destOrd="0" presId="urn:microsoft.com/office/officeart/2005/8/layout/radial2"/>
    <dgm:cxn modelId="{7F58C198-7AB1-4462-BB2B-7A996EA263EE}" type="presParOf" srcId="{CE8C8FAE-37C0-4C67-A143-BB1D06F94C6F}" destId="{E282465E-7112-4B8E-8148-2B28D8B04F97}" srcOrd="0" destOrd="0" presId="urn:microsoft.com/office/officeart/2005/8/layout/radial2"/>
    <dgm:cxn modelId="{45813AB4-62DA-4155-A7E2-9B29BB4CAE64}" type="presParOf" srcId="{CE8C8FAE-37C0-4C67-A143-BB1D06F94C6F}" destId="{908FFC8B-7349-4365-8E30-4DBA79B0BC8E}" srcOrd="1" destOrd="0" presId="urn:microsoft.com/office/officeart/2005/8/layout/radial2"/>
    <dgm:cxn modelId="{6577B415-C57A-4BEB-8A41-DB1CA7EDAB2B}" type="presParOf" srcId="{C89C3706-631B-44F5-9824-94D44E0E53E5}" destId="{CBE26107-091A-4E50-807D-9B23FE1225D7}" srcOrd="5" destOrd="0" presId="urn:microsoft.com/office/officeart/2005/8/layout/radial2"/>
    <dgm:cxn modelId="{B1AFCAF3-EE27-4BD0-88DA-B6A6AA7D39FB}" type="presParOf" srcId="{C89C3706-631B-44F5-9824-94D44E0E53E5}" destId="{91349397-8BE3-48D0-AFE8-CF4956BF2694}" srcOrd="6" destOrd="0" presId="urn:microsoft.com/office/officeart/2005/8/layout/radial2"/>
    <dgm:cxn modelId="{C4A53DB3-6A88-4FCE-A88B-AA486E40E098}" type="presParOf" srcId="{91349397-8BE3-48D0-AFE8-CF4956BF2694}" destId="{4556193F-394F-4EEF-AA87-ABD6C0655B8D}" srcOrd="0" destOrd="0" presId="urn:microsoft.com/office/officeart/2005/8/layout/radial2"/>
    <dgm:cxn modelId="{80E0F236-A21D-429A-AE14-3EC37567F1BC}" type="presParOf" srcId="{91349397-8BE3-48D0-AFE8-CF4956BF2694}" destId="{ECBB831E-0024-40A1-A570-BC42D468D08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3A2B8-E549-4589-B884-D3E02FE2A038}">
      <dsp:nvSpPr>
        <dsp:cNvPr id="0" name=""/>
        <dsp:cNvSpPr/>
      </dsp:nvSpPr>
      <dsp:spPr>
        <a:xfrm>
          <a:off x="1875" y="0"/>
          <a:ext cx="1965930" cy="446449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雙手肥皂清潔，搓洗</a:t>
          </a:r>
          <a:r>
            <a:rPr lang="en-US" sz="2700" kern="1200" dirty="0" smtClean="0"/>
            <a:t>40~60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1875" y="1785798"/>
        <a:ext cx="1965930" cy="1785798"/>
      </dsp:txXfrm>
    </dsp:sp>
    <dsp:sp modelId="{5AC583C8-4F15-4E1A-AAFA-EC31E8C870D0}">
      <dsp:nvSpPr>
        <dsp:cNvPr id="0" name=""/>
        <dsp:cNvSpPr/>
      </dsp:nvSpPr>
      <dsp:spPr>
        <a:xfrm>
          <a:off x="241502" y="267869"/>
          <a:ext cx="1486677" cy="1486677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4E032-70F5-43AD-8CCF-0C717B6BB5EC}">
      <dsp:nvSpPr>
        <dsp:cNvPr id="0" name=""/>
        <dsp:cNvSpPr/>
      </dsp:nvSpPr>
      <dsp:spPr>
        <a:xfrm>
          <a:off x="2026784" y="0"/>
          <a:ext cx="1965930" cy="4464496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口罩要遮住口鼻、蓋住下巴  </a:t>
          </a:r>
          <a:endParaRPr lang="zh-TW" sz="2700" kern="1200"/>
        </a:p>
      </dsp:txBody>
      <dsp:txXfrm>
        <a:off x="2026784" y="1785798"/>
        <a:ext cx="1965930" cy="1785798"/>
      </dsp:txXfrm>
    </dsp:sp>
    <dsp:sp modelId="{3C7BDE34-374C-43C9-A779-29B301B7E4E1}">
      <dsp:nvSpPr>
        <dsp:cNvPr id="0" name=""/>
        <dsp:cNvSpPr/>
      </dsp:nvSpPr>
      <dsp:spPr>
        <a:xfrm>
          <a:off x="2266411" y="267869"/>
          <a:ext cx="1486677" cy="1486677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FCA55F-B2FF-48C3-A57C-0F1AC45D9FE6}">
      <dsp:nvSpPr>
        <dsp:cNvPr id="0" name=""/>
        <dsp:cNvSpPr/>
      </dsp:nvSpPr>
      <dsp:spPr>
        <a:xfrm>
          <a:off x="4064353" y="0"/>
          <a:ext cx="1965930" cy="4464496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噴</a:t>
          </a:r>
          <a:r>
            <a:rPr lang="en-US" sz="2700" kern="1200" smtClean="0"/>
            <a:t>75%</a:t>
          </a:r>
          <a:r>
            <a:rPr lang="zh-TW" sz="2700" kern="1200" smtClean="0"/>
            <a:t>酒精搓洗雙手</a:t>
          </a:r>
          <a:r>
            <a:rPr lang="en-US" sz="2700" kern="1200" smtClean="0"/>
            <a:t>20-30</a:t>
          </a:r>
          <a:r>
            <a:rPr lang="zh-TW" sz="2700" kern="1200" smtClean="0"/>
            <a:t>秒</a:t>
          </a:r>
          <a:endParaRPr lang="zh-TW" sz="2700" kern="1200"/>
        </a:p>
      </dsp:txBody>
      <dsp:txXfrm>
        <a:off x="4064353" y="1785798"/>
        <a:ext cx="1965930" cy="1785798"/>
      </dsp:txXfrm>
    </dsp:sp>
    <dsp:sp modelId="{4B3873B4-F617-472F-89B0-794DF44AE294}">
      <dsp:nvSpPr>
        <dsp:cNvPr id="0" name=""/>
        <dsp:cNvSpPr/>
      </dsp:nvSpPr>
      <dsp:spPr>
        <a:xfrm>
          <a:off x="4291319" y="267869"/>
          <a:ext cx="1486677" cy="1486677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C7EEC-CBF6-43D6-8FA1-A53FF8EC3ECD}">
      <dsp:nvSpPr>
        <dsp:cNvPr id="0" name=""/>
        <dsp:cNvSpPr/>
      </dsp:nvSpPr>
      <dsp:spPr>
        <a:xfrm>
          <a:off x="6076601" y="0"/>
          <a:ext cx="1965930" cy="4464496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有發燒、呼吸道症狀速就醫</a:t>
          </a:r>
          <a:endParaRPr lang="zh-TW" sz="2700" kern="1200"/>
        </a:p>
      </dsp:txBody>
      <dsp:txXfrm>
        <a:off x="6076601" y="1785798"/>
        <a:ext cx="1965930" cy="1785798"/>
      </dsp:txXfrm>
    </dsp:sp>
    <dsp:sp modelId="{F2C33629-952E-40F9-A92B-2344769F24AA}">
      <dsp:nvSpPr>
        <dsp:cNvPr id="0" name=""/>
        <dsp:cNvSpPr/>
      </dsp:nvSpPr>
      <dsp:spPr>
        <a:xfrm>
          <a:off x="6316228" y="267869"/>
          <a:ext cx="1486677" cy="1486677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6911A-E85A-4FDE-A2DA-D13046AEA1A8}">
      <dsp:nvSpPr>
        <dsp:cNvPr id="0" name=""/>
        <dsp:cNvSpPr/>
      </dsp:nvSpPr>
      <dsp:spPr>
        <a:xfrm>
          <a:off x="321776" y="3571596"/>
          <a:ext cx="7400855" cy="66967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33D70-619C-4F9D-84F7-10DB72D7673F}">
      <dsp:nvSpPr>
        <dsp:cNvPr id="0" name=""/>
        <dsp:cNvSpPr/>
      </dsp:nvSpPr>
      <dsp:spPr>
        <a:xfrm>
          <a:off x="3720" y="1455596"/>
          <a:ext cx="3105240" cy="263105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CBDB949-1576-4BB5-B199-97E581AACC22}">
      <dsp:nvSpPr>
        <dsp:cNvPr id="0" name=""/>
        <dsp:cNvSpPr/>
      </dsp:nvSpPr>
      <dsp:spPr>
        <a:xfrm>
          <a:off x="2695456" y="1823780"/>
          <a:ext cx="1472459" cy="1532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大約</a:t>
          </a:r>
          <a:r>
            <a:rPr lang="en-US" sz="2700" kern="1200" smtClean="0"/>
            <a:t>3</a:t>
          </a:r>
          <a:r>
            <a:rPr lang="zh-TW" sz="2700" kern="1200" smtClean="0"/>
            <a:t>個步伐</a:t>
          </a:r>
          <a:endParaRPr lang="zh-TW" sz="2700" kern="1200"/>
        </a:p>
      </dsp:txBody>
      <dsp:txXfrm>
        <a:off x="2738583" y="1866907"/>
        <a:ext cx="1386205" cy="1446285"/>
      </dsp:txXfrm>
    </dsp:sp>
    <dsp:sp modelId="{0049301F-976F-4B7B-B259-4B92B6A8076F}">
      <dsp:nvSpPr>
        <dsp:cNvPr id="0" name=""/>
        <dsp:cNvSpPr/>
      </dsp:nvSpPr>
      <dsp:spPr>
        <a:xfrm>
          <a:off x="3720" y="953912"/>
          <a:ext cx="3105240" cy="45305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3720" y="953912"/>
        <a:ext cx="3105240" cy="453056"/>
      </dsp:txXfrm>
    </dsp:sp>
    <dsp:sp modelId="{FE985033-E2AA-4FF2-9A82-AF4C89201323}">
      <dsp:nvSpPr>
        <dsp:cNvPr id="0" name=""/>
        <dsp:cNvSpPr/>
      </dsp:nvSpPr>
      <dsp:spPr>
        <a:xfrm>
          <a:off x="4724564" y="1455596"/>
          <a:ext cx="3105240" cy="263105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AEF0FFF-77F5-4188-9938-E3DE779A7522}">
      <dsp:nvSpPr>
        <dsp:cNvPr id="0" name=""/>
        <dsp:cNvSpPr/>
      </dsp:nvSpPr>
      <dsp:spPr>
        <a:xfrm>
          <a:off x="7416299" y="1823780"/>
          <a:ext cx="1472459" cy="1532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大約手臂的兩倍長</a:t>
          </a:r>
          <a:endParaRPr lang="zh-TW" sz="2700" kern="1200"/>
        </a:p>
      </dsp:txBody>
      <dsp:txXfrm>
        <a:off x="7459426" y="1866907"/>
        <a:ext cx="1386205" cy="1446285"/>
      </dsp:txXfrm>
    </dsp:sp>
    <dsp:sp modelId="{BADE9261-5C08-4A8C-8981-81819666F07B}">
      <dsp:nvSpPr>
        <dsp:cNvPr id="0" name=""/>
        <dsp:cNvSpPr/>
      </dsp:nvSpPr>
      <dsp:spPr>
        <a:xfrm>
          <a:off x="4724564" y="953912"/>
          <a:ext cx="3105240" cy="453056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724564" y="953912"/>
        <a:ext cx="3105240" cy="4530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E26107-091A-4E50-807D-9B23FE1225D7}">
      <dsp:nvSpPr>
        <dsp:cNvPr id="0" name=""/>
        <dsp:cNvSpPr/>
      </dsp:nvSpPr>
      <dsp:spPr>
        <a:xfrm rot="2562657">
          <a:off x="2688311" y="3352157"/>
          <a:ext cx="722469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722469" y="258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27051-309C-4B05-9F0B-BA5B1392FFEB}">
      <dsp:nvSpPr>
        <dsp:cNvPr id="0" name=""/>
        <dsp:cNvSpPr/>
      </dsp:nvSpPr>
      <dsp:spPr>
        <a:xfrm>
          <a:off x="2784115" y="2364724"/>
          <a:ext cx="803560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803560" y="258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705DB-13BF-4A2E-9E81-5726566E0A4F}">
      <dsp:nvSpPr>
        <dsp:cNvPr id="0" name=""/>
        <dsp:cNvSpPr/>
      </dsp:nvSpPr>
      <dsp:spPr>
        <a:xfrm rot="19037343">
          <a:off x="2688311" y="1377290"/>
          <a:ext cx="722469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722469" y="258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5F7C0-661D-45F4-9031-E2A007CAB891}">
      <dsp:nvSpPr>
        <dsp:cNvPr id="0" name=""/>
        <dsp:cNvSpPr/>
      </dsp:nvSpPr>
      <dsp:spPr>
        <a:xfrm>
          <a:off x="830983" y="1241662"/>
          <a:ext cx="2297802" cy="22978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4F60CD-7350-4E46-9118-D611C4332CD7}">
      <dsp:nvSpPr>
        <dsp:cNvPr id="0" name=""/>
        <dsp:cNvSpPr/>
      </dsp:nvSpPr>
      <dsp:spPr>
        <a:xfrm>
          <a:off x="3132151" y="1184"/>
          <a:ext cx="1378681" cy="1378681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衛福部疾管署</a:t>
          </a:r>
          <a:endParaRPr lang="zh-TW" sz="2400" kern="1200" dirty="0"/>
        </a:p>
      </dsp:txBody>
      <dsp:txXfrm>
        <a:off x="3334054" y="203087"/>
        <a:ext cx="974875" cy="974875"/>
      </dsp:txXfrm>
    </dsp:sp>
    <dsp:sp modelId="{5F001EE8-5837-4EC8-8B78-0B85F24F43CE}">
      <dsp:nvSpPr>
        <dsp:cNvPr id="0" name=""/>
        <dsp:cNvSpPr/>
      </dsp:nvSpPr>
      <dsp:spPr>
        <a:xfrm>
          <a:off x="4648701" y="1184"/>
          <a:ext cx="2068022" cy="1378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chemeClr val="accent4">
                  <a:lumMod val="75000"/>
                </a:schemeClr>
              </a:solidFill>
            </a:rPr>
            <a:t>掌握最新疫情</a:t>
          </a:r>
          <a:endParaRPr lang="zh-TW" sz="2200" kern="1200" dirty="0">
            <a:solidFill>
              <a:schemeClr val="accent4">
                <a:lumMod val="7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chemeClr val="accent4">
                  <a:lumMod val="75000"/>
                </a:schemeClr>
              </a:solidFill>
            </a:rPr>
            <a:t>了解防疫議題</a:t>
          </a:r>
          <a:endParaRPr lang="zh-TW" sz="22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4648701" y="1184"/>
        <a:ext cx="2068022" cy="1378681"/>
      </dsp:txXfrm>
    </dsp:sp>
    <dsp:sp modelId="{E282465E-7112-4B8E-8148-2B28D8B04F97}">
      <dsp:nvSpPr>
        <dsp:cNvPr id="0" name=""/>
        <dsp:cNvSpPr/>
      </dsp:nvSpPr>
      <dsp:spPr>
        <a:xfrm>
          <a:off x="3587675" y="1701223"/>
          <a:ext cx="1378681" cy="1378681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防疫小測驗</a:t>
          </a:r>
          <a:endParaRPr lang="zh-TW" sz="2400" kern="1200" dirty="0"/>
        </a:p>
      </dsp:txBody>
      <dsp:txXfrm>
        <a:off x="3789578" y="1903126"/>
        <a:ext cx="974875" cy="974875"/>
      </dsp:txXfrm>
    </dsp:sp>
    <dsp:sp modelId="{908FFC8B-7349-4365-8E30-4DBA79B0BC8E}">
      <dsp:nvSpPr>
        <dsp:cNvPr id="0" name=""/>
        <dsp:cNvSpPr/>
      </dsp:nvSpPr>
      <dsp:spPr>
        <a:xfrm>
          <a:off x="5104225" y="1701223"/>
          <a:ext cx="2068022" cy="1378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chemeClr val="accent4">
                  <a:lumMod val="75000"/>
                </a:schemeClr>
              </a:solidFill>
            </a:rPr>
            <a:t>你的防疫觀念正確嗎？</a:t>
          </a:r>
          <a:endParaRPr lang="zh-TW" sz="2200" kern="1200" dirty="0">
            <a:solidFill>
              <a:schemeClr val="accent4">
                <a:lumMod val="75000"/>
              </a:schemeClr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chemeClr val="accent4">
                  <a:lumMod val="75000"/>
                </a:schemeClr>
              </a:solidFill>
            </a:rPr>
            <a:t>擊敗新冠病毒，健康久久！</a:t>
          </a:r>
          <a:endParaRPr lang="zh-TW" sz="22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5104225" y="1701223"/>
        <a:ext cx="2068022" cy="1378681"/>
      </dsp:txXfrm>
    </dsp:sp>
    <dsp:sp modelId="{4556193F-394F-4EEF-AA87-ABD6C0655B8D}">
      <dsp:nvSpPr>
        <dsp:cNvPr id="0" name=""/>
        <dsp:cNvSpPr/>
      </dsp:nvSpPr>
      <dsp:spPr>
        <a:xfrm>
          <a:off x="3132151" y="3401261"/>
          <a:ext cx="1378681" cy="1378681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bg1"/>
              </a:solidFill>
            </a:rPr>
            <a:t>防疫影片</a:t>
          </a:r>
          <a:endParaRPr lang="zh-TW" sz="2400" kern="1200" dirty="0">
            <a:solidFill>
              <a:schemeClr val="bg1"/>
            </a:solidFill>
          </a:endParaRPr>
        </a:p>
      </dsp:txBody>
      <dsp:txXfrm>
        <a:off x="3334054" y="3603164"/>
        <a:ext cx="974875" cy="974875"/>
      </dsp:txXfrm>
    </dsp:sp>
    <dsp:sp modelId="{ECBB831E-0024-40A1-A570-BC42D468D08B}">
      <dsp:nvSpPr>
        <dsp:cNvPr id="0" name=""/>
        <dsp:cNvSpPr/>
      </dsp:nvSpPr>
      <dsp:spPr>
        <a:xfrm>
          <a:off x="4648701" y="3401261"/>
          <a:ext cx="2068022" cy="1378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>
              <a:solidFill>
                <a:schemeClr val="accent4">
                  <a:lumMod val="75000"/>
                </a:schemeClr>
              </a:solidFill>
            </a:rPr>
            <a:t>觀賞防疫影片</a:t>
          </a:r>
          <a:endParaRPr lang="zh-TW" altLang="en-US" sz="2200" kern="1200" dirty="0">
            <a:solidFill>
              <a:schemeClr val="accent4">
                <a:lumMod val="75000"/>
              </a:schemeClr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>
              <a:solidFill>
                <a:schemeClr val="accent4">
                  <a:lumMod val="75000"/>
                </a:schemeClr>
              </a:solidFill>
            </a:rPr>
            <a:t>照顧自己，愛護家人！</a:t>
          </a:r>
          <a:endParaRPr lang="zh-TW" altLang="en-US" sz="22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4648701" y="3401261"/>
        <a:ext cx="2068022" cy="1378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chemeClr val="bg1"/>
            </a:gs>
            <a:gs pos="25000">
              <a:schemeClr val="accent3">
                <a:lumMod val="60000"/>
                <a:lumOff val="40000"/>
              </a:schemeClr>
            </a:gs>
            <a:gs pos="93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accent6">
              <a:lumMod val="75000"/>
            </a:schemeClr>
          </a:solidFill>
          <a:effectLst/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56892" y="380256"/>
            <a:ext cx="4030216" cy="108012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60047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4" y="2204864"/>
            <a:ext cx="4789592" cy="373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988632"/>
              </p:ext>
            </p:extLst>
          </p:nvPr>
        </p:nvGraphicFramePr>
        <p:xfrm>
          <a:off x="642392" y="1772816"/>
          <a:ext cx="804440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60845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60845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045711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060846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332656"/>
            <a:ext cx="7211144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663317"/>
              </p:ext>
            </p:extLst>
          </p:nvPr>
        </p:nvGraphicFramePr>
        <p:xfrm>
          <a:off x="130932" y="1475656"/>
          <a:ext cx="889248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740381"/>
              </p:ext>
            </p:extLst>
          </p:nvPr>
        </p:nvGraphicFramePr>
        <p:xfrm>
          <a:off x="570384" y="1556792"/>
          <a:ext cx="8003232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2021-12-07T04:00:13Z</dcterms:modified>
</cp:coreProperties>
</file>