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93DF"/>
    <a:srgbClr val="B9B9B9"/>
    <a:srgbClr val="CC00FF"/>
    <a:srgbClr val="EF7B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261022-2594-4D16-BC51-C6AF43468029}" type="doc">
      <dgm:prSet loTypeId="urn:microsoft.com/office/officeart/2005/8/layout/vList3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zh-TW" altLang="en-US"/>
        </a:p>
      </dgm:t>
    </dgm:pt>
    <dgm:pt modelId="{9196DB46-E640-444B-8C24-5AAF724A13AB}">
      <dgm:prSet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4">
                <a:lumMod val="40000"/>
                <a:lumOff val="60000"/>
              </a:schemeClr>
            </a:gs>
            <a:gs pos="83000">
              <a:schemeClr val="accent4">
                <a:lumMod val="60000"/>
                <a:lumOff val="40000"/>
              </a:schemeClr>
            </a:gs>
            <a:gs pos="100000">
              <a:schemeClr val="accent4">
                <a:lumMod val="75000"/>
              </a:schemeClr>
            </a:gs>
          </a:gsLst>
          <a:lin ang="5400000" scaled="1"/>
        </a:gradFill>
      </dgm:spPr>
      <dgm:t>
        <a:bodyPr/>
        <a:lstStyle/>
        <a:p>
          <a:pPr rtl="0"/>
          <a:r>
            <a:rPr lang="zh-TW" dirty="0" smtClean="0">
              <a:solidFill>
                <a:srgbClr val="7030A0"/>
              </a:solidFill>
            </a:rPr>
            <a:t>雙手肥皂清潔，搓洗</a:t>
          </a:r>
          <a:r>
            <a:rPr lang="en-US" dirty="0" smtClean="0">
              <a:solidFill>
                <a:srgbClr val="7030A0"/>
              </a:solidFill>
            </a:rPr>
            <a:t>40~60</a:t>
          </a:r>
          <a:r>
            <a:rPr lang="zh-TW" dirty="0" smtClean="0">
              <a:solidFill>
                <a:srgbClr val="7030A0"/>
              </a:solidFill>
            </a:rPr>
            <a:t>秒</a:t>
          </a:r>
          <a:endParaRPr lang="zh-TW" dirty="0">
            <a:solidFill>
              <a:srgbClr val="7030A0"/>
            </a:solidFill>
          </a:endParaRPr>
        </a:p>
      </dgm:t>
    </dgm:pt>
    <dgm:pt modelId="{E6D58CA5-CB63-4779-8C24-1AE44ED4FF6E}" type="parTrans" cxnId="{1A5D2DEC-D080-49DD-8EBE-DCD266DAFF4B}">
      <dgm:prSet/>
      <dgm:spPr/>
      <dgm:t>
        <a:bodyPr/>
        <a:lstStyle/>
        <a:p>
          <a:endParaRPr lang="zh-TW" altLang="en-US"/>
        </a:p>
      </dgm:t>
    </dgm:pt>
    <dgm:pt modelId="{173AE7E2-7753-43F1-9E7F-2A088A1AFB75}" type="sibTrans" cxnId="{1A5D2DEC-D080-49DD-8EBE-DCD266DAFF4B}">
      <dgm:prSet/>
      <dgm:spPr/>
      <dgm:t>
        <a:bodyPr/>
        <a:lstStyle/>
        <a:p>
          <a:endParaRPr lang="zh-TW" altLang="en-US"/>
        </a:p>
      </dgm:t>
    </dgm:pt>
    <dgm:pt modelId="{85FE4DFF-9B83-4612-A074-FE815830B4C2}">
      <dgm:prSet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4">
                <a:lumMod val="40000"/>
                <a:lumOff val="60000"/>
              </a:schemeClr>
            </a:gs>
            <a:gs pos="83000">
              <a:schemeClr val="accent4">
                <a:lumMod val="60000"/>
                <a:lumOff val="40000"/>
              </a:schemeClr>
            </a:gs>
            <a:gs pos="100000">
              <a:schemeClr val="accent4">
                <a:lumMod val="75000"/>
              </a:schemeClr>
            </a:gs>
          </a:gsLst>
          <a:lin ang="5400000" scaled="1"/>
        </a:gradFill>
      </dgm:spPr>
      <dgm:t>
        <a:bodyPr/>
        <a:lstStyle/>
        <a:p>
          <a:pPr rtl="0"/>
          <a:r>
            <a:rPr lang="zh-TW" dirty="0" smtClean="0">
              <a:solidFill>
                <a:srgbClr val="7030A0"/>
              </a:solidFill>
            </a:rPr>
            <a:t>口罩要遮住口鼻、蓋住下巴  </a:t>
          </a:r>
          <a:endParaRPr lang="zh-TW" dirty="0">
            <a:solidFill>
              <a:srgbClr val="7030A0"/>
            </a:solidFill>
          </a:endParaRPr>
        </a:p>
      </dgm:t>
    </dgm:pt>
    <dgm:pt modelId="{AAA80D15-0476-404B-A83A-735AD068ED66}" type="parTrans" cxnId="{7BA4C6D0-24B2-4AFB-9B20-2DF104112D95}">
      <dgm:prSet/>
      <dgm:spPr/>
      <dgm:t>
        <a:bodyPr/>
        <a:lstStyle/>
        <a:p>
          <a:endParaRPr lang="zh-TW" altLang="en-US"/>
        </a:p>
      </dgm:t>
    </dgm:pt>
    <dgm:pt modelId="{2C471710-32B4-4DFB-8D91-F863D51E1D31}" type="sibTrans" cxnId="{7BA4C6D0-24B2-4AFB-9B20-2DF104112D95}">
      <dgm:prSet/>
      <dgm:spPr/>
      <dgm:t>
        <a:bodyPr/>
        <a:lstStyle/>
        <a:p>
          <a:endParaRPr lang="zh-TW" altLang="en-US"/>
        </a:p>
      </dgm:t>
    </dgm:pt>
    <dgm:pt modelId="{D793FCA7-C33D-4E5D-9525-DC7472C2BB0A}">
      <dgm:prSet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4">
                <a:lumMod val="40000"/>
                <a:lumOff val="60000"/>
              </a:schemeClr>
            </a:gs>
            <a:gs pos="83000">
              <a:schemeClr val="accent4">
                <a:lumMod val="60000"/>
                <a:lumOff val="40000"/>
              </a:schemeClr>
            </a:gs>
            <a:gs pos="100000">
              <a:schemeClr val="accent4">
                <a:lumMod val="75000"/>
              </a:schemeClr>
            </a:gs>
          </a:gsLst>
          <a:lin ang="5400000" scaled="1"/>
        </a:gradFill>
      </dgm:spPr>
      <dgm:t>
        <a:bodyPr/>
        <a:lstStyle/>
        <a:p>
          <a:pPr rtl="0"/>
          <a:r>
            <a:rPr lang="zh-TW" dirty="0" smtClean="0">
              <a:solidFill>
                <a:srgbClr val="7030A0"/>
              </a:solidFill>
            </a:rPr>
            <a:t>噴</a:t>
          </a:r>
          <a:r>
            <a:rPr lang="en-US" dirty="0" smtClean="0">
              <a:solidFill>
                <a:srgbClr val="7030A0"/>
              </a:solidFill>
            </a:rPr>
            <a:t>75%</a:t>
          </a:r>
          <a:r>
            <a:rPr lang="zh-TW" dirty="0" smtClean="0">
              <a:solidFill>
                <a:srgbClr val="7030A0"/>
              </a:solidFill>
            </a:rPr>
            <a:t>酒精搓洗雙手</a:t>
          </a:r>
          <a:r>
            <a:rPr lang="en-US" dirty="0" smtClean="0">
              <a:solidFill>
                <a:srgbClr val="7030A0"/>
              </a:solidFill>
            </a:rPr>
            <a:t>20-30</a:t>
          </a:r>
          <a:r>
            <a:rPr lang="zh-TW" dirty="0" smtClean="0">
              <a:solidFill>
                <a:srgbClr val="7030A0"/>
              </a:solidFill>
            </a:rPr>
            <a:t>秒</a:t>
          </a:r>
          <a:endParaRPr lang="zh-TW" dirty="0">
            <a:solidFill>
              <a:srgbClr val="7030A0"/>
            </a:solidFill>
          </a:endParaRPr>
        </a:p>
      </dgm:t>
    </dgm:pt>
    <dgm:pt modelId="{66685AF7-BF95-490E-889A-75ED0EAE6EB6}" type="parTrans" cxnId="{9BF919FB-0534-4CF3-8E59-60DAB8A73C89}">
      <dgm:prSet/>
      <dgm:spPr/>
      <dgm:t>
        <a:bodyPr/>
        <a:lstStyle/>
        <a:p>
          <a:endParaRPr lang="zh-TW" altLang="en-US"/>
        </a:p>
      </dgm:t>
    </dgm:pt>
    <dgm:pt modelId="{72BCDBE9-3C3D-42CF-B588-C1982C147F8A}" type="sibTrans" cxnId="{9BF919FB-0534-4CF3-8E59-60DAB8A73C89}">
      <dgm:prSet/>
      <dgm:spPr/>
      <dgm:t>
        <a:bodyPr/>
        <a:lstStyle/>
        <a:p>
          <a:endParaRPr lang="zh-TW" altLang="en-US"/>
        </a:p>
      </dgm:t>
    </dgm:pt>
    <dgm:pt modelId="{1D0F06AB-5B7A-4E51-B20C-162C21059651}">
      <dgm:prSet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4">
                <a:lumMod val="40000"/>
                <a:lumOff val="60000"/>
              </a:schemeClr>
            </a:gs>
            <a:gs pos="83000">
              <a:schemeClr val="accent4">
                <a:lumMod val="60000"/>
                <a:lumOff val="40000"/>
              </a:schemeClr>
            </a:gs>
            <a:gs pos="100000">
              <a:schemeClr val="accent4">
                <a:lumMod val="75000"/>
              </a:schemeClr>
            </a:gs>
          </a:gsLst>
          <a:lin ang="5400000" scaled="1"/>
        </a:gradFill>
      </dgm:spPr>
      <dgm:t>
        <a:bodyPr/>
        <a:lstStyle/>
        <a:p>
          <a:pPr rtl="0"/>
          <a:r>
            <a:rPr lang="zh-TW" dirty="0" smtClean="0">
              <a:solidFill>
                <a:srgbClr val="7030A0"/>
              </a:solidFill>
            </a:rPr>
            <a:t>有發燒、呼吸道症狀速就醫</a:t>
          </a:r>
          <a:endParaRPr lang="zh-TW" dirty="0">
            <a:solidFill>
              <a:srgbClr val="7030A0"/>
            </a:solidFill>
          </a:endParaRPr>
        </a:p>
      </dgm:t>
    </dgm:pt>
    <dgm:pt modelId="{FC0DA1F5-7AF0-4FB6-8BF7-0EBE4FFAE847}" type="parTrans" cxnId="{FCCB8A59-8416-46AF-B053-847DC84C19CA}">
      <dgm:prSet/>
      <dgm:spPr/>
      <dgm:t>
        <a:bodyPr/>
        <a:lstStyle/>
        <a:p>
          <a:endParaRPr lang="zh-TW" altLang="en-US"/>
        </a:p>
      </dgm:t>
    </dgm:pt>
    <dgm:pt modelId="{FFFA423F-8D5B-4F58-BD8A-979E764E4285}" type="sibTrans" cxnId="{FCCB8A59-8416-46AF-B053-847DC84C19CA}">
      <dgm:prSet/>
      <dgm:spPr/>
      <dgm:t>
        <a:bodyPr/>
        <a:lstStyle/>
        <a:p>
          <a:endParaRPr lang="zh-TW" altLang="en-US"/>
        </a:p>
      </dgm:t>
    </dgm:pt>
    <dgm:pt modelId="{A10C05F7-5D7E-4C9C-B274-29720746124B}" type="pres">
      <dgm:prSet presAssocID="{3A261022-2594-4D16-BC51-C6AF43468029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E4FA606-A262-4CB4-BFC4-BD7C450E5C8F}" type="pres">
      <dgm:prSet presAssocID="{9196DB46-E640-444B-8C24-5AAF724A13AB}" presName="composite" presStyleCnt="0"/>
      <dgm:spPr/>
    </dgm:pt>
    <dgm:pt modelId="{777C0CCB-1A50-4269-92DA-4503A33F797A}" type="pres">
      <dgm:prSet presAssocID="{9196DB46-E640-444B-8C24-5AAF724A13AB}" presName="imgShp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C45A9CF-2B33-404A-A452-E30BA39C1DE0}" type="pres">
      <dgm:prSet presAssocID="{9196DB46-E640-444B-8C24-5AAF724A13AB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27B7C3E-2CF3-4FBF-95A8-299B4893F22B}" type="pres">
      <dgm:prSet presAssocID="{173AE7E2-7753-43F1-9E7F-2A088A1AFB75}" presName="spacing" presStyleCnt="0"/>
      <dgm:spPr/>
    </dgm:pt>
    <dgm:pt modelId="{7ED10513-1860-45C0-A7F8-9372BAFED5A9}" type="pres">
      <dgm:prSet presAssocID="{85FE4DFF-9B83-4612-A074-FE815830B4C2}" presName="composite" presStyleCnt="0"/>
      <dgm:spPr/>
    </dgm:pt>
    <dgm:pt modelId="{A450DD34-549B-4703-9637-9546FE1D57F3}" type="pres">
      <dgm:prSet presAssocID="{85FE4DFF-9B83-4612-A074-FE815830B4C2}" presName="imgShp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A190639-046F-4B87-B440-76B68EFEA905}" type="pres">
      <dgm:prSet presAssocID="{85FE4DFF-9B83-4612-A074-FE815830B4C2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B29313-74C6-43B0-BE05-4752B41D3B36}" type="pres">
      <dgm:prSet presAssocID="{2C471710-32B4-4DFB-8D91-F863D51E1D31}" presName="spacing" presStyleCnt="0"/>
      <dgm:spPr/>
    </dgm:pt>
    <dgm:pt modelId="{2073D3BC-AE8B-421E-B49F-3A68772D8071}" type="pres">
      <dgm:prSet presAssocID="{D793FCA7-C33D-4E5D-9525-DC7472C2BB0A}" presName="composite" presStyleCnt="0"/>
      <dgm:spPr/>
    </dgm:pt>
    <dgm:pt modelId="{588F223C-075D-4AE0-B340-44F09491C165}" type="pres">
      <dgm:prSet presAssocID="{D793FCA7-C33D-4E5D-9525-DC7472C2BB0A}" presName="imgShp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00067DF-3633-4CAF-B679-30646EC0D325}" type="pres">
      <dgm:prSet presAssocID="{D793FCA7-C33D-4E5D-9525-DC7472C2BB0A}" presName="txShp" presStyleLbl="node1" presStyleIdx="2" presStyleCnt="4" custLinFactNeighborX="554" custLinFactNeighborY="-224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903F40B-449B-422D-B754-63D88B2533DA}" type="pres">
      <dgm:prSet presAssocID="{72BCDBE9-3C3D-42CF-B588-C1982C147F8A}" presName="spacing" presStyleCnt="0"/>
      <dgm:spPr/>
    </dgm:pt>
    <dgm:pt modelId="{2279BDAE-E35C-45BE-85F0-8C680F9BE44E}" type="pres">
      <dgm:prSet presAssocID="{1D0F06AB-5B7A-4E51-B20C-162C21059651}" presName="composite" presStyleCnt="0"/>
      <dgm:spPr/>
    </dgm:pt>
    <dgm:pt modelId="{9F018CAE-BD75-4D5E-A01B-0F03EE74C640}" type="pres">
      <dgm:prSet presAssocID="{1D0F06AB-5B7A-4E51-B20C-162C21059651}" presName="imgShp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E3729F8-BC1B-431C-B964-98214E72DF4C}" type="pres">
      <dgm:prSet presAssocID="{1D0F06AB-5B7A-4E51-B20C-162C21059651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BA4C6D0-24B2-4AFB-9B20-2DF104112D95}" srcId="{3A261022-2594-4D16-BC51-C6AF43468029}" destId="{85FE4DFF-9B83-4612-A074-FE815830B4C2}" srcOrd="1" destOrd="0" parTransId="{AAA80D15-0476-404B-A83A-735AD068ED66}" sibTransId="{2C471710-32B4-4DFB-8D91-F863D51E1D31}"/>
    <dgm:cxn modelId="{9BF919FB-0534-4CF3-8E59-60DAB8A73C89}" srcId="{3A261022-2594-4D16-BC51-C6AF43468029}" destId="{D793FCA7-C33D-4E5D-9525-DC7472C2BB0A}" srcOrd="2" destOrd="0" parTransId="{66685AF7-BF95-490E-889A-75ED0EAE6EB6}" sibTransId="{72BCDBE9-3C3D-42CF-B588-C1982C147F8A}"/>
    <dgm:cxn modelId="{1B82880B-4711-4078-9CB8-9C2D995DB29E}" type="presOf" srcId="{1D0F06AB-5B7A-4E51-B20C-162C21059651}" destId="{5E3729F8-BC1B-431C-B964-98214E72DF4C}" srcOrd="0" destOrd="0" presId="urn:microsoft.com/office/officeart/2005/8/layout/vList3"/>
    <dgm:cxn modelId="{1A5D2DEC-D080-49DD-8EBE-DCD266DAFF4B}" srcId="{3A261022-2594-4D16-BC51-C6AF43468029}" destId="{9196DB46-E640-444B-8C24-5AAF724A13AB}" srcOrd="0" destOrd="0" parTransId="{E6D58CA5-CB63-4779-8C24-1AE44ED4FF6E}" sibTransId="{173AE7E2-7753-43F1-9E7F-2A088A1AFB75}"/>
    <dgm:cxn modelId="{48D0EEC0-F5CD-4C0B-862D-FDB14A03D2B5}" type="presOf" srcId="{3A261022-2594-4D16-BC51-C6AF43468029}" destId="{A10C05F7-5D7E-4C9C-B274-29720746124B}" srcOrd="0" destOrd="0" presId="urn:microsoft.com/office/officeart/2005/8/layout/vList3"/>
    <dgm:cxn modelId="{40A4C73A-E51B-4AD2-9A3E-D2AD6288983D}" type="presOf" srcId="{9196DB46-E640-444B-8C24-5AAF724A13AB}" destId="{2C45A9CF-2B33-404A-A452-E30BA39C1DE0}" srcOrd="0" destOrd="0" presId="urn:microsoft.com/office/officeart/2005/8/layout/vList3"/>
    <dgm:cxn modelId="{FCCB8A59-8416-46AF-B053-847DC84C19CA}" srcId="{3A261022-2594-4D16-BC51-C6AF43468029}" destId="{1D0F06AB-5B7A-4E51-B20C-162C21059651}" srcOrd="3" destOrd="0" parTransId="{FC0DA1F5-7AF0-4FB6-8BF7-0EBE4FFAE847}" sibTransId="{FFFA423F-8D5B-4F58-BD8A-979E764E4285}"/>
    <dgm:cxn modelId="{0FB9362D-6CCC-4FCC-AAD6-60D0B96E6692}" type="presOf" srcId="{85FE4DFF-9B83-4612-A074-FE815830B4C2}" destId="{BA190639-046F-4B87-B440-76B68EFEA905}" srcOrd="0" destOrd="0" presId="urn:microsoft.com/office/officeart/2005/8/layout/vList3"/>
    <dgm:cxn modelId="{C47DD345-6DB5-46DF-BA8E-BE65E6717DA4}" type="presOf" srcId="{D793FCA7-C33D-4E5D-9525-DC7472C2BB0A}" destId="{000067DF-3633-4CAF-B679-30646EC0D325}" srcOrd="0" destOrd="0" presId="urn:microsoft.com/office/officeart/2005/8/layout/vList3"/>
    <dgm:cxn modelId="{9E0C9807-D072-429C-81D5-062DAB099A1E}" type="presParOf" srcId="{A10C05F7-5D7E-4C9C-B274-29720746124B}" destId="{7E4FA606-A262-4CB4-BFC4-BD7C450E5C8F}" srcOrd="0" destOrd="0" presId="urn:microsoft.com/office/officeart/2005/8/layout/vList3"/>
    <dgm:cxn modelId="{53785413-764B-4603-BEA4-61CA1C55A57B}" type="presParOf" srcId="{7E4FA606-A262-4CB4-BFC4-BD7C450E5C8F}" destId="{777C0CCB-1A50-4269-92DA-4503A33F797A}" srcOrd="0" destOrd="0" presId="urn:microsoft.com/office/officeart/2005/8/layout/vList3"/>
    <dgm:cxn modelId="{93413BA6-60E4-4ACB-8D71-762018E52287}" type="presParOf" srcId="{7E4FA606-A262-4CB4-BFC4-BD7C450E5C8F}" destId="{2C45A9CF-2B33-404A-A452-E30BA39C1DE0}" srcOrd="1" destOrd="0" presId="urn:microsoft.com/office/officeart/2005/8/layout/vList3"/>
    <dgm:cxn modelId="{03203ACC-2C03-4527-81D0-E003D2E9D170}" type="presParOf" srcId="{A10C05F7-5D7E-4C9C-B274-29720746124B}" destId="{A27B7C3E-2CF3-4FBF-95A8-299B4893F22B}" srcOrd="1" destOrd="0" presId="urn:microsoft.com/office/officeart/2005/8/layout/vList3"/>
    <dgm:cxn modelId="{C56AFCD3-5637-4F0C-9544-B6AD5DA3AFE3}" type="presParOf" srcId="{A10C05F7-5D7E-4C9C-B274-29720746124B}" destId="{7ED10513-1860-45C0-A7F8-9372BAFED5A9}" srcOrd="2" destOrd="0" presId="urn:microsoft.com/office/officeart/2005/8/layout/vList3"/>
    <dgm:cxn modelId="{8E19EEF8-C7E0-4F7D-9559-7DABBAD5D2E3}" type="presParOf" srcId="{7ED10513-1860-45C0-A7F8-9372BAFED5A9}" destId="{A450DD34-549B-4703-9637-9546FE1D57F3}" srcOrd="0" destOrd="0" presId="urn:microsoft.com/office/officeart/2005/8/layout/vList3"/>
    <dgm:cxn modelId="{79A0B081-08B5-40CA-BBE2-A01660EDADF4}" type="presParOf" srcId="{7ED10513-1860-45C0-A7F8-9372BAFED5A9}" destId="{BA190639-046F-4B87-B440-76B68EFEA905}" srcOrd="1" destOrd="0" presId="urn:microsoft.com/office/officeart/2005/8/layout/vList3"/>
    <dgm:cxn modelId="{2F8A56CA-2F54-479C-8D47-5AD771DDAAF9}" type="presParOf" srcId="{A10C05F7-5D7E-4C9C-B274-29720746124B}" destId="{78B29313-74C6-43B0-BE05-4752B41D3B36}" srcOrd="3" destOrd="0" presId="urn:microsoft.com/office/officeart/2005/8/layout/vList3"/>
    <dgm:cxn modelId="{E418E00E-8419-42DC-8F1F-EE8D49F52ADA}" type="presParOf" srcId="{A10C05F7-5D7E-4C9C-B274-29720746124B}" destId="{2073D3BC-AE8B-421E-B49F-3A68772D8071}" srcOrd="4" destOrd="0" presId="urn:microsoft.com/office/officeart/2005/8/layout/vList3"/>
    <dgm:cxn modelId="{5E5497A9-F07A-435A-A512-33CE647EC5A8}" type="presParOf" srcId="{2073D3BC-AE8B-421E-B49F-3A68772D8071}" destId="{588F223C-075D-4AE0-B340-44F09491C165}" srcOrd="0" destOrd="0" presId="urn:microsoft.com/office/officeart/2005/8/layout/vList3"/>
    <dgm:cxn modelId="{B0F1C9A7-1E69-46F1-83E6-0611794344AA}" type="presParOf" srcId="{2073D3BC-AE8B-421E-B49F-3A68772D8071}" destId="{000067DF-3633-4CAF-B679-30646EC0D325}" srcOrd="1" destOrd="0" presId="urn:microsoft.com/office/officeart/2005/8/layout/vList3"/>
    <dgm:cxn modelId="{D70ADEA3-5FB9-45F5-9899-769F1221636C}" type="presParOf" srcId="{A10C05F7-5D7E-4C9C-B274-29720746124B}" destId="{B903F40B-449B-422D-B754-63D88B2533DA}" srcOrd="5" destOrd="0" presId="urn:microsoft.com/office/officeart/2005/8/layout/vList3"/>
    <dgm:cxn modelId="{54E2AD1D-9ED4-4FB0-8AB6-1643693621CF}" type="presParOf" srcId="{A10C05F7-5D7E-4C9C-B274-29720746124B}" destId="{2279BDAE-E35C-45BE-85F0-8C680F9BE44E}" srcOrd="6" destOrd="0" presId="urn:microsoft.com/office/officeart/2005/8/layout/vList3"/>
    <dgm:cxn modelId="{0A99BB17-DD01-49D5-85EC-50126615BCC1}" type="presParOf" srcId="{2279BDAE-E35C-45BE-85F0-8C680F9BE44E}" destId="{9F018CAE-BD75-4D5E-A01B-0F03EE74C640}" srcOrd="0" destOrd="0" presId="urn:microsoft.com/office/officeart/2005/8/layout/vList3"/>
    <dgm:cxn modelId="{D5F08280-73D0-4DA7-BA81-F27B705852BD}" type="presParOf" srcId="{2279BDAE-E35C-45BE-85F0-8C680F9BE44E}" destId="{5E3729F8-BC1B-431C-B964-98214E72DF4C}" srcOrd="1" destOrd="0" presId="urn:microsoft.com/office/officeart/2005/8/layout/vList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A9E6F6-B782-4F7A-AC53-3F0032F71EE5}" type="doc">
      <dgm:prSet loTypeId="urn:microsoft.com/office/officeart/2005/8/layout/bList2" loCatId="picture" qsTypeId="urn:microsoft.com/office/officeart/2005/8/quickstyle/simple1" qsCatId="simple" csTypeId="urn:microsoft.com/office/officeart/2005/8/colors/accent1_2" csCatId="accent1" phldr="1"/>
      <dgm:spPr/>
    </dgm:pt>
    <dgm:pt modelId="{11757E94-1000-4460-963A-47720845F5C5}">
      <dgm:prSet phldrT="[文字]"/>
      <dgm:spPr/>
      <dgm:t>
        <a:bodyPr/>
        <a:lstStyle/>
        <a:p>
          <a:pPr marL="0" marR="0" lvl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zh-TW" dirty="0" smtClean="0">
              <a:solidFill>
                <a:srgbClr val="7030A0"/>
              </a:solidFill>
            </a:rPr>
            <a:t>大約</a:t>
          </a:r>
          <a:r>
            <a:rPr lang="en-US" altLang="zh-TW" dirty="0" smtClean="0">
              <a:solidFill>
                <a:srgbClr val="7030A0"/>
              </a:solidFill>
            </a:rPr>
            <a:t>3</a:t>
          </a:r>
          <a:r>
            <a:rPr lang="zh-TW" altLang="zh-TW" dirty="0" smtClean="0">
              <a:solidFill>
                <a:srgbClr val="7030A0"/>
              </a:solidFill>
            </a:rPr>
            <a:t>個步伐</a:t>
          </a:r>
        </a:p>
        <a:p>
          <a:endParaRPr lang="zh-TW" altLang="en-US" dirty="0" smtClean="0"/>
        </a:p>
        <a:p>
          <a:pPr lvl="0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dirty="0"/>
        </a:p>
      </dgm:t>
    </dgm:pt>
    <dgm:pt modelId="{E1D4D7BA-0266-4584-BCFF-951EA871D53D}" type="parTrans" cxnId="{A83DCA94-4F07-496A-A822-36810CF1A5B2}">
      <dgm:prSet/>
      <dgm:spPr/>
      <dgm:t>
        <a:bodyPr/>
        <a:lstStyle/>
        <a:p>
          <a:endParaRPr lang="zh-TW" altLang="en-US"/>
        </a:p>
      </dgm:t>
    </dgm:pt>
    <dgm:pt modelId="{8E1AC76C-4A03-4786-B4D1-E0427ED1562B}" type="sibTrans" cxnId="{A83DCA94-4F07-496A-A822-36810CF1A5B2}">
      <dgm:prSet/>
      <dgm:spPr/>
      <dgm:t>
        <a:bodyPr/>
        <a:lstStyle/>
        <a:p>
          <a:endParaRPr lang="zh-TW" altLang="en-US"/>
        </a:p>
      </dgm:t>
    </dgm:pt>
    <dgm:pt modelId="{33FC956F-AEBA-406F-92F8-D5CAEC310359}">
      <dgm:prSet phldrT="[文字]"/>
      <dgm:spPr/>
      <dgm:t>
        <a:bodyPr/>
        <a:lstStyle/>
        <a:p>
          <a:pPr marL="0" marR="0" lvl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zh-TW" dirty="0" smtClean="0">
              <a:solidFill>
                <a:srgbClr val="7030A0"/>
              </a:solidFill>
            </a:rPr>
            <a:t>大約手臂的兩倍長</a:t>
          </a:r>
        </a:p>
        <a:p>
          <a:pPr lvl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dirty="0"/>
        </a:p>
      </dgm:t>
    </dgm:pt>
    <dgm:pt modelId="{7D61B768-7868-4BA6-8701-B727CA6F0A66}" type="parTrans" cxnId="{06D14324-3BCE-44E8-9FF3-3891F79FBA21}">
      <dgm:prSet/>
      <dgm:spPr/>
      <dgm:t>
        <a:bodyPr/>
        <a:lstStyle/>
        <a:p>
          <a:endParaRPr lang="zh-TW" altLang="en-US"/>
        </a:p>
      </dgm:t>
    </dgm:pt>
    <dgm:pt modelId="{1F7C0EEF-ADFD-4E4D-BACC-F1FA4E1F4D67}" type="sibTrans" cxnId="{06D14324-3BCE-44E8-9FF3-3891F79FBA21}">
      <dgm:prSet/>
      <dgm:spPr/>
      <dgm:t>
        <a:bodyPr/>
        <a:lstStyle/>
        <a:p>
          <a:endParaRPr lang="zh-TW" altLang="en-US"/>
        </a:p>
      </dgm:t>
    </dgm:pt>
    <dgm:pt modelId="{6F6C455A-3B86-4E3A-A661-9F9FBF692E5C}">
      <dgm:prSet/>
      <dgm:spPr/>
      <dgm:t>
        <a:bodyPr/>
        <a:lstStyle/>
        <a:p>
          <a:pPr marL="0" marR="0" lvl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zh-TW" dirty="0" smtClean="0">
              <a:solidFill>
                <a:srgbClr val="7030A0"/>
              </a:solidFill>
            </a:rPr>
            <a:t>室外至少</a:t>
          </a:r>
          <a:r>
            <a:rPr lang="en-US" altLang="zh-TW" dirty="0" smtClean="0">
              <a:solidFill>
                <a:srgbClr val="7030A0"/>
              </a:solidFill>
            </a:rPr>
            <a:t>1</a:t>
          </a:r>
          <a:r>
            <a:rPr lang="zh-TW" altLang="zh-TW" dirty="0" smtClean="0">
              <a:solidFill>
                <a:srgbClr val="7030A0"/>
              </a:solidFill>
            </a:rPr>
            <a:t>公尺</a:t>
          </a:r>
        </a:p>
        <a:p>
          <a:pPr lvl="0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dirty="0" smtClean="0"/>
        </a:p>
        <a:p>
          <a:pPr marL="285750" lvl="1" indent="0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zh-TW" altLang="en-US" dirty="0"/>
        </a:p>
      </dgm:t>
    </dgm:pt>
    <dgm:pt modelId="{9ADE6DE0-FDE2-45DF-8152-C63E8142CECD}" type="parTrans" cxnId="{F44E7C4A-579A-473F-8A0D-EB3E16DA73A4}">
      <dgm:prSet/>
      <dgm:spPr/>
      <dgm:t>
        <a:bodyPr/>
        <a:lstStyle/>
        <a:p>
          <a:endParaRPr lang="zh-TW" altLang="en-US"/>
        </a:p>
      </dgm:t>
    </dgm:pt>
    <dgm:pt modelId="{3D916791-C8D7-41A8-B278-3726C5AC2D32}" type="sibTrans" cxnId="{F44E7C4A-579A-473F-8A0D-EB3E16DA73A4}">
      <dgm:prSet/>
      <dgm:spPr/>
      <dgm:t>
        <a:bodyPr/>
        <a:lstStyle/>
        <a:p>
          <a:endParaRPr lang="zh-TW" altLang="en-US"/>
        </a:p>
      </dgm:t>
    </dgm:pt>
    <dgm:pt modelId="{488EA3FD-918E-4589-8CD1-0BB89B8AB27C}">
      <dgm:prSet/>
      <dgm:spPr/>
      <dgm:t>
        <a:bodyPr/>
        <a:lstStyle/>
        <a:p>
          <a:pPr rtl="0"/>
          <a:r>
            <a:rPr lang="zh-TW" dirty="0" smtClean="0">
              <a:solidFill>
                <a:srgbClr val="7030A0"/>
              </a:solidFill>
            </a:rPr>
            <a:t>室內至少</a:t>
          </a:r>
          <a:r>
            <a:rPr lang="en-US" dirty="0" smtClean="0">
              <a:solidFill>
                <a:srgbClr val="7030A0"/>
              </a:solidFill>
            </a:rPr>
            <a:t>1.5</a:t>
          </a:r>
          <a:r>
            <a:rPr lang="zh-TW" dirty="0" smtClean="0">
              <a:solidFill>
                <a:srgbClr val="7030A0"/>
              </a:solidFill>
            </a:rPr>
            <a:t>公尺</a:t>
          </a:r>
          <a:endParaRPr lang="zh-TW" altLang="en-US" dirty="0"/>
        </a:p>
      </dgm:t>
    </dgm:pt>
    <dgm:pt modelId="{6FEAED05-ED42-4FB3-A146-6740DD1873CC}" type="parTrans" cxnId="{2291A7FE-3517-4609-8D6B-A339AA99FF3B}">
      <dgm:prSet/>
      <dgm:spPr/>
      <dgm:t>
        <a:bodyPr/>
        <a:lstStyle/>
        <a:p>
          <a:endParaRPr lang="zh-TW" altLang="en-US"/>
        </a:p>
      </dgm:t>
    </dgm:pt>
    <dgm:pt modelId="{AA3EEB08-AF87-4A45-AFCC-EF227DB47D30}" type="sibTrans" cxnId="{2291A7FE-3517-4609-8D6B-A339AA99FF3B}">
      <dgm:prSet/>
      <dgm:spPr/>
      <dgm:t>
        <a:bodyPr/>
        <a:lstStyle/>
        <a:p>
          <a:endParaRPr lang="zh-TW" altLang="en-US"/>
        </a:p>
      </dgm:t>
    </dgm:pt>
    <dgm:pt modelId="{B05F9553-717B-4B59-9FAB-6F2B0FA6EA56}" type="pres">
      <dgm:prSet presAssocID="{D5A9E6F6-B782-4F7A-AC53-3F0032F71EE5}" presName="diagram" presStyleCnt="0">
        <dgm:presLayoutVars>
          <dgm:dir/>
          <dgm:animLvl val="lvl"/>
          <dgm:resizeHandles val="exact"/>
        </dgm:presLayoutVars>
      </dgm:prSet>
      <dgm:spPr/>
    </dgm:pt>
    <dgm:pt modelId="{F05C86B1-0DE7-41CE-92C6-09737234520D}" type="pres">
      <dgm:prSet presAssocID="{11757E94-1000-4460-963A-47720845F5C5}" presName="compNode" presStyleCnt="0"/>
      <dgm:spPr/>
    </dgm:pt>
    <dgm:pt modelId="{D109B87E-E3F5-4CA9-AB26-D57D5D0C2FE7}" type="pres">
      <dgm:prSet presAssocID="{11757E94-1000-4460-963A-47720845F5C5}" presName="childRect" presStyleLbl="bgAcc1" presStyleIdx="0" presStyleCnt="2">
        <dgm:presLayoutVars>
          <dgm:bulletEnabled val="1"/>
        </dgm:presLayoutVars>
      </dgm:prSet>
      <dgm:spPr/>
    </dgm:pt>
    <dgm:pt modelId="{A7CBFC85-E2BF-4502-AA99-56305A3CB3BF}" type="pres">
      <dgm:prSet presAssocID="{11757E94-1000-4460-963A-47720845F5C5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0F1093CD-76EC-453B-8F63-805582E84389}" type="pres">
      <dgm:prSet presAssocID="{11757E94-1000-4460-963A-47720845F5C5}" presName="parentRect" presStyleLbl="alignNode1" presStyleIdx="0" presStyleCnt="2"/>
      <dgm:spPr/>
    </dgm:pt>
    <dgm:pt modelId="{4AC39563-332C-4355-8F89-4624C1DF380F}" type="pres">
      <dgm:prSet presAssocID="{11757E94-1000-4460-963A-47720845F5C5}" presName="adorn" presStyleLbl="fgAccFollowNod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  <dgm:pt modelId="{FC817F05-01F9-412C-B9B4-03C6C65C23DB}" type="pres">
      <dgm:prSet presAssocID="{8E1AC76C-4A03-4786-B4D1-E0427ED1562B}" presName="sibTrans" presStyleLbl="sibTrans2D1" presStyleIdx="0" presStyleCnt="0"/>
      <dgm:spPr/>
    </dgm:pt>
    <dgm:pt modelId="{CC81837F-2CE9-4BED-857E-07716A1F4D53}" type="pres">
      <dgm:prSet presAssocID="{33FC956F-AEBA-406F-92F8-D5CAEC310359}" presName="compNode" presStyleCnt="0"/>
      <dgm:spPr/>
    </dgm:pt>
    <dgm:pt modelId="{601A48ED-9E88-455D-9CE0-257118429907}" type="pres">
      <dgm:prSet presAssocID="{33FC956F-AEBA-406F-92F8-D5CAEC310359}" presName="childRect" presStyleLbl="bgAcc1" presStyleIdx="1" presStyleCnt="2">
        <dgm:presLayoutVars>
          <dgm:bulletEnabled val="1"/>
        </dgm:presLayoutVars>
      </dgm:prSet>
      <dgm:spPr/>
    </dgm:pt>
    <dgm:pt modelId="{89D4D778-3734-4BF5-B481-5708573AAB20}" type="pres">
      <dgm:prSet presAssocID="{33FC956F-AEBA-406F-92F8-D5CAEC310359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2602C2C9-53C0-477D-A979-09CE903F11F8}" type="pres">
      <dgm:prSet presAssocID="{33FC956F-AEBA-406F-92F8-D5CAEC310359}" presName="parentRect" presStyleLbl="alignNode1" presStyleIdx="1" presStyleCnt="2"/>
      <dgm:spPr/>
    </dgm:pt>
    <dgm:pt modelId="{4EA9A476-EF2C-4A7F-AB68-307DA20D5BBA}" type="pres">
      <dgm:prSet presAssocID="{33FC956F-AEBA-406F-92F8-D5CAEC310359}" presName="adorn" presStyleLbl="fgAccFollowNod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</dgm:ptLst>
  <dgm:cxnLst>
    <dgm:cxn modelId="{3BA8F2D7-351A-4776-A364-06D8FD7DEADC}" type="presOf" srcId="{33FC956F-AEBA-406F-92F8-D5CAEC310359}" destId="{89D4D778-3734-4BF5-B481-5708573AAB20}" srcOrd="0" destOrd="0" presId="urn:microsoft.com/office/officeart/2005/8/layout/bList2"/>
    <dgm:cxn modelId="{09071B02-1633-48C5-B5A0-2494728B3F26}" type="presOf" srcId="{8E1AC76C-4A03-4786-B4D1-E0427ED1562B}" destId="{FC817F05-01F9-412C-B9B4-03C6C65C23DB}" srcOrd="0" destOrd="0" presId="urn:microsoft.com/office/officeart/2005/8/layout/bList2"/>
    <dgm:cxn modelId="{06D14324-3BCE-44E8-9FF3-3891F79FBA21}" srcId="{D5A9E6F6-B782-4F7A-AC53-3F0032F71EE5}" destId="{33FC956F-AEBA-406F-92F8-D5CAEC310359}" srcOrd="1" destOrd="0" parTransId="{7D61B768-7868-4BA6-8701-B727CA6F0A66}" sibTransId="{1F7C0EEF-ADFD-4E4D-BACC-F1FA4E1F4D67}"/>
    <dgm:cxn modelId="{E06B3974-8A46-4F02-A95A-1540D6606E8D}" type="presOf" srcId="{11757E94-1000-4460-963A-47720845F5C5}" destId="{A7CBFC85-E2BF-4502-AA99-56305A3CB3BF}" srcOrd="0" destOrd="0" presId="urn:microsoft.com/office/officeart/2005/8/layout/bList2"/>
    <dgm:cxn modelId="{B5DD5615-DF40-4C2D-BD3D-76AC22580E9D}" type="presOf" srcId="{11757E94-1000-4460-963A-47720845F5C5}" destId="{0F1093CD-76EC-453B-8F63-805582E84389}" srcOrd="1" destOrd="0" presId="urn:microsoft.com/office/officeart/2005/8/layout/bList2"/>
    <dgm:cxn modelId="{AB4871AF-28ED-476A-BBA1-B3E2FA46F623}" type="presOf" srcId="{488EA3FD-918E-4589-8CD1-0BB89B8AB27C}" destId="{601A48ED-9E88-455D-9CE0-257118429907}" srcOrd="0" destOrd="0" presId="urn:microsoft.com/office/officeart/2005/8/layout/bList2"/>
    <dgm:cxn modelId="{D2378A35-E662-4D73-ADEA-D41BF24B84D7}" type="presOf" srcId="{33FC956F-AEBA-406F-92F8-D5CAEC310359}" destId="{2602C2C9-53C0-477D-A979-09CE903F11F8}" srcOrd="1" destOrd="0" presId="urn:microsoft.com/office/officeart/2005/8/layout/bList2"/>
    <dgm:cxn modelId="{08BA6633-79E5-4B79-8CA2-68B4AF175AE9}" type="presOf" srcId="{D5A9E6F6-B782-4F7A-AC53-3F0032F71EE5}" destId="{B05F9553-717B-4B59-9FAB-6F2B0FA6EA56}" srcOrd="0" destOrd="0" presId="urn:microsoft.com/office/officeart/2005/8/layout/bList2"/>
    <dgm:cxn modelId="{E2EDBBBF-471B-492B-A7AC-B39C248801E0}" type="presOf" srcId="{6F6C455A-3B86-4E3A-A661-9F9FBF692E5C}" destId="{D109B87E-E3F5-4CA9-AB26-D57D5D0C2FE7}" srcOrd="0" destOrd="0" presId="urn:microsoft.com/office/officeart/2005/8/layout/bList2"/>
    <dgm:cxn modelId="{2291A7FE-3517-4609-8D6B-A339AA99FF3B}" srcId="{33FC956F-AEBA-406F-92F8-D5CAEC310359}" destId="{488EA3FD-918E-4589-8CD1-0BB89B8AB27C}" srcOrd="0" destOrd="0" parTransId="{6FEAED05-ED42-4FB3-A146-6740DD1873CC}" sibTransId="{AA3EEB08-AF87-4A45-AFCC-EF227DB47D30}"/>
    <dgm:cxn modelId="{F44E7C4A-579A-473F-8A0D-EB3E16DA73A4}" srcId="{11757E94-1000-4460-963A-47720845F5C5}" destId="{6F6C455A-3B86-4E3A-A661-9F9FBF692E5C}" srcOrd="0" destOrd="0" parTransId="{9ADE6DE0-FDE2-45DF-8152-C63E8142CECD}" sibTransId="{3D916791-C8D7-41A8-B278-3726C5AC2D32}"/>
    <dgm:cxn modelId="{A83DCA94-4F07-496A-A822-36810CF1A5B2}" srcId="{D5A9E6F6-B782-4F7A-AC53-3F0032F71EE5}" destId="{11757E94-1000-4460-963A-47720845F5C5}" srcOrd="0" destOrd="0" parTransId="{E1D4D7BA-0266-4584-BCFF-951EA871D53D}" sibTransId="{8E1AC76C-4A03-4786-B4D1-E0427ED1562B}"/>
    <dgm:cxn modelId="{4891B206-9BB1-4D6E-B02F-78A38F3B991D}" type="presParOf" srcId="{B05F9553-717B-4B59-9FAB-6F2B0FA6EA56}" destId="{F05C86B1-0DE7-41CE-92C6-09737234520D}" srcOrd="0" destOrd="0" presId="urn:microsoft.com/office/officeart/2005/8/layout/bList2"/>
    <dgm:cxn modelId="{9ECDF06E-0920-4A66-8E66-56FE775C66E6}" type="presParOf" srcId="{F05C86B1-0DE7-41CE-92C6-09737234520D}" destId="{D109B87E-E3F5-4CA9-AB26-D57D5D0C2FE7}" srcOrd="0" destOrd="0" presId="urn:microsoft.com/office/officeart/2005/8/layout/bList2"/>
    <dgm:cxn modelId="{0003F2D4-E361-4DC3-8100-E264C809E1B3}" type="presParOf" srcId="{F05C86B1-0DE7-41CE-92C6-09737234520D}" destId="{A7CBFC85-E2BF-4502-AA99-56305A3CB3BF}" srcOrd="1" destOrd="0" presId="urn:microsoft.com/office/officeart/2005/8/layout/bList2"/>
    <dgm:cxn modelId="{C72ED8D7-73CC-4540-9232-072278C97A14}" type="presParOf" srcId="{F05C86B1-0DE7-41CE-92C6-09737234520D}" destId="{0F1093CD-76EC-453B-8F63-805582E84389}" srcOrd="2" destOrd="0" presId="urn:microsoft.com/office/officeart/2005/8/layout/bList2"/>
    <dgm:cxn modelId="{C7D41F19-496D-40B4-A7DE-73F5AC1F02F8}" type="presParOf" srcId="{F05C86B1-0DE7-41CE-92C6-09737234520D}" destId="{4AC39563-332C-4355-8F89-4624C1DF380F}" srcOrd="3" destOrd="0" presId="urn:microsoft.com/office/officeart/2005/8/layout/bList2"/>
    <dgm:cxn modelId="{1BD72498-BEAF-432A-86D7-A92BF0DDD8E4}" type="presParOf" srcId="{B05F9553-717B-4B59-9FAB-6F2B0FA6EA56}" destId="{FC817F05-01F9-412C-B9B4-03C6C65C23DB}" srcOrd="1" destOrd="0" presId="urn:microsoft.com/office/officeart/2005/8/layout/bList2"/>
    <dgm:cxn modelId="{C320924B-3CB2-4A7F-81D4-04D48BA60C50}" type="presParOf" srcId="{B05F9553-717B-4B59-9FAB-6F2B0FA6EA56}" destId="{CC81837F-2CE9-4BED-857E-07716A1F4D53}" srcOrd="2" destOrd="0" presId="urn:microsoft.com/office/officeart/2005/8/layout/bList2"/>
    <dgm:cxn modelId="{81A97454-48D6-41AB-959B-6C0CDE4D4B0D}" type="presParOf" srcId="{CC81837F-2CE9-4BED-857E-07716A1F4D53}" destId="{601A48ED-9E88-455D-9CE0-257118429907}" srcOrd="0" destOrd="0" presId="urn:microsoft.com/office/officeart/2005/8/layout/bList2"/>
    <dgm:cxn modelId="{2DD0D5FE-FC97-48E2-9E2C-37DAEF6D31CA}" type="presParOf" srcId="{CC81837F-2CE9-4BED-857E-07716A1F4D53}" destId="{89D4D778-3734-4BF5-B481-5708573AAB20}" srcOrd="1" destOrd="0" presId="urn:microsoft.com/office/officeart/2005/8/layout/bList2"/>
    <dgm:cxn modelId="{C1B0DF09-BF9E-4B6A-B4D3-8FBF4F3CCFF2}" type="presParOf" srcId="{CC81837F-2CE9-4BED-857E-07716A1F4D53}" destId="{2602C2C9-53C0-477D-A979-09CE903F11F8}" srcOrd="2" destOrd="0" presId="urn:microsoft.com/office/officeart/2005/8/layout/bList2"/>
    <dgm:cxn modelId="{2CC27CD6-9CFC-47D3-ACEC-C7C2A05E390C}" type="presParOf" srcId="{CC81837F-2CE9-4BED-857E-07716A1F4D53}" destId="{4EA9A476-EF2C-4A7F-AB68-307DA20D5BBA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A2D531A-3B1B-45A6-990A-BC636DB19F5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DA538C9-D023-42F3-8A1D-41DDDEBAADF8}" type="pres">
      <dgm:prSet presAssocID="{7A2D531A-3B1B-45A6-990A-BC636DB19F56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C2F2D9F-6AF2-4989-A1D0-1B28F25FD4DE}" type="presOf" srcId="{7A2D531A-3B1B-45A6-990A-BC636DB19F56}" destId="{7DA538C9-D023-42F3-8A1D-41DDDEBAADF8}" srcOrd="0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E827310-D437-4AFC-A741-3E599851F895}" type="doc">
      <dgm:prSet loTypeId="urn:microsoft.com/office/officeart/2005/8/layout/radial2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4F6BA49-A68F-4BAE-9852-2335641FD2D2}">
      <dgm:prSet phldrT="[文字]"/>
      <dgm:spPr/>
      <dgm:t>
        <a:bodyPr/>
        <a:lstStyle/>
        <a:p>
          <a:pPr marL="0" marR="0" lvl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zh-TW" dirty="0" smtClean="0"/>
            <a:t>衛福部疾管署</a:t>
          </a:r>
        </a:p>
        <a:p>
          <a:pPr lvl="0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6AE7A323-E7E0-4897-A8FC-0FB348C14E90}" type="parTrans" cxnId="{2F5A03B2-BB1F-4715-AAF5-A363388FD23B}">
      <dgm:prSet/>
      <dgm:spPr/>
      <dgm:t>
        <a:bodyPr/>
        <a:lstStyle/>
        <a:p>
          <a:endParaRPr lang="zh-TW" altLang="en-US"/>
        </a:p>
      </dgm:t>
    </dgm:pt>
    <dgm:pt modelId="{E4961848-9EFF-464A-83B5-8F711B8D1147}" type="sibTrans" cxnId="{2F5A03B2-BB1F-4715-AAF5-A363388FD23B}">
      <dgm:prSet/>
      <dgm:spPr/>
      <dgm:t>
        <a:bodyPr/>
        <a:lstStyle/>
        <a:p>
          <a:endParaRPr lang="zh-TW" altLang="en-US"/>
        </a:p>
      </dgm:t>
    </dgm:pt>
    <dgm:pt modelId="{9A4C1361-C79A-418F-9520-F7281EDA67C1}">
      <dgm:prSet phldrT="[文字]" custT="1"/>
      <dgm:spPr/>
      <dgm:t>
        <a:bodyPr/>
        <a:lstStyle/>
        <a:p>
          <a:pPr marL="0" marR="0" lvl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sz="2000" dirty="0" smtClean="0"/>
            <a:t>掌握最新疫情</a:t>
          </a:r>
        </a:p>
        <a:p>
          <a:pPr marL="285750" lvl="1" indent="0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zh-TW" altLang="en-US" sz="2000" dirty="0"/>
        </a:p>
      </dgm:t>
    </dgm:pt>
    <dgm:pt modelId="{0A309941-8469-40DA-9D25-9FC42FA49E45}" type="parTrans" cxnId="{817AFB22-AAE7-4684-AD61-32ADA4EE03E5}">
      <dgm:prSet/>
      <dgm:spPr/>
      <dgm:t>
        <a:bodyPr/>
        <a:lstStyle/>
        <a:p>
          <a:endParaRPr lang="zh-TW" altLang="en-US"/>
        </a:p>
      </dgm:t>
    </dgm:pt>
    <dgm:pt modelId="{C1F37A4C-A055-4C4E-817D-5B1B62C38EC9}" type="sibTrans" cxnId="{817AFB22-AAE7-4684-AD61-32ADA4EE03E5}">
      <dgm:prSet/>
      <dgm:spPr/>
      <dgm:t>
        <a:bodyPr/>
        <a:lstStyle/>
        <a:p>
          <a:endParaRPr lang="zh-TW" altLang="en-US"/>
        </a:p>
      </dgm:t>
    </dgm:pt>
    <dgm:pt modelId="{905375A8-CE50-4904-9326-9E50F6D771CA}">
      <dgm:prSet phldrT="[文字]" custT="1"/>
      <dgm:spPr/>
      <dgm:t>
        <a:bodyPr/>
        <a:lstStyle/>
        <a:p>
          <a:pPr marL="285750" marR="0" lvl="1" indent="0" defTabSz="15557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zh-TW" altLang="en-US" sz="2000" dirty="0" smtClean="0"/>
            <a:t>了解防疫議題</a:t>
          </a:r>
        </a:p>
        <a:p>
          <a:pPr marL="285750" lvl="1" indent="0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zh-TW" altLang="en-US" sz="1800" dirty="0"/>
        </a:p>
      </dgm:t>
    </dgm:pt>
    <dgm:pt modelId="{18AA9145-CD00-44BD-A6C0-C4CCFB3B5F4D}" type="parTrans" cxnId="{CB849B71-5374-4E65-8ABB-3936080D8F49}">
      <dgm:prSet/>
      <dgm:spPr/>
      <dgm:t>
        <a:bodyPr/>
        <a:lstStyle/>
        <a:p>
          <a:endParaRPr lang="zh-TW" altLang="en-US"/>
        </a:p>
      </dgm:t>
    </dgm:pt>
    <dgm:pt modelId="{AAC0972D-821B-43C0-A097-0ACD9017DE2D}" type="sibTrans" cxnId="{CB849B71-5374-4E65-8ABB-3936080D8F49}">
      <dgm:prSet/>
      <dgm:spPr/>
      <dgm:t>
        <a:bodyPr/>
        <a:lstStyle/>
        <a:p>
          <a:endParaRPr lang="zh-TW" altLang="en-US"/>
        </a:p>
      </dgm:t>
    </dgm:pt>
    <dgm:pt modelId="{59A8E5A6-FEFA-4B87-9E4A-664DF5958253}">
      <dgm:prSet phldrT="[文字]"/>
      <dgm:spPr/>
      <dgm:t>
        <a:bodyPr/>
        <a:lstStyle/>
        <a:p>
          <a:pPr marL="0" marR="0" lvl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zh-TW" dirty="0" smtClean="0"/>
            <a:t>防疫小測驗</a:t>
          </a:r>
        </a:p>
        <a:p>
          <a:pPr lvl="0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23382ED7-4D9C-4B3C-9FCA-B5807EF5BAAC}" type="parTrans" cxnId="{ECE7B0F2-1149-4A49-AE74-37F0FF375D72}">
      <dgm:prSet/>
      <dgm:spPr/>
      <dgm:t>
        <a:bodyPr/>
        <a:lstStyle/>
        <a:p>
          <a:endParaRPr lang="zh-TW" altLang="en-US"/>
        </a:p>
      </dgm:t>
    </dgm:pt>
    <dgm:pt modelId="{42888860-DC3E-41AB-A2C7-0F52E13FED6D}" type="sibTrans" cxnId="{ECE7B0F2-1149-4A49-AE74-37F0FF375D72}">
      <dgm:prSet/>
      <dgm:spPr/>
      <dgm:t>
        <a:bodyPr/>
        <a:lstStyle/>
        <a:p>
          <a:endParaRPr lang="zh-TW" altLang="en-US"/>
        </a:p>
      </dgm:t>
    </dgm:pt>
    <dgm:pt modelId="{0A878937-E90A-463B-8CB2-DA82DCB5CB42}">
      <dgm:prSet phldrT="[文字]" custT="1"/>
      <dgm:spPr/>
      <dgm:t>
        <a:bodyPr/>
        <a:lstStyle/>
        <a:p>
          <a:pPr marL="0" marR="0" lvl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sz="2000" dirty="0" smtClean="0"/>
            <a:t>你的防疫觀念正確嗎？</a:t>
          </a:r>
        </a:p>
        <a:p>
          <a:pPr marL="171450" lvl="1" indent="0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zh-TW" altLang="en-US" sz="2000" dirty="0"/>
        </a:p>
      </dgm:t>
    </dgm:pt>
    <dgm:pt modelId="{2E4508AC-68A2-4264-8D3F-39845B90C435}" type="parTrans" cxnId="{20EB96F8-956E-4CCB-9886-7795E3CBA8F6}">
      <dgm:prSet/>
      <dgm:spPr/>
      <dgm:t>
        <a:bodyPr/>
        <a:lstStyle/>
        <a:p>
          <a:endParaRPr lang="zh-TW" altLang="en-US"/>
        </a:p>
      </dgm:t>
    </dgm:pt>
    <dgm:pt modelId="{CCCDB0BA-8AEE-4FA1-8D9A-FF437245E130}" type="sibTrans" cxnId="{20EB96F8-956E-4CCB-9886-7795E3CBA8F6}">
      <dgm:prSet/>
      <dgm:spPr/>
      <dgm:t>
        <a:bodyPr/>
        <a:lstStyle/>
        <a:p>
          <a:endParaRPr lang="zh-TW" altLang="en-US"/>
        </a:p>
      </dgm:t>
    </dgm:pt>
    <dgm:pt modelId="{C9CE232A-81A5-47E9-92B7-8211D6C45EBC}">
      <dgm:prSet phldrT="[文字]" custT="1"/>
      <dgm:spPr/>
      <dgm:t>
        <a:bodyPr/>
        <a:lstStyle/>
        <a:p>
          <a:pPr marL="171450" marR="0" lvl="1" indent="0" defTabSz="7556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zh-TW" altLang="en-US" sz="2000" dirty="0" smtClean="0"/>
            <a:t>擊敗新冠病毒，健康久久！</a:t>
          </a:r>
        </a:p>
        <a:p>
          <a:pPr marL="171450" lvl="1" indent="0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zh-TW" altLang="en-US" sz="2000" dirty="0"/>
        </a:p>
      </dgm:t>
    </dgm:pt>
    <dgm:pt modelId="{BA0227D3-D764-4B63-B37C-B1EAE56AC65B}" type="parTrans" cxnId="{D16C833F-CE4B-4C36-8E72-61CD074229ED}">
      <dgm:prSet/>
      <dgm:spPr/>
      <dgm:t>
        <a:bodyPr/>
        <a:lstStyle/>
        <a:p>
          <a:endParaRPr lang="zh-TW" altLang="en-US"/>
        </a:p>
      </dgm:t>
    </dgm:pt>
    <dgm:pt modelId="{D39FE96C-83B2-42EC-A399-A8B5C50C7C62}" type="sibTrans" cxnId="{D16C833F-CE4B-4C36-8E72-61CD074229ED}">
      <dgm:prSet/>
      <dgm:spPr/>
      <dgm:t>
        <a:bodyPr/>
        <a:lstStyle/>
        <a:p>
          <a:endParaRPr lang="zh-TW" altLang="en-US"/>
        </a:p>
      </dgm:t>
    </dgm:pt>
    <dgm:pt modelId="{96A7DDEB-2E6C-42DB-A554-6EDA3672C1F5}">
      <dgm:prSet phldrT="[文字]"/>
      <dgm:spPr/>
      <dgm:t>
        <a:bodyPr/>
        <a:lstStyle/>
        <a:p>
          <a:endParaRPr lang="zh-TW" altLang="en-US" sz="1800" dirty="0"/>
        </a:p>
      </dgm:t>
    </dgm:pt>
    <dgm:pt modelId="{4F83AA02-B781-4521-9223-32245ECF169F}" type="parTrans" cxnId="{07A6761E-A33A-4631-A563-76A1C2D9C125}">
      <dgm:prSet/>
      <dgm:spPr/>
      <dgm:t>
        <a:bodyPr/>
        <a:lstStyle/>
        <a:p>
          <a:endParaRPr lang="zh-TW" altLang="en-US"/>
        </a:p>
      </dgm:t>
    </dgm:pt>
    <dgm:pt modelId="{51399E9C-796B-4BB5-A99D-406CC496201D}" type="sibTrans" cxnId="{07A6761E-A33A-4631-A563-76A1C2D9C125}">
      <dgm:prSet/>
      <dgm:spPr/>
      <dgm:t>
        <a:bodyPr/>
        <a:lstStyle/>
        <a:p>
          <a:endParaRPr lang="zh-TW" altLang="en-US"/>
        </a:p>
      </dgm:t>
    </dgm:pt>
    <dgm:pt modelId="{E34C419A-1374-4F95-A2BE-49CA6128E86C}">
      <dgm:prSet/>
      <dgm:spPr/>
      <dgm:t>
        <a:bodyPr/>
        <a:lstStyle/>
        <a:p>
          <a:r>
            <a:rPr lang="zh-TW" altLang="en-US" smtClean="0"/>
            <a:t>防疫影片：</a:t>
          </a:r>
          <a:endParaRPr lang="zh-TW" altLang="en-US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B9BA6988-804B-4CC5-9E4D-C97E4D8C2459}" type="parTrans" cxnId="{A7434681-B63C-4876-ADC8-DDEBD48B42FA}">
      <dgm:prSet/>
      <dgm:spPr/>
      <dgm:t>
        <a:bodyPr/>
        <a:lstStyle/>
        <a:p>
          <a:endParaRPr lang="zh-TW" altLang="en-US"/>
        </a:p>
      </dgm:t>
    </dgm:pt>
    <dgm:pt modelId="{B6AE2B89-A04C-42C5-874E-C54CADB7738C}" type="sibTrans" cxnId="{A7434681-B63C-4876-ADC8-DDEBD48B42FA}">
      <dgm:prSet/>
      <dgm:spPr/>
      <dgm:t>
        <a:bodyPr/>
        <a:lstStyle/>
        <a:p>
          <a:endParaRPr lang="zh-TW" altLang="en-US"/>
        </a:p>
      </dgm:t>
    </dgm:pt>
    <dgm:pt modelId="{7B733335-7292-42EC-98F1-9BAF234A028F}">
      <dgm:prSet custT="1"/>
      <dgm:spPr/>
      <dgm:t>
        <a:bodyPr/>
        <a:lstStyle/>
        <a:p>
          <a:r>
            <a:rPr lang="zh-TW" altLang="en-US" sz="2000" dirty="0" smtClean="0"/>
            <a:t>觀賞防疫影片</a:t>
          </a:r>
          <a:endParaRPr lang="zh-TW" altLang="en-US" sz="2000" dirty="0"/>
        </a:p>
      </dgm:t>
    </dgm:pt>
    <dgm:pt modelId="{CEE885F4-B6B4-4DCB-8B98-D0978E802FC7}" type="parTrans" cxnId="{CE083103-B52D-4C9E-826F-CF4B6649454F}">
      <dgm:prSet/>
      <dgm:spPr/>
      <dgm:t>
        <a:bodyPr/>
        <a:lstStyle/>
        <a:p>
          <a:endParaRPr lang="zh-TW" altLang="en-US"/>
        </a:p>
      </dgm:t>
    </dgm:pt>
    <dgm:pt modelId="{BE06EBE5-D29D-4AAC-A4B8-C0D3D0A73AB8}" type="sibTrans" cxnId="{CE083103-B52D-4C9E-826F-CF4B6649454F}">
      <dgm:prSet/>
      <dgm:spPr/>
      <dgm:t>
        <a:bodyPr/>
        <a:lstStyle/>
        <a:p>
          <a:endParaRPr lang="zh-TW" altLang="en-US"/>
        </a:p>
      </dgm:t>
    </dgm:pt>
    <dgm:pt modelId="{EB989903-1D2B-4143-ABA0-30375CD9DDBA}">
      <dgm:prSet custT="1"/>
      <dgm:spPr/>
      <dgm:t>
        <a:bodyPr/>
        <a:lstStyle/>
        <a:p>
          <a:r>
            <a:rPr lang="zh-TW" altLang="en-US" sz="2000" dirty="0" smtClean="0"/>
            <a:t>照顧自己，愛護家人！</a:t>
          </a:r>
          <a:endParaRPr lang="zh-TW" altLang="en-US" sz="2000" dirty="0"/>
        </a:p>
      </dgm:t>
    </dgm:pt>
    <dgm:pt modelId="{38D11955-D1D4-4362-B47C-72D494AF5DF4}" type="parTrans" cxnId="{8D28D718-47A2-400B-8376-03E7ECDAAAB7}">
      <dgm:prSet/>
      <dgm:spPr/>
      <dgm:t>
        <a:bodyPr/>
        <a:lstStyle/>
        <a:p>
          <a:endParaRPr lang="zh-TW" altLang="en-US"/>
        </a:p>
      </dgm:t>
    </dgm:pt>
    <dgm:pt modelId="{07CD260C-CBE9-48B0-A77D-AD5358AF559F}" type="sibTrans" cxnId="{8D28D718-47A2-400B-8376-03E7ECDAAAB7}">
      <dgm:prSet/>
      <dgm:spPr/>
      <dgm:t>
        <a:bodyPr/>
        <a:lstStyle/>
        <a:p>
          <a:endParaRPr lang="zh-TW" altLang="en-US"/>
        </a:p>
      </dgm:t>
    </dgm:pt>
    <dgm:pt modelId="{3E5C7568-2903-446D-8B75-1ECAB6DE03E5}" type="pres">
      <dgm:prSet presAssocID="{FE827310-D437-4AFC-A741-3E599851F895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DB1E05ED-5E51-4D67-9290-3D86A676F4E5}" type="pres">
      <dgm:prSet presAssocID="{FE827310-D437-4AFC-A741-3E599851F895}" presName="cycle" presStyleCnt="0"/>
      <dgm:spPr/>
    </dgm:pt>
    <dgm:pt modelId="{31FF89B8-D66A-423C-8068-8709E4CC171C}" type="pres">
      <dgm:prSet presAssocID="{FE827310-D437-4AFC-A741-3E599851F895}" presName="centerShape" presStyleCnt="0"/>
      <dgm:spPr/>
    </dgm:pt>
    <dgm:pt modelId="{44AF932F-7DE0-4B26-8409-FA718A339D2B}" type="pres">
      <dgm:prSet presAssocID="{FE827310-D437-4AFC-A741-3E599851F895}" presName="connSite" presStyleLbl="node1" presStyleIdx="0" presStyleCnt="4"/>
      <dgm:spPr/>
    </dgm:pt>
    <dgm:pt modelId="{6D20A331-454D-4C81-B381-367D756E0177}" type="pres">
      <dgm:prSet presAssocID="{FE827310-D437-4AFC-A741-3E599851F895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6960ADA-6B57-4B47-A00E-3D4B2D0F8C3A}" type="pres">
      <dgm:prSet presAssocID="{6AE7A323-E7E0-4897-A8FC-0FB348C14E90}" presName="Name25" presStyleLbl="parChTrans1D1" presStyleIdx="0" presStyleCnt="3"/>
      <dgm:spPr/>
    </dgm:pt>
    <dgm:pt modelId="{0FA120BB-7582-49DE-A3F6-19353BC66C9C}" type="pres">
      <dgm:prSet presAssocID="{C4F6BA49-A68F-4BAE-9852-2335641FD2D2}" presName="node" presStyleCnt="0"/>
      <dgm:spPr/>
    </dgm:pt>
    <dgm:pt modelId="{DB5395CB-C5AF-4426-B592-46B896F52C1A}" type="pres">
      <dgm:prSet presAssocID="{C4F6BA49-A68F-4BAE-9852-2335641FD2D2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6B2496A7-33BA-4F67-928F-6E9A49295411}" type="pres">
      <dgm:prSet presAssocID="{C4F6BA49-A68F-4BAE-9852-2335641FD2D2}" presName="childNode" presStyleLbl="revTx" presStyleIdx="0" presStyleCnt="3">
        <dgm:presLayoutVars>
          <dgm:bulletEnabled val="1"/>
        </dgm:presLayoutVars>
      </dgm:prSet>
      <dgm:spPr/>
    </dgm:pt>
    <dgm:pt modelId="{2D960FCF-306D-4106-8A72-695A5B9FB708}" type="pres">
      <dgm:prSet presAssocID="{23382ED7-4D9C-4B3C-9FCA-B5807EF5BAAC}" presName="Name25" presStyleLbl="parChTrans1D1" presStyleIdx="1" presStyleCnt="3"/>
      <dgm:spPr/>
    </dgm:pt>
    <dgm:pt modelId="{9FCB242D-7CDB-4286-89A1-B822CE3B9238}" type="pres">
      <dgm:prSet presAssocID="{59A8E5A6-FEFA-4B87-9E4A-664DF5958253}" presName="node" presStyleCnt="0"/>
      <dgm:spPr/>
    </dgm:pt>
    <dgm:pt modelId="{F9C1E8D3-7028-45C9-8F2C-2CB558EA4C07}" type="pres">
      <dgm:prSet presAssocID="{59A8E5A6-FEFA-4B87-9E4A-664DF5958253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96FC0B13-68F4-4D99-B2CC-F62D5616EF9A}" type="pres">
      <dgm:prSet presAssocID="{59A8E5A6-FEFA-4B87-9E4A-664DF5958253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90C1451-D237-40A2-AFC5-9D1B6F78B43B}" type="pres">
      <dgm:prSet presAssocID="{B9BA6988-804B-4CC5-9E4D-C97E4D8C2459}" presName="Name25" presStyleLbl="parChTrans1D1" presStyleIdx="2" presStyleCnt="3"/>
      <dgm:spPr/>
    </dgm:pt>
    <dgm:pt modelId="{61601AEF-32E2-477F-999F-0FAA13038AE9}" type="pres">
      <dgm:prSet presAssocID="{E34C419A-1374-4F95-A2BE-49CA6128E86C}" presName="node" presStyleCnt="0"/>
      <dgm:spPr/>
    </dgm:pt>
    <dgm:pt modelId="{2BBF32AA-6E22-4F8D-9DCC-BC760009481F}" type="pres">
      <dgm:prSet presAssocID="{E34C419A-1374-4F95-A2BE-49CA6128E86C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785BDA8E-1C6F-404C-80F1-774C2EA2E33A}" type="pres">
      <dgm:prSet presAssocID="{E34C419A-1374-4F95-A2BE-49CA6128E86C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48283755-5776-4D81-AC38-508745D24839}" type="presOf" srcId="{23382ED7-4D9C-4B3C-9FCA-B5807EF5BAAC}" destId="{2D960FCF-306D-4106-8A72-695A5B9FB708}" srcOrd="0" destOrd="0" presId="urn:microsoft.com/office/officeart/2005/8/layout/radial2"/>
    <dgm:cxn modelId="{817AFB22-AAE7-4684-AD61-32ADA4EE03E5}" srcId="{C4F6BA49-A68F-4BAE-9852-2335641FD2D2}" destId="{9A4C1361-C79A-418F-9520-F7281EDA67C1}" srcOrd="0" destOrd="0" parTransId="{0A309941-8469-40DA-9D25-9FC42FA49E45}" sibTransId="{C1F37A4C-A055-4C4E-817D-5B1B62C38EC9}"/>
    <dgm:cxn modelId="{42E067EC-2C6D-4863-A7DF-B6E458FF53E5}" type="presOf" srcId="{6AE7A323-E7E0-4897-A8FC-0FB348C14E90}" destId="{56960ADA-6B57-4B47-A00E-3D4B2D0F8C3A}" srcOrd="0" destOrd="0" presId="urn:microsoft.com/office/officeart/2005/8/layout/radial2"/>
    <dgm:cxn modelId="{2D59BBA9-D821-4C85-8CC1-000D2B1FD067}" type="presOf" srcId="{C9CE232A-81A5-47E9-92B7-8211D6C45EBC}" destId="{96FC0B13-68F4-4D99-B2CC-F62D5616EF9A}" srcOrd="0" destOrd="1" presId="urn:microsoft.com/office/officeart/2005/8/layout/radial2"/>
    <dgm:cxn modelId="{57AD96D9-59D4-40CD-9167-4B010EDA91CB}" type="presOf" srcId="{905375A8-CE50-4904-9326-9E50F6D771CA}" destId="{6B2496A7-33BA-4F67-928F-6E9A49295411}" srcOrd="0" destOrd="1" presId="urn:microsoft.com/office/officeart/2005/8/layout/radial2"/>
    <dgm:cxn modelId="{CE083103-B52D-4C9E-826F-CF4B6649454F}" srcId="{E34C419A-1374-4F95-A2BE-49CA6128E86C}" destId="{7B733335-7292-42EC-98F1-9BAF234A028F}" srcOrd="0" destOrd="0" parTransId="{CEE885F4-B6B4-4DCB-8B98-D0978E802FC7}" sibTransId="{BE06EBE5-D29D-4AAC-A4B8-C0D3D0A73AB8}"/>
    <dgm:cxn modelId="{F1F0ECAA-8FCD-44B4-89F9-A8EBD1891B7E}" type="presOf" srcId="{C4F6BA49-A68F-4BAE-9852-2335641FD2D2}" destId="{DB5395CB-C5AF-4426-B592-46B896F52C1A}" srcOrd="0" destOrd="0" presId="urn:microsoft.com/office/officeart/2005/8/layout/radial2"/>
    <dgm:cxn modelId="{B55AFB79-C6EE-4849-9BA4-508CB52087D2}" type="presOf" srcId="{E34C419A-1374-4F95-A2BE-49CA6128E86C}" destId="{2BBF32AA-6E22-4F8D-9DCC-BC760009481F}" srcOrd="0" destOrd="0" presId="urn:microsoft.com/office/officeart/2005/8/layout/radial2"/>
    <dgm:cxn modelId="{8051D7E2-E0AD-4E16-AE0F-13D0B0D0EFDB}" type="presOf" srcId="{B9BA6988-804B-4CC5-9E4D-C97E4D8C2459}" destId="{E90C1451-D237-40A2-AFC5-9D1B6F78B43B}" srcOrd="0" destOrd="0" presId="urn:microsoft.com/office/officeart/2005/8/layout/radial2"/>
    <dgm:cxn modelId="{20EB96F8-956E-4CCB-9886-7795E3CBA8F6}" srcId="{59A8E5A6-FEFA-4B87-9E4A-664DF5958253}" destId="{0A878937-E90A-463B-8CB2-DA82DCB5CB42}" srcOrd="0" destOrd="0" parTransId="{2E4508AC-68A2-4264-8D3F-39845B90C435}" sibTransId="{CCCDB0BA-8AEE-4FA1-8D9A-FF437245E130}"/>
    <dgm:cxn modelId="{8D28D718-47A2-400B-8376-03E7ECDAAAB7}" srcId="{E34C419A-1374-4F95-A2BE-49CA6128E86C}" destId="{EB989903-1D2B-4143-ABA0-30375CD9DDBA}" srcOrd="1" destOrd="0" parTransId="{38D11955-D1D4-4362-B47C-72D494AF5DF4}" sibTransId="{07CD260C-CBE9-48B0-A77D-AD5358AF559F}"/>
    <dgm:cxn modelId="{A7434681-B63C-4876-ADC8-DDEBD48B42FA}" srcId="{FE827310-D437-4AFC-A741-3E599851F895}" destId="{E34C419A-1374-4F95-A2BE-49CA6128E86C}" srcOrd="2" destOrd="0" parTransId="{B9BA6988-804B-4CC5-9E4D-C97E4D8C2459}" sibTransId="{B6AE2B89-A04C-42C5-874E-C54CADB7738C}"/>
    <dgm:cxn modelId="{2F5A03B2-BB1F-4715-AAF5-A363388FD23B}" srcId="{FE827310-D437-4AFC-A741-3E599851F895}" destId="{C4F6BA49-A68F-4BAE-9852-2335641FD2D2}" srcOrd="0" destOrd="0" parTransId="{6AE7A323-E7E0-4897-A8FC-0FB348C14E90}" sibTransId="{E4961848-9EFF-464A-83B5-8F711B8D1147}"/>
    <dgm:cxn modelId="{D16C833F-CE4B-4C36-8E72-61CD074229ED}" srcId="{59A8E5A6-FEFA-4B87-9E4A-664DF5958253}" destId="{C9CE232A-81A5-47E9-92B7-8211D6C45EBC}" srcOrd="1" destOrd="0" parTransId="{BA0227D3-D764-4B63-B37C-B1EAE56AC65B}" sibTransId="{D39FE96C-83B2-42EC-A399-A8B5C50C7C62}"/>
    <dgm:cxn modelId="{ECE7B0F2-1149-4A49-AE74-37F0FF375D72}" srcId="{FE827310-D437-4AFC-A741-3E599851F895}" destId="{59A8E5A6-FEFA-4B87-9E4A-664DF5958253}" srcOrd="1" destOrd="0" parTransId="{23382ED7-4D9C-4B3C-9FCA-B5807EF5BAAC}" sibTransId="{42888860-DC3E-41AB-A2C7-0F52E13FED6D}"/>
    <dgm:cxn modelId="{8FD079BF-424C-433F-962F-BFAABA1FB990}" type="presOf" srcId="{7B733335-7292-42EC-98F1-9BAF234A028F}" destId="{785BDA8E-1C6F-404C-80F1-774C2EA2E33A}" srcOrd="0" destOrd="0" presId="urn:microsoft.com/office/officeart/2005/8/layout/radial2"/>
    <dgm:cxn modelId="{07A6761E-A33A-4631-A563-76A1C2D9C125}" srcId="{59A8E5A6-FEFA-4B87-9E4A-664DF5958253}" destId="{96A7DDEB-2E6C-42DB-A554-6EDA3672C1F5}" srcOrd="2" destOrd="0" parTransId="{4F83AA02-B781-4521-9223-32245ECF169F}" sibTransId="{51399E9C-796B-4BB5-A99D-406CC496201D}"/>
    <dgm:cxn modelId="{2031BB0E-3E89-4408-89AC-69D01163E8DB}" type="presOf" srcId="{FE827310-D437-4AFC-A741-3E599851F895}" destId="{3E5C7568-2903-446D-8B75-1ECAB6DE03E5}" srcOrd="0" destOrd="0" presId="urn:microsoft.com/office/officeart/2005/8/layout/radial2"/>
    <dgm:cxn modelId="{41FAC5C4-EAED-4BAC-962D-AF408CCFAEEE}" type="presOf" srcId="{0A878937-E90A-463B-8CB2-DA82DCB5CB42}" destId="{96FC0B13-68F4-4D99-B2CC-F62D5616EF9A}" srcOrd="0" destOrd="0" presId="urn:microsoft.com/office/officeart/2005/8/layout/radial2"/>
    <dgm:cxn modelId="{4C19A419-5F55-4D83-91F2-AC9A3A438314}" type="presOf" srcId="{59A8E5A6-FEFA-4B87-9E4A-664DF5958253}" destId="{F9C1E8D3-7028-45C9-8F2C-2CB558EA4C07}" srcOrd="0" destOrd="0" presId="urn:microsoft.com/office/officeart/2005/8/layout/radial2"/>
    <dgm:cxn modelId="{0668F247-78C3-40B9-8781-F96619EAAA7C}" type="presOf" srcId="{9A4C1361-C79A-418F-9520-F7281EDA67C1}" destId="{6B2496A7-33BA-4F67-928F-6E9A49295411}" srcOrd="0" destOrd="0" presId="urn:microsoft.com/office/officeart/2005/8/layout/radial2"/>
    <dgm:cxn modelId="{CB849B71-5374-4E65-8ABB-3936080D8F49}" srcId="{C4F6BA49-A68F-4BAE-9852-2335641FD2D2}" destId="{905375A8-CE50-4904-9326-9E50F6D771CA}" srcOrd="1" destOrd="0" parTransId="{18AA9145-CD00-44BD-A6C0-C4CCFB3B5F4D}" sibTransId="{AAC0972D-821B-43C0-A097-0ACD9017DE2D}"/>
    <dgm:cxn modelId="{FA9A2A79-6F58-4601-9A11-1920708F6A50}" type="presOf" srcId="{96A7DDEB-2E6C-42DB-A554-6EDA3672C1F5}" destId="{96FC0B13-68F4-4D99-B2CC-F62D5616EF9A}" srcOrd="0" destOrd="2" presId="urn:microsoft.com/office/officeart/2005/8/layout/radial2"/>
    <dgm:cxn modelId="{BEEB859D-2F59-4E59-9F9E-C4518FAA107B}" type="presOf" srcId="{EB989903-1D2B-4143-ABA0-30375CD9DDBA}" destId="{785BDA8E-1C6F-404C-80F1-774C2EA2E33A}" srcOrd="0" destOrd="1" presId="urn:microsoft.com/office/officeart/2005/8/layout/radial2"/>
    <dgm:cxn modelId="{CF956CAA-CFDA-4976-B923-DF35EAED58C3}" type="presParOf" srcId="{3E5C7568-2903-446D-8B75-1ECAB6DE03E5}" destId="{DB1E05ED-5E51-4D67-9290-3D86A676F4E5}" srcOrd="0" destOrd="0" presId="urn:microsoft.com/office/officeart/2005/8/layout/radial2"/>
    <dgm:cxn modelId="{A8D9F1E1-2414-4495-8CCD-9B4FA8B394B0}" type="presParOf" srcId="{DB1E05ED-5E51-4D67-9290-3D86A676F4E5}" destId="{31FF89B8-D66A-423C-8068-8709E4CC171C}" srcOrd="0" destOrd="0" presId="urn:microsoft.com/office/officeart/2005/8/layout/radial2"/>
    <dgm:cxn modelId="{BFDF38FF-E422-4035-80AA-DB8600A47A07}" type="presParOf" srcId="{31FF89B8-D66A-423C-8068-8709E4CC171C}" destId="{44AF932F-7DE0-4B26-8409-FA718A339D2B}" srcOrd="0" destOrd="0" presId="urn:microsoft.com/office/officeart/2005/8/layout/radial2"/>
    <dgm:cxn modelId="{8D549E9F-BCFB-4FF1-B39D-79C83F5A9E2D}" type="presParOf" srcId="{31FF89B8-D66A-423C-8068-8709E4CC171C}" destId="{6D20A331-454D-4C81-B381-367D756E0177}" srcOrd="1" destOrd="0" presId="urn:microsoft.com/office/officeart/2005/8/layout/radial2"/>
    <dgm:cxn modelId="{E04AA78A-44FB-4E05-BFE6-F4C15336EE35}" type="presParOf" srcId="{DB1E05ED-5E51-4D67-9290-3D86A676F4E5}" destId="{56960ADA-6B57-4B47-A00E-3D4B2D0F8C3A}" srcOrd="1" destOrd="0" presId="urn:microsoft.com/office/officeart/2005/8/layout/radial2"/>
    <dgm:cxn modelId="{8E0E65EE-CD0F-4AF8-A050-72AD22A14FE5}" type="presParOf" srcId="{DB1E05ED-5E51-4D67-9290-3D86A676F4E5}" destId="{0FA120BB-7582-49DE-A3F6-19353BC66C9C}" srcOrd="2" destOrd="0" presId="urn:microsoft.com/office/officeart/2005/8/layout/radial2"/>
    <dgm:cxn modelId="{AEC68DAB-9FC5-40AA-A8D4-F170E0489A32}" type="presParOf" srcId="{0FA120BB-7582-49DE-A3F6-19353BC66C9C}" destId="{DB5395CB-C5AF-4426-B592-46B896F52C1A}" srcOrd="0" destOrd="0" presId="urn:microsoft.com/office/officeart/2005/8/layout/radial2"/>
    <dgm:cxn modelId="{FAC0B961-BA65-4A51-8011-1B5A82FD936C}" type="presParOf" srcId="{0FA120BB-7582-49DE-A3F6-19353BC66C9C}" destId="{6B2496A7-33BA-4F67-928F-6E9A49295411}" srcOrd="1" destOrd="0" presId="urn:microsoft.com/office/officeart/2005/8/layout/radial2"/>
    <dgm:cxn modelId="{3954CB10-02E2-476C-ABF1-16503474AEB6}" type="presParOf" srcId="{DB1E05ED-5E51-4D67-9290-3D86A676F4E5}" destId="{2D960FCF-306D-4106-8A72-695A5B9FB708}" srcOrd="3" destOrd="0" presId="urn:microsoft.com/office/officeart/2005/8/layout/radial2"/>
    <dgm:cxn modelId="{064818A0-90E8-4239-8820-D450AE117EBF}" type="presParOf" srcId="{DB1E05ED-5E51-4D67-9290-3D86A676F4E5}" destId="{9FCB242D-7CDB-4286-89A1-B822CE3B9238}" srcOrd="4" destOrd="0" presId="urn:microsoft.com/office/officeart/2005/8/layout/radial2"/>
    <dgm:cxn modelId="{CE6E4A79-C837-4CBC-9321-31A837412921}" type="presParOf" srcId="{9FCB242D-7CDB-4286-89A1-B822CE3B9238}" destId="{F9C1E8D3-7028-45C9-8F2C-2CB558EA4C07}" srcOrd="0" destOrd="0" presId="urn:microsoft.com/office/officeart/2005/8/layout/radial2"/>
    <dgm:cxn modelId="{7EDE32D2-CE30-4539-851D-B81104045546}" type="presParOf" srcId="{9FCB242D-7CDB-4286-89A1-B822CE3B9238}" destId="{96FC0B13-68F4-4D99-B2CC-F62D5616EF9A}" srcOrd="1" destOrd="0" presId="urn:microsoft.com/office/officeart/2005/8/layout/radial2"/>
    <dgm:cxn modelId="{87EC2C06-FCA6-46F5-882A-1AD4EACCF2F7}" type="presParOf" srcId="{DB1E05ED-5E51-4D67-9290-3D86A676F4E5}" destId="{E90C1451-D237-40A2-AFC5-9D1B6F78B43B}" srcOrd="5" destOrd="0" presId="urn:microsoft.com/office/officeart/2005/8/layout/radial2"/>
    <dgm:cxn modelId="{F79A8B3E-6D03-42AF-A28F-D5471D87098A}" type="presParOf" srcId="{DB1E05ED-5E51-4D67-9290-3D86A676F4E5}" destId="{61601AEF-32E2-477F-999F-0FAA13038AE9}" srcOrd="6" destOrd="0" presId="urn:microsoft.com/office/officeart/2005/8/layout/radial2"/>
    <dgm:cxn modelId="{174BFE34-ED3A-4658-BD00-ED556BD7E53B}" type="presParOf" srcId="{61601AEF-32E2-477F-999F-0FAA13038AE9}" destId="{2BBF32AA-6E22-4F8D-9DCC-BC760009481F}" srcOrd="0" destOrd="0" presId="urn:microsoft.com/office/officeart/2005/8/layout/radial2"/>
    <dgm:cxn modelId="{F4B56E0E-FB8D-4038-B109-B681A86BBBC2}" type="presParOf" srcId="{61601AEF-32E2-477F-999F-0FAA13038AE9}" destId="{785BDA8E-1C6F-404C-80F1-774C2EA2E33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5A9CF-2B33-404A-A452-E30BA39C1DE0}">
      <dsp:nvSpPr>
        <dsp:cNvPr id="0" name=""/>
        <dsp:cNvSpPr/>
      </dsp:nvSpPr>
      <dsp:spPr>
        <a:xfrm rot="10800000">
          <a:off x="1706544" y="2201"/>
          <a:ext cx="5776722" cy="1006023"/>
        </a:xfrm>
        <a:prstGeom prst="homePlate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4">
                <a:lumMod val="40000"/>
                <a:lumOff val="60000"/>
              </a:schemeClr>
            </a:gs>
            <a:gs pos="83000">
              <a:schemeClr val="accent4">
                <a:lumMod val="60000"/>
                <a:lumOff val="40000"/>
              </a:schemeClr>
            </a:gs>
            <a:gs pos="100000">
              <a:schemeClr val="accent4">
                <a:lumMod val="75000"/>
              </a:schemeClr>
            </a:gs>
          </a:gsLst>
          <a:lin ang="5400000" scaled="1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3628" tIns="114300" rIns="21336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>
              <a:solidFill>
                <a:srgbClr val="7030A0"/>
              </a:solidFill>
            </a:rPr>
            <a:t>雙手肥皂清潔，搓洗</a:t>
          </a:r>
          <a:r>
            <a:rPr lang="en-US" sz="3000" kern="1200" dirty="0" smtClean="0">
              <a:solidFill>
                <a:srgbClr val="7030A0"/>
              </a:solidFill>
            </a:rPr>
            <a:t>40~60</a:t>
          </a:r>
          <a:r>
            <a:rPr lang="zh-TW" sz="3000" kern="1200" dirty="0" smtClean="0">
              <a:solidFill>
                <a:srgbClr val="7030A0"/>
              </a:solidFill>
            </a:rPr>
            <a:t>秒</a:t>
          </a:r>
          <a:endParaRPr lang="zh-TW" sz="3000" kern="1200" dirty="0">
            <a:solidFill>
              <a:srgbClr val="7030A0"/>
            </a:solidFill>
          </a:endParaRPr>
        </a:p>
      </dsp:txBody>
      <dsp:txXfrm rot="10800000">
        <a:off x="1958050" y="2201"/>
        <a:ext cx="5525216" cy="1006023"/>
      </dsp:txXfrm>
    </dsp:sp>
    <dsp:sp modelId="{777C0CCB-1A50-4269-92DA-4503A33F797A}">
      <dsp:nvSpPr>
        <dsp:cNvPr id="0" name=""/>
        <dsp:cNvSpPr/>
      </dsp:nvSpPr>
      <dsp:spPr>
        <a:xfrm>
          <a:off x="1203533" y="2201"/>
          <a:ext cx="1006023" cy="100602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190639-046F-4B87-B440-76B68EFEA905}">
      <dsp:nvSpPr>
        <dsp:cNvPr id="0" name=""/>
        <dsp:cNvSpPr/>
      </dsp:nvSpPr>
      <dsp:spPr>
        <a:xfrm rot="10800000">
          <a:off x="1706544" y="1308529"/>
          <a:ext cx="5776722" cy="1006023"/>
        </a:xfrm>
        <a:prstGeom prst="homePlate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4">
                <a:lumMod val="40000"/>
                <a:lumOff val="60000"/>
              </a:schemeClr>
            </a:gs>
            <a:gs pos="83000">
              <a:schemeClr val="accent4">
                <a:lumMod val="60000"/>
                <a:lumOff val="40000"/>
              </a:schemeClr>
            </a:gs>
            <a:gs pos="100000">
              <a:schemeClr val="accent4">
                <a:lumMod val="75000"/>
              </a:schemeClr>
            </a:gs>
          </a:gsLst>
          <a:lin ang="5400000" scaled="1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3628" tIns="114300" rIns="21336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>
              <a:solidFill>
                <a:srgbClr val="7030A0"/>
              </a:solidFill>
            </a:rPr>
            <a:t>口罩要遮住口鼻、蓋住下巴  </a:t>
          </a:r>
          <a:endParaRPr lang="zh-TW" sz="3000" kern="1200" dirty="0">
            <a:solidFill>
              <a:srgbClr val="7030A0"/>
            </a:solidFill>
          </a:endParaRPr>
        </a:p>
      </dsp:txBody>
      <dsp:txXfrm rot="10800000">
        <a:off x="1958050" y="1308529"/>
        <a:ext cx="5525216" cy="1006023"/>
      </dsp:txXfrm>
    </dsp:sp>
    <dsp:sp modelId="{A450DD34-549B-4703-9637-9546FE1D57F3}">
      <dsp:nvSpPr>
        <dsp:cNvPr id="0" name=""/>
        <dsp:cNvSpPr/>
      </dsp:nvSpPr>
      <dsp:spPr>
        <a:xfrm>
          <a:off x="1203533" y="1308529"/>
          <a:ext cx="1006023" cy="1006023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0067DF-3633-4CAF-B679-30646EC0D325}">
      <dsp:nvSpPr>
        <dsp:cNvPr id="0" name=""/>
        <dsp:cNvSpPr/>
      </dsp:nvSpPr>
      <dsp:spPr>
        <a:xfrm rot="10800000">
          <a:off x="1738547" y="2592293"/>
          <a:ext cx="5776722" cy="1006023"/>
        </a:xfrm>
        <a:prstGeom prst="homePlate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4">
                <a:lumMod val="40000"/>
                <a:lumOff val="60000"/>
              </a:schemeClr>
            </a:gs>
            <a:gs pos="83000">
              <a:schemeClr val="accent4">
                <a:lumMod val="60000"/>
                <a:lumOff val="40000"/>
              </a:schemeClr>
            </a:gs>
            <a:gs pos="100000">
              <a:schemeClr val="accent4">
                <a:lumMod val="75000"/>
              </a:schemeClr>
            </a:gs>
          </a:gsLst>
          <a:lin ang="5400000" scaled="1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3628" tIns="114300" rIns="21336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>
              <a:solidFill>
                <a:srgbClr val="7030A0"/>
              </a:solidFill>
            </a:rPr>
            <a:t>噴</a:t>
          </a:r>
          <a:r>
            <a:rPr lang="en-US" sz="3000" kern="1200" dirty="0" smtClean="0">
              <a:solidFill>
                <a:srgbClr val="7030A0"/>
              </a:solidFill>
            </a:rPr>
            <a:t>75%</a:t>
          </a:r>
          <a:r>
            <a:rPr lang="zh-TW" sz="3000" kern="1200" dirty="0" smtClean="0">
              <a:solidFill>
                <a:srgbClr val="7030A0"/>
              </a:solidFill>
            </a:rPr>
            <a:t>酒精搓洗雙手</a:t>
          </a:r>
          <a:r>
            <a:rPr lang="en-US" sz="3000" kern="1200" dirty="0" smtClean="0">
              <a:solidFill>
                <a:srgbClr val="7030A0"/>
              </a:solidFill>
            </a:rPr>
            <a:t>20-30</a:t>
          </a:r>
          <a:r>
            <a:rPr lang="zh-TW" sz="3000" kern="1200" dirty="0" smtClean="0">
              <a:solidFill>
                <a:srgbClr val="7030A0"/>
              </a:solidFill>
            </a:rPr>
            <a:t>秒</a:t>
          </a:r>
          <a:endParaRPr lang="zh-TW" sz="3000" kern="1200" dirty="0">
            <a:solidFill>
              <a:srgbClr val="7030A0"/>
            </a:solidFill>
          </a:endParaRPr>
        </a:p>
      </dsp:txBody>
      <dsp:txXfrm rot="10800000">
        <a:off x="1990053" y="2592293"/>
        <a:ext cx="5525216" cy="1006023"/>
      </dsp:txXfrm>
    </dsp:sp>
    <dsp:sp modelId="{588F223C-075D-4AE0-B340-44F09491C165}">
      <dsp:nvSpPr>
        <dsp:cNvPr id="0" name=""/>
        <dsp:cNvSpPr/>
      </dsp:nvSpPr>
      <dsp:spPr>
        <a:xfrm>
          <a:off x="1203533" y="2614858"/>
          <a:ext cx="1006023" cy="1006023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3729F8-BC1B-431C-B964-98214E72DF4C}">
      <dsp:nvSpPr>
        <dsp:cNvPr id="0" name=""/>
        <dsp:cNvSpPr/>
      </dsp:nvSpPr>
      <dsp:spPr>
        <a:xfrm rot="10800000">
          <a:off x="1706544" y="3921186"/>
          <a:ext cx="5776722" cy="1006023"/>
        </a:xfrm>
        <a:prstGeom prst="homePlate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4">
                <a:lumMod val="40000"/>
                <a:lumOff val="60000"/>
              </a:schemeClr>
            </a:gs>
            <a:gs pos="83000">
              <a:schemeClr val="accent4">
                <a:lumMod val="60000"/>
                <a:lumOff val="40000"/>
              </a:schemeClr>
            </a:gs>
            <a:gs pos="100000">
              <a:schemeClr val="accent4">
                <a:lumMod val="75000"/>
              </a:schemeClr>
            </a:gs>
          </a:gsLst>
          <a:lin ang="5400000" scaled="1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3628" tIns="114300" rIns="21336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>
              <a:solidFill>
                <a:srgbClr val="7030A0"/>
              </a:solidFill>
            </a:rPr>
            <a:t>有發燒、呼吸道症狀速就醫</a:t>
          </a:r>
          <a:endParaRPr lang="zh-TW" sz="3000" kern="1200" dirty="0">
            <a:solidFill>
              <a:srgbClr val="7030A0"/>
            </a:solidFill>
          </a:endParaRPr>
        </a:p>
      </dsp:txBody>
      <dsp:txXfrm rot="10800000">
        <a:off x="1958050" y="3921186"/>
        <a:ext cx="5525216" cy="1006023"/>
      </dsp:txXfrm>
    </dsp:sp>
    <dsp:sp modelId="{9F018CAE-BD75-4D5E-A01B-0F03EE74C640}">
      <dsp:nvSpPr>
        <dsp:cNvPr id="0" name=""/>
        <dsp:cNvSpPr/>
      </dsp:nvSpPr>
      <dsp:spPr>
        <a:xfrm>
          <a:off x="1203533" y="3921186"/>
          <a:ext cx="1006023" cy="1006023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09B87E-E3F5-4CA9-AB26-D57D5D0C2FE7}">
      <dsp:nvSpPr>
        <dsp:cNvPr id="0" name=""/>
        <dsp:cNvSpPr/>
      </dsp:nvSpPr>
      <dsp:spPr>
        <a:xfrm>
          <a:off x="2502" y="480042"/>
          <a:ext cx="2705020" cy="2019240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106680" rIns="35560" bIns="35560" numCol="1" spcCol="1270" anchor="t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zh-TW" altLang="zh-TW" sz="2800" kern="1200" dirty="0" smtClean="0">
              <a:solidFill>
                <a:srgbClr val="7030A0"/>
              </a:solidFill>
            </a:rPr>
            <a:t>室外至少</a:t>
          </a:r>
          <a:r>
            <a:rPr lang="en-US" altLang="zh-TW" sz="2800" kern="1200" dirty="0" smtClean="0">
              <a:solidFill>
                <a:srgbClr val="7030A0"/>
              </a:solidFill>
            </a:rPr>
            <a:t>1</a:t>
          </a:r>
          <a:r>
            <a:rPr lang="zh-TW" altLang="zh-TW" sz="2800" kern="1200" dirty="0" smtClean="0">
              <a:solidFill>
                <a:srgbClr val="7030A0"/>
              </a:solidFill>
            </a:rPr>
            <a:t>公尺</a:t>
          </a:r>
        </a:p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Char char="••"/>
          </a:pPr>
          <a:endParaRPr lang="zh-TW" altLang="en-US" sz="2800" kern="1200" dirty="0" smtClean="0"/>
        </a:p>
        <a:p>
          <a:pPr marL="285750" lvl="1" indent="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2800" kern="1200" dirty="0"/>
        </a:p>
      </dsp:txBody>
      <dsp:txXfrm>
        <a:off x="49815" y="527355"/>
        <a:ext cx="2610394" cy="1971927"/>
      </dsp:txXfrm>
    </dsp:sp>
    <dsp:sp modelId="{0F1093CD-76EC-453B-8F63-805582E84389}">
      <dsp:nvSpPr>
        <dsp:cNvPr id="0" name=""/>
        <dsp:cNvSpPr/>
      </dsp:nvSpPr>
      <dsp:spPr>
        <a:xfrm>
          <a:off x="2502" y="2499283"/>
          <a:ext cx="2705020" cy="8682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0" rIns="22860" bIns="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zh-TW" sz="1800" kern="1200" dirty="0" smtClean="0">
              <a:solidFill>
                <a:srgbClr val="7030A0"/>
              </a:solidFill>
            </a:rPr>
            <a:t>大約</a:t>
          </a:r>
          <a:r>
            <a:rPr lang="en-US" altLang="zh-TW" sz="1800" kern="1200" dirty="0" smtClean="0">
              <a:solidFill>
                <a:srgbClr val="7030A0"/>
              </a:solidFill>
            </a:rPr>
            <a:t>3</a:t>
          </a:r>
          <a:r>
            <a:rPr lang="zh-TW" altLang="zh-TW" sz="1800" kern="1200" dirty="0" smtClean="0">
              <a:solidFill>
                <a:srgbClr val="7030A0"/>
              </a:solidFill>
            </a:rPr>
            <a:t>個步伐</a:t>
          </a:r>
        </a:p>
        <a:p>
          <a:pPr algn="l">
            <a:spcBef>
              <a:spcPct val="0"/>
            </a:spcBef>
          </a:pPr>
          <a:endParaRPr lang="zh-TW" altLang="en-US" sz="1800" kern="1200" dirty="0" smtClean="0"/>
        </a:p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 dirty="0"/>
        </a:p>
      </dsp:txBody>
      <dsp:txXfrm>
        <a:off x="2502" y="2499283"/>
        <a:ext cx="1904943" cy="868273"/>
      </dsp:txXfrm>
    </dsp:sp>
    <dsp:sp modelId="{4AC39563-332C-4355-8F89-4624C1DF380F}">
      <dsp:nvSpPr>
        <dsp:cNvPr id="0" name=""/>
        <dsp:cNvSpPr/>
      </dsp:nvSpPr>
      <dsp:spPr>
        <a:xfrm>
          <a:off x="1983966" y="2637200"/>
          <a:ext cx="946757" cy="946757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1A48ED-9E88-455D-9CE0-257118429907}">
      <dsp:nvSpPr>
        <dsp:cNvPr id="0" name=""/>
        <dsp:cNvSpPr/>
      </dsp:nvSpPr>
      <dsp:spPr>
        <a:xfrm>
          <a:off x="3165276" y="480042"/>
          <a:ext cx="2705020" cy="2019240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106680" rIns="35560" bIns="35560" numCol="1" spcCol="1270" anchor="t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solidFill>
                <a:srgbClr val="7030A0"/>
              </a:solidFill>
            </a:rPr>
            <a:t>室內至少</a:t>
          </a:r>
          <a:r>
            <a:rPr lang="en-US" sz="2800" kern="1200" dirty="0" smtClean="0">
              <a:solidFill>
                <a:srgbClr val="7030A0"/>
              </a:solidFill>
            </a:rPr>
            <a:t>1.5</a:t>
          </a:r>
          <a:r>
            <a:rPr lang="zh-TW" sz="2800" kern="1200" dirty="0" smtClean="0">
              <a:solidFill>
                <a:srgbClr val="7030A0"/>
              </a:solidFill>
            </a:rPr>
            <a:t>公尺</a:t>
          </a:r>
          <a:endParaRPr lang="zh-TW" altLang="en-US" sz="2800" kern="1200" dirty="0"/>
        </a:p>
      </dsp:txBody>
      <dsp:txXfrm>
        <a:off x="3212589" y="527355"/>
        <a:ext cx="2610394" cy="1971927"/>
      </dsp:txXfrm>
    </dsp:sp>
    <dsp:sp modelId="{2602C2C9-53C0-477D-A979-09CE903F11F8}">
      <dsp:nvSpPr>
        <dsp:cNvPr id="0" name=""/>
        <dsp:cNvSpPr/>
      </dsp:nvSpPr>
      <dsp:spPr>
        <a:xfrm>
          <a:off x="3165276" y="2499283"/>
          <a:ext cx="2705020" cy="8682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0" rIns="22860" bIns="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zh-TW" sz="1800" kern="1200" dirty="0" smtClean="0">
              <a:solidFill>
                <a:srgbClr val="7030A0"/>
              </a:solidFill>
            </a:rPr>
            <a:t>大約手臂的兩倍長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 dirty="0"/>
        </a:p>
      </dsp:txBody>
      <dsp:txXfrm>
        <a:off x="3165276" y="2499283"/>
        <a:ext cx="1904943" cy="868273"/>
      </dsp:txXfrm>
    </dsp:sp>
    <dsp:sp modelId="{4EA9A476-EF2C-4A7F-AB68-307DA20D5BBA}">
      <dsp:nvSpPr>
        <dsp:cNvPr id="0" name=""/>
        <dsp:cNvSpPr/>
      </dsp:nvSpPr>
      <dsp:spPr>
        <a:xfrm>
          <a:off x="5146740" y="2637200"/>
          <a:ext cx="946757" cy="946757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C1451-D237-40A2-AFC5-9D1B6F78B43B}">
      <dsp:nvSpPr>
        <dsp:cNvPr id="0" name=""/>
        <dsp:cNvSpPr/>
      </dsp:nvSpPr>
      <dsp:spPr>
        <a:xfrm rot="2563528">
          <a:off x="2521220" y="3597843"/>
          <a:ext cx="772536" cy="56513"/>
        </a:xfrm>
        <a:custGeom>
          <a:avLst/>
          <a:gdLst/>
          <a:ahLst/>
          <a:cxnLst/>
          <a:rect l="0" t="0" r="0" b="0"/>
          <a:pathLst>
            <a:path>
              <a:moveTo>
                <a:pt x="0" y="28256"/>
              </a:moveTo>
              <a:lnTo>
                <a:pt x="772536" y="282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960FCF-306D-4106-8A72-695A5B9FB708}">
      <dsp:nvSpPr>
        <dsp:cNvPr id="0" name=""/>
        <dsp:cNvSpPr/>
      </dsp:nvSpPr>
      <dsp:spPr>
        <a:xfrm>
          <a:off x="2623731" y="2538118"/>
          <a:ext cx="859815" cy="56513"/>
        </a:xfrm>
        <a:custGeom>
          <a:avLst/>
          <a:gdLst/>
          <a:ahLst/>
          <a:cxnLst/>
          <a:rect l="0" t="0" r="0" b="0"/>
          <a:pathLst>
            <a:path>
              <a:moveTo>
                <a:pt x="0" y="28256"/>
              </a:moveTo>
              <a:lnTo>
                <a:pt x="859815" y="282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960ADA-6B57-4B47-A00E-3D4B2D0F8C3A}">
      <dsp:nvSpPr>
        <dsp:cNvPr id="0" name=""/>
        <dsp:cNvSpPr/>
      </dsp:nvSpPr>
      <dsp:spPr>
        <a:xfrm rot="19036472">
          <a:off x="2521220" y="1478394"/>
          <a:ext cx="772536" cy="56513"/>
        </a:xfrm>
        <a:custGeom>
          <a:avLst/>
          <a:gdLst/>
          <a:ahLst/>
          <a:cxnLst/>
          <a:rect l="0" t="0" r="0" b="0"/>
          <a:pathLst>
            <a:path>
              <a:moveTo>
                <a:pt x="0" y="28256"/>
              </a:moveTo>
              <a:lnTo>
                <a:pt x="772536" y="282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20A331-454D-4C81-B381-367D756E0177}">
      <dsp:nvSpPr>
        <dsp:cNvPr id="0" name=""/>
        <dsp:cNvSpPr/>
      </dsp:nvSpPr>
      <dsp:spPr>
        <a:xfrm>
          <a:off x="526341" y="1332616"/>
          <a:ext cx="2467517" cy="2467517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B5395CB-C5AF-4426-B592-46B896F52C1A}">
      <dsp:nvSpPr>
        <dsp:cNvPr id="0" name=""/>
        <dsp:cNvSpPr/>
      </dsp:nvSpPr>
      <dsp:spPr>
        <a:xfrm>
          <a:off x="2994793" y="2064"/>
          <a:ext cx="1480510" cy="148051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zh-TW" sz="2100" kern="1200" dirty="0" smtClean="0"/>
            <a:t>衛福部疾管署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 dirty="0"/>
        </a:p>
      </dsp:txBody>
      <dsp:txXfrm>
        <a:off x="3211609" y="218880"/>
        <a:ext cx="1046878" cy="1046878"/>
      </dsp:txXfrm>
    </dsp:sp>
    <dsp:sp modelId="{6B2496A7-33BA-4F67-928F-6E9A49295411}">
      <dsp:nvSpPr>
        <dsp:cNvPr id="0" name=""/>
        <dsp:cNvSpPr/>
      </dsp:nvSpPr>
      <dsp:spPr>
        <a:xfrm>
          <a:off x="4623354" y="2064"/>
          <a:ext cx="2220765" cy="14805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zh-TW" altLang="en-US" sz="2000" kern="1200" dirty="0" smtClean="0"/>
            <a:t>掌握最新疫情</a:t>
          </a:r>
        </a:p>
        <a:p>
          <a:pPr marL="285750" lvl="1" indent="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2000" kern="1200" dirty="0"/>
        </a:p>
        <a:p>
          <a:pPr marL="285750" marR="0" lvl="1" indent="0" algn="l" defTabSz="15557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zh-TW" altLang="en-US" sz="2000" kern="1200" dirty="0" smtClean="0"/>
            <a:t>了解防疫議題</a:t>
          </a:r>
        </a:p>
        <a:p>
          <a:pPr marL="285750" lvl="1" indent="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800" kern="1200" dirty="0"/>
        </a:p>
      </dsp:txBody>
      <dsp:txXfrm>
        <a:off x="4623354" y="2064"/>
        <a:ext cx="2220765" cy="1480510"/>
      </dsp:txXfrm>
    </dsp:sp>
    <dsp:sp modelId="{F9C1E8D3-7028-45C9-8F2C-2CB558EA4C07}">
      <dsp:nvSpPr>
        <dsp:cNvPr id="0" name=""/>
        <dsp:cNvSpPr/>
      </dsp:nvSpPr>
      <dsp:spPr>
        <a:xfrm>
          <a:off x="3483547" y="1826120"/>
          <a:ext cx="1480510" cy="148051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zh-TW" sz="2100" kern="1200" dirty="0" smtClean="0"/>
            <a:t>防疫小測驗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 dirty="0"/>
        </a:p>
      </dsp:txBody>
      <dsp:txXfrm>
        <a:off x="3700363" y="2042936"/>
        <a:ext cx="1046878" cy="1046878"/>
      </dsp:txXfrm>
    </dsp:sp>
    <dsp:sp modelId="{96FC0B13-68F4-4D99-B2CC-F62D5616EF9A}">
      <dsp:nvSpPr>
        <dsp:cNvPr id="0" name=""/>
        <dsp:cNvSpPr/>
      </dsp:nvSpPr>
      <dsp:spPr>
        <a:xfrm>
          <a:off x="5112108" y="1826120"/>
          <a:ext cx="2220765" cy="14805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zh-TW" altLang="en-US" sz="2000" kern="1200" dirty="0" smtClean="0"/>
            <a:t>你的防疫觀念正確嗎？</a:t>
          </a:r>
        </a:p>
        <a:p>
          <a:pPr marL="171450" lvl="1" indent="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2000" kern="1200" dirty="0"/>
        </a:p>
        <a:p>
          <a:pPr marL="171450" marR="0" lvl="1" indent="0" algn="l" defTabSz="7556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zh-TW" altLang="en-US" sz="2000" kern="1200" dirty="0" smtClean="0"/>
            <a:t>擊敗新冠病毒，健康久久！</a:t>
          </a:r>
        </a:p>
        <a:p>
          <a:pPr marL="171450" lvl="1" indent="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20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800" kern="1200" dirty="0"/>
        </a:p>
      </dsp:txBody>
      <dsp:txXfrm>
        <a:off x="5112108" y="1826120"/>
        <a:ext cx="2220765" cy="1480510"/>
      </dsp:txXfrm>
    </dsp:sp>
    <dsp:sp modelId="{2BBF32AA-6E22-4F8D-9DCC-BC760009481F}">
      <dsp:nvSpPr>
        <dsp:cNvPr id="0" name=""/>
        <dsp:cNvSpPr/>
      </dsp:nvSpPr>
      <dsp:spPr>
        <a:xfrm>
          <a:off x="2994793" y="3650175"/>
          <a:ext cx="1480510" cy="148051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smtClean="0"/>
            <a:t>防疫影片：</a:t>
          </a:r>
          <a:endParaRPr lang="zh-TW" altLang="en-US" sz="2100" kern="1200"/>
        </a:p>
      </dsp:txBody>
      <dsp:txXfrm>
        <a:off x="3211609" y="3866991"/>
        <a:ext cx="1046878" cy="1046878"/>
      </dsp:txXfrm>
    </dsp:sp>
    <dsp:sp modelId="{785BDA8E-1C6F-404C-80F1-774C2EA2E33A}">
      <dsp:nvSpPr>
        <dsp:cNvPr id="0" name=""/>
        <dsp:cNvSpPr/>
      </dsp:nvSpPr>
      <dsp:spPr>
        <a:xfrm>
          <a:off x="4623354" y="3650175"/>
          <a:ext cx="2220765" cy="14805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623354" y="3650175"/>
        <a:ext cx="2220765" cy="14805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DA93DF"/>
          </a:solidFill>
          <a:latin typeface="清松手寫體2" panose="00000500000000000000" pitchFamily="2" charset="-120"/>
          <a:ea typeface="清松手寫體2" panose="00000500000000000000" pitchFamily="2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7030A0"/>
          </a:solidFill>
          <a:latin typeface="文鼎中鋼筆行楷" panose="020B0602010101010101" pitchFamily="34" charset="-120"/>
          <a:ea typeface="文鼎中鋼筆行楷" panose="020B0602010101010101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7030A0"/>
          </a:solidFill>
          <a:latin typeface="文鼎中鋼筆行楷" panose="020B0602010101010101" pitchFamily="34" charset="-120"/>
          <a:ea typeface="文鼎中鋼筆行楷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3769" y="2636912"/>
            <a:ext cx="5336461" cy="3924260"/>
          </a:xfrm>
          <a:prstGeom prst="rect">
            <a:avLst/>
          </a:prstGeom>
        </p:spPr>
      </p:pic>
      <p:sp>
        <p:nvSpPr>
          <p:cNvPr id="6" name="橢圓形圖說文字 5"/>
          <p:cNvSpPr/>
          <p:nvPr/>
        </p:nvSpPr>
        <p:spPr>
          <a:xfrm>
            <a:off x="1619672" y="188640"/>
            <a:ext cx="5760640" cy="2448272"/>
          </a:xfrm>
          <a:prstGeom prst="wedgeEllipseCallou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63609" y="1412776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0070C0"/>
                </a:solidFill>
              </a:rPr>
              <a:t>打擊新冠病毒，守護健康你我有責</a:t>
            </a: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799" y="332656"/>
            <a:ext cx="7772400" cy="1080120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4917190"/>
              </p:ext>
            </p:extLst>
          </p:nvPr>
        </p:nvGraphicFramePr>
        <p:xfrm>
          <a:off x="228600" y="1409045"/>
          <a:ext cx="8686800" cy="4929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80612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3" name="資料庫圖表 2"/>
          <p:cNvGraphicFramePr/>
          <p:nvPr>
            <p:extLst>
              <p:ext uri="{D42A27DB-BD31-4B8C-83A1-F6EECF244321}">
                <p14:modId xmlns:p14="http://schemas.microsoft.com/office/powerpoint/2010/main" val="355141746"/>
              </p:ext>
            </p:extLst>
          </p:nvPr>
        </p:nvGraphicFramePr>
        <p:xfrm>
          <a:off x="1524000" y="164492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5691313"/>
              </p:ext>
            </p:extLst>
          </p:nvPr>
        </p:nvGraphicFramePr>
        <p:xfrm>
          <a:off x="-108520" y="1417638"/>
          <a:ext cx="9155360" cy="5145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資料庫圖表 2"/>
          <p:cNvGraphicFramePr/>
          <p:nvPr>
            <p:extLst>
              <p:ext uri="{D42A27DB-BD31-4B8C-83A1-F6EECF244321}">
                <p14:modId xmlns:p14="http://schemas.microsoft.com/office/powerpoint/2010/main" val="2998618936"/>
              </p:ext>
            </p:extLst>
          </p:nvPr>
        </p:nvGraphicFramePr>
        <p:xfrm>
          <a:off x="179512" y="1434796"/>
          <a:ext cx="7859216" cy="5132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1352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文鼎中鋼筆行楷</vt:lpstr>
      <vt:lpstr>清松手寫體2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56</cp:revision>
  <dcterms:created xsi:type="dcterms:W3CDTF">2014-02-08T16:25:00Z</dcterms:created>
  <dcterms:modified xsi:type="dcterms:W3CDTF">2021-12-07T04:03:09Z</dcterms:modified>
</cp:coreProperties>
</file>