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933FF"/>
    <a:srgbClr val="6600FF"/>
    <a:srgbClr val="FF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86289" autoAdjust="0"/>
  </p:normalViewPr>
  <p:slideViewPr>
    <p:cSldViewPr>
      <p:cViewPr varScale="1">
        <p:scale>
          <a:sx n="63" d="100"/>
          <a:sy n="63" d="100"/>
        </p:scale>
        <p:origin x="145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99.hpa.gov.tw/Article/ArticleDetail.aspx?TopIcNo=174&amp;DS=1-Article" TargetMode="External"/><Relationship Id="rId2" Type="http://schemas.openxmlformats.org/officeDocument/2006/relationships/hyperlink" Target="https://www.cdc.gov.tw/" TargetMode="External"/><Relationship Id="rId1" Type="http://schemas.openxmlformats.org/officeDocument/2006/relationships/image" Target="../media/image8.jpeg"/><Relationship Id="rId5" Type="http://schemas.openxmlformats.org/officeDocument/2006/relationships/image" Target="../media/image9.png"/><Relationship Id="rId4" Type="http://schemas.openxmlformats.org/officeDocument/2006/relationships/hyperlink" Target="https://www.youtube.com/watch?v=a5JzhVwmCKA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image" Target="../media/image8.jpeg"/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C8C16F-5996-49D6-AF68-9F78251FDDA9}" type="doc">
      <dgm:prSet loTypeId="urn:microsoft.com/office/officeart/2005/8/layout/hList7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F8975E56-8BD4-4A6D-A7CA-BB7F90A4EAE0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48D892B0-C4F2-4BF1-AE2F-C79470F9FDD5}" type="parTrans" cxnId="{991F90B0-5AE5-4ED8-9E5C-44A03829668F}">
      <dgm:prSet/>
      <dgm:spPr/>
      <dgm:t>
        <a:bodyPr/>
        <a:lstStyle/>
        <a:p>
          <a:endParaRPr lang="zh-TW" altLang="en-US"/>
        </a:p>
      </dgm:t>
    </dgm:pt>
    <dgm:pt modelId="{6CAD4AF4-65DC-4ACF-9C58-DEF31C2F7986}" type="sibTrans" cxnId="{991F90B0-5AE5-4ED8-9E5C-44A03829668F}">
      <dgm:prSet/>
      <dgm:spPr/>
      <dgm:t>
        <a:bodyPr/>
        <a:lstStyle/>
        <a:p>
          <a:endParaRPr lang="zh-TW" altLang="en-US"/>
        </a:p>
      </dgm:t>
    </dgm:pt>
    <dgm:pt modelId="{6A841864-C48C-454A-A5AD-7620793C9591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CBDA7186-BF02-46DB-84F0-E48B261C8DEB}" type="parTrans" cxnId="{DD1D6BDA-3C47-4D73-8AD0-B403BFE19BDC}">
      <dgm:prSet/>
      <dgm:spPr/>
      <dgm:t>
        <a:bodyPr/>
        <a:lstStyle/>
        <a:p>
          <a:endParaRPr lang="zh-TW" altLang="en-US"/>
        </a:p>
      </dgm:t>
    </dgm:pt>
    <dgm:pt modelId="{07A9F9F8-D290-4E4B-BB10-67174601D9D1}" type="sibTrans" cxnId="{DD1D6BDA-3C47-4D73-8AD0-B403BFE19BDC}">
      <dgm:prSet/>
      <dgm:spPr/>
      <dgm:t>
        <a:bodyPr/>
        <a:lstStyle/>
        <a:p>
          <a:endParaRPr lang="zh-TW" altLang="en-US"/>
        </a:p>
      </dgm:t>
    </dgm:pt>
    <dgm:pt modelId="{75DA4DD3-8B13-455A-A381-8206A0772ECB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D1C8D0E4-1479-470B-B787-5A9DBC089AA3}" type="parTrans" cxnId="{1E010D39-4096-4FB8-A3AA-2908EE528472}">
      <dgm:prSet/>
      <dgm:spPr/>
      <dgm:t>
        <a:bodyPr/>
        <a:lstStyle/>
        <a:p>
          <a:endParaRPr lang="zh-TW" altLang="en-US"/>
        </a:p>
      </dgm:t>
    </dgm:pt>
    <dgm:pt modelId="{B75866EB-BB21-4BB0-B7C3-881AF4C23C47}" type="sibTrans" cxnId="{1E010D39-4096-4FB8-A3AA-2908EE528472}">
      <dgm:prSet/>
      <dgm:spPr/>
      <dgm:t>
        <a:bodyPr/>
        <a:lstStyle/>
        <a:p>
          <a:endParaRPr lang="zh-TW" altLang="en-US"/>
        </a:p>
      </dgm:t>
    </dgm:pt>
    <dgm:pt modelId="{11AAE2D1-1934-468D-AFAA-2373337482CD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2404769F-892A-46F5-A934-8858EAE2A243}" type="parTrans" cxnId="{490B5578-5C90-49A2-969A-D9EB8DCE4208}">
      <dgm:prSet/>
      <dgm:spPr/>
      <dgm:t>
        <a:bodyPr/>
        <a:lstStyle/>
        <a:p>
          <a:endParaRPr lang="zh-TW" altLang="en-US"/>
        </a:p>
      </dgm:t>
    </dgm:pt>
    <dgm:pt modelId="{017D8870-A4C1-4882-B011-C0CEAED26241}" type="sibTrans" cxnId="{490B5578-5C90-49A2-969A-D9EB8DCE4208}">
      <dgm:prSet/>
      <dgm:spPr/>
      <dgm:t>
        <a:bodyPr/>
        <a:lstStyle/>
        <a:p>
          <a:endParaRPr lang="zh-TW" altLang="en-US"/>
        </a:p>
      </dgm:t>
    </dgm:pt>
    <dgm:pt modelId="{89807D03-1B14-43BB-8FBF-5C5F6BC47E19}" type="pres">
      <dgm:prSet presAssocID="{1EC8C16F-5996-49D6-AF68-9F78251FDDA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AC9B988-BEBD-49C7-B681-BB6B2EB1E462}" type="pres">
      <dgm:prSet presAssocID="{1EC8C16F-5996-49D6-AF68-9F78251FDDA9}" presName="fgShape" presStyleLbl="fgShp" presStyleIdx="0" presStyleCnt="1"/>
      <dgm:spPr/>
    </dgm:pt>
    <dgm:pt modelId="{4FC204A2-565E-47F1-8964-F424718B08A0}" type="pres">
      <dgm:prSet presAssocID="{1EC8C16F-5996-49D6-AF68-9F78251FDDA9}" presName="linComp" presStyleCnt="0"/>
      <dgm:spPr/>
    </dgm:pt>
    <dgm:pt modelId="{1BFD2C5D-639F-4E05-84E0-6927BE5AFF4A}" type="pres">
      <dgm:prSet presAssocID="{F8975E56-8BD4-4A6D-A7CA-BB7F90A4EAE0}" presName="compNode" presStyleCnt="0"/>
      <dgm:spPr/>
    </dgm:pt>
    <dgm:pt modelId="{8AA4046A-9B89-4592-B509-A29CD7C93942}" type="pres">
      <dgm:prSet presAssocID="{F8975E56-8BD4-4A6D-A7CA-BB7F90A4EAE0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2E02940D-D907-4AC1-BB35-36DE32370C05}" type="pres">
      <dgm:prSet presAssocID="{F8975E56-8BD4-4A6D-A7CA-BB7F90A4EAE0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7529A9-AE4A-4112-8F8B-EEEF70F193D2}" type="pres">
      <dgm:prSet presAssocID="{F8975E56-8BD4-4A6D-A7CA-BB7F90A4EAE0}" presName="invisiNode" presStyleLbl="node1" presStyleIdx="0" presStyleCnt="4"/>
      <dgm:spPr/>
    </dgm:pt>
    <dgm:pt modelId="{4638129E-140F-4A0D-9F3E-7370EE910A75}" type="pres">
      <dgm:prSet presAssocID="{F8975E56-8BD4-4A6D-A7CA-BB7F90A4EAE0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EBC9AB7-B3BB-4076-B300-117595FC7D86}" type="pres">
      <dgm:prSet presAssocID="{6CAD4AF4-65DC-4ACF-9C58-DEF31C2F798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019F8BE-CE61-4478-96FC-36CBE20277CC}" type="pres">
      <dgm:prSet presAssocID="{6A841864-C48C-454A-A5AD-7620793C9591}" presName="compNode" presStyleCnt="0"/>
      <dgm:spPr/>
    </dgm:pt>
    <dgm:pt modelId="{1D694900-467A-4702-990D-53CB996B9FC9}" type="pres">
      <dgm:prSet presAssocID="{6A841864-C48C-454A-A5AD-7620793C9591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E54262AF-E5B6-429B-9AE9-9086CFF84A58}" type="pres">
      <dgm:prSet presAssocID="{6A841864-C48C-454A-A5AD-7620793C9591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E53E1A4-F1E6-4E29-9503-98AE5D534470}" type="pres">
      <dgm:prSet presAssocID="{6A841864-C48C-454A-A5AD-7620793C9591}" presName="invisiNode" presStyleLbl="node1" presStyleIdx="1" presStyleCnt="4"/>
      <dgm:spPr/>
    </dgm:pt>
    <dgm:pt modelId="{8920D3DC-2377-4D73-B9D7-123E317F951D}" type="pres">
      <dgm:prSet presAssocID="{6A841864-C48C-454A-A5AD-7620793C9591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32CD7C3-0A23-4514-AF21-9BAB4591EFDF}" type="pres">
      <dgm:prSet presAssocID="{07A9F9F8-D290-4E4B-BB10-67174601D9D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04E61E9-AC4F-4098-BF17-8378C3E74B27}" type="pres">
      <dgm:prSet presAssocID="{75DA4DD3-8B13-455A-A381-8206A0772ECB}" presName="compNode" presStyleCnt="0"/>
      <dgm:spPr/>
    </dgm:pt>
    <dgm:pt modelId="{1854148B-4970-4376-9DC6-62C6CCE7D456}" type="pres">
      <dgm:prSet presAssocID="{75DA4DD3-8B13-455A-A381-8206A0772ECB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47AB521B-7312-4706-B8F8-EF0EE15D306C}" type="pres">
      <dgm:prSet presAssocID="{75DA4DD3-8B13-455A-A381-8206A0772ECB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90E611-EF1B-4960-9802-3EA70F9B598D}" type="pres">
      <dgm:prSet presAssocID="{75DA4DD3-8B13-455A-A381-8206A0772ECB}" presName="invisiNode" presStyleLbl="node1" presStyleIdx="2" presStyleCnt="4"/>
      <dgm:spPr/>
    </dgm:pt>
    <dgm:pt modelId="{B47097CD-E9D7-4E37-93FB-81BC0ACE577C}" type="pres">
      <dgm:prSet presAssocID="{75DA4DD3-8B13-455A-A381-8206A0772ECB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08F8E65-109D-4239-93F0-8F9590D22C0B}" type="pres">
      <dgm:prSet presAssocID="{B75866EB-BB21-4BB0-B7C3-881AF4C23C4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70BB0EE-1655-4E93-8C63-E61C6329AD2D}" type="pres">
      <dgm:prSet presAssocID="{11AAE2D1-1934-468D-AFAA-2373337482CD}" presName="compNode" presStyleCnt="0"/>
      <dgm:spPr/>
    </dgm:pt>
    <dgm:pt modelId="{86645BC0-6E95-413B-AB5C-E1A4B9DAC1D9}" type="pres">
      <dgm:prSet presAssocID="{11AAE2D1-1934-468D-AFAA-2373337482CD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BA5687CA-85EC-4D39-9A6C-FF196A5DB503}" type="pres">
      <dgm:prSet presAssocID="{11AAE2D1-1934-468D-AFAA-2373337482CD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09EA33-958B-48D1-A235-487ECADC4F9F}" type="pres">
      <dgm:prSet presAssocID="{11AAE2D1-1934-468D-AFAA-2373337482CD}" presName="invisiNode" presStyleLbl="node1" presStyleIdx="3" presStyleCnt="4"/>
      <dgm:spPr/>
    </dgm:pt>
    <dgm:pt modelId="{C13E0731-B3BD-45CC-910E-A710EF859F0B}" type="pres">
      <dgm:prSet presAssocID="{11AAE2D1-1934-468D-AFAA-2373337482CD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EC3B5DF6-A363-497A-AC63-3B895B64BE8B}" type="presOf" srcId="{75DA4DD3-8B13-455A-A381-8206A0772ECB}" destId="{1854148B-4970-4376-9DC6-62C6CCE7D456}" srcOrd="0" destOrd="0" presId="urn:microsoft.com/office/officeart/2005/8/layout/hList7"/>
    <dgm:cxn modelId="{42731ABE-734E-4008-BF3B-B577EB1A376F}" type="presOf" srcId="{6CAD4AF4-65DC-4ACF-9C58-DEF31C2F7986}" destId="{DEBC9AB7-B3BB-4076-B300-117595FC7D86}" srcOrd="0" destOrd="0" presId="urn:microsoft.com/office/officeart/2005/8/layout/hList7"/>
    <dgm:cxn modelId="{1E010D39-4096-4FB8-A3AA-2908EE528472}" srcId="{1EC8C16F-5996-49D6-AF68-9F78251FDDA9}" destId="{75DA4DD3-8B13-455A-A381-8206A0772ECB}" srcOrd="2" destOrd="0" parTransId="{D1C8D0E4-1479-470B-B787-5A9DBC089AA3}" sibTransId="{B75866EB-BB21-4BB0-B7C3-881AF4C23C47}"/>
    <dgm:cxn modelId="{490B5578-5C90-49A2-969A-D9EB8DCE4208}" srcId="{1EC8C16F-5996-49D6-AF68-9F78251FDDA9}" destId="{11AAE2D1-1934-468D-AFAA-2373337482CD}" srcOrd="3" destOrd="0" parTransId="{2404769F-892A-46F5-A934-8858EAE2A243}" sibTransId="{017D8870-A4C1-4882-B011-C0CEAED26241}"/>
    <dgm:cxn modelId="{9656CFC7-0FC4-4BBA-ACC1-30ECF449BEB8}" type="presOf" srcId="{F8975E56-8BD4-4A6D-A7CA-BB7F90A4EAE0}" destId="{8AA4046A-9B89-4592-B509-A29CD7C93942}" srcOrd="0" destOrd="0" presId="urn:microsoft.com/office/officeart/2005/8/layout/hList7"/>
    <dgm:cxn modelId="{203CF6C7-838C-4636-8E0D-67D27A23CD73}" type="presOf" srcId="{75DA4DD3-8B13-455A-A381-8206A0772ECB}" destId="{47AB521B-7312-4706-B8F8-EF0EE15D306C}" srcOrd="1" destOrd="0" presId="urn:microsoft.com/office/officeart/2005/8/layout/hList7"/>
    <dgm:cxn modelId="{F33E4CAC-19DE-48EE-874F-D94813AE1275}" type="presOf" srcId="{11AAE2D1-1934-468D-AFAA-2373337482CD}" destId="{86645BC0-6E95-413B-AB5C-E1A4B9DAC1D9}" srcOrd="0" destOrd="0" presId="urn:microsoft.com/office/officeart/2005/8/layout/hList7"/>
    <dgm:cxn modelId="{DD1D6BDA-3C47-4D73-8AD0-B403BFE19BDC}" srcId="{1EC8C16F-5996-49D6-AF68-9F78251FDDA9}" destId="{6A841864-C48C-454A-A5AD-7620793C9591}" srcOrd="1" destOrd="0" parTransId="{CBDA7186-BF02-46DB-84F0-E48B261C8DEB}" sibTransId="{07A9F9F8-D290-4E4B-BB10-67174601D9D1}"/>
    <dgm:cxn modelId="{04147E10-0B6A-4B18-BA69-5F1826624909}" type="presOf" srcId="{11AAE2D1-1934-468D-AFAA-2373337482CD}" destId="{BA5687CA-85EC-4D39-9A6C-FF196A5DB503}" srcOrd="1" destOrd="0" presId="urn:microsoft.com/office/officeart/2005/8/layout/hList7"/>
    <dgm:cxn modelId="{960B1852-094E-40EF-B8E3-BAE5F9347402}" type="presOf" srcId="{B75866EB-BB21-4BB0-B7C3-881AF4C23C47}" destId="{308F8E65-109D-4239-93F0-8F9590D22C0B}" srcOrd="0" destOrd="0" presId="urn:microsoft.com/office/officeart/2005/8/layout/hList7"/>
    <dgm:cxn modelId="{0D403C52-9145-435B-814E-ECC0D67359F9}" type="presOf" srcId="{F8975E56-8BD4-4A6D-A7CA-BB7F90A4EAE0}" destId="{2E02940D-D907-4AC1-BB35-36DE32370C05}" srcOrd="1" destOrd="0" presId="urn:microsoft.com/office/officeart/2005/8/layout/hList7"/>
    <dgm:cxn modelId="{5122E0FE-0548-41A3-91E5-6ADE14D09A82}" type="presOf" srcId="{6A841864-C48C-454A-A5AD-7620793C9591}" destId="{E54262AF-E5B6-429B-9AE9-9086CFF84A58}" srcOrd="1" destOrd="0" presId="urn:microsoft.com/office/officeart/2005/8/layout/hList7"/>
    <dgm:cxn modelId="{7A32D00A-A3FA-40FD-AF64-45C9EAFA5A90}" type="presOf" srcId="{07A9F9F8-D290-4E4B-BB10-67174601D9D1}" destId="{A32CD7C3-0A23-4514-AF21-9BAB4591EFDF}" srcOrd="0" destOrd="0" presId="urn:microsoft.com/office/officeart/2005/8/layout/hList7"/>
    <dgm:cxn modelId="{0ED9CB1A-898D-499C-B5E6-061F060EBC79}" type="presOf" srcId="{1EC8C16F-5996-49D6-AF68-9F78251FDDA9}" destId="{89807D03-1B14-43BB-8FBF-5C5F6BC47E19}" srcOrd="0" destOrd="0" presId="urn:microsoft.com/office/officeart/2005/8/layout/hList7"/>
    <dgm:cxn modelId="{71DCE603-E769-4E12-A576-1EEB517F0DE4}" type="presOf" srcId="{6A841864-C48C-454A-A5AD-7620793C9591}" destId="{1D694900-467A-4702-990D-53CB996B9FC9}" srcOrd="0" destOrd="0" presId="urn:microsoft.com/office/officeart/2005/8/layout/hList7"/>
    <dgm:cxn modelId="{991F90B0-5AE5-4ED8-9E5C-44A03829668F}" srcId="{1EC8C16F-5996-49D6-AF68-9F78251FDDA9}" destId="{F8975E56-8BD4-4A6D-A7CA-BB7F90A4EAE0}" srcOrd="0" destOrd="0" parTransId="{48D892B0-C4F2-4BF1-AE2F-C79470F9FDD5}" sibTransId="{6CAD4AF4-65DC-4ACF-9C58-DEF31C2F7986}"/>
    <dgm:cxn modelId="{D6A3D93D-6F77-4B49-B675-B1251993252B}" type="presParOf" srcId="{89807D03-1B14-43BB-8FBF-5C5F6BC47E19}" destId="{CAC9B988-BEBD-49C7-B681-BB6B2EB1E462}" srcOrd="0" destOrd="0" presId="urn:microsoft.com/office/officeart/2005/8/layout/hList7"/>
    <dgm:cxn modelId="{624D3F1A-CD7D-4053-8D8B-5102852A17A2}" type="presParOf" srcId="{89807D03-1B14-43BB-8FBF-5C5F6BC47E19}" destId="{4FC204A2-565E-47F1-8964-F424718B08A0}" srcOrd="1" destOrd="0" presId="urn:microsoft.com/office/officeart/2005/8/layout/hList7"/>
    <dgm:cxn modelId="{B90A6C20-C55A-4EC5-8043-76BB25890176}" type="presParOf" srcId="{4FC204A2-565E-47F1-8964-F424718B08A0}" destId="{1BFD2C5D-639F-4E05-84E0-6927BE5AFF4A}" srcOrd="0" destOrd="0" presId="urn:microsoft.com/office/officeart/2005/8/layout/hList7"/>
    <dgm:cxn modelId="{88B5A26B-2270-449C-8D83-04C483CE6C62}" type="presParOf" srcId="{1BFD2C5D-639F-4E05-84E0-6927BE5AFF4A}" destId="{8AA4046A-9B89-4592-B509-A29CD7C93942}" srcOrd="0" destOrd="0" presId="urn:microsoft.com/office/officeart/2005/8/layout/hList7"/>
    <dgm:cxn modelId="{5FBA2B09-3428-48B6-99EA-CA0D5F9F6D51}" type="presParOf" srcId="{1BFD2C5D-639F-4E05-84E0-6927BE5AFF4A}" destId="{2E02940D-D907-4AC1-BB35-36DE32370C05}" srcOrd="1" destOrd="0" presId="urn:microsoft.com/office/officeart/2005/8/layout/hList7"/>
    <dgm:cxn modelId="{0684F380-4A76-424E-908C-2E53F146651C}" type="presParOf" srcId="{1BFD2C5D-639F-4E05-84E0-6927BE5AFF4A}" destId="{907529A9-AE4A-4112-8F8B-EEEF70F193D2}" srcOrd="2" destOrd="0" presId="urn:microsoft.com/office/officeart/2005/8/layout/hList7"/>
    <dgm:cxn modelId="{CE163F05-7579-4D63-A79B-52522CFCDAD7}" type="presParOf" srcId="{1BFD2C5D-639F-4E05-84E0-6927BE5AFF4A}" destId="{4638129E-140F-4A0D-9F3E-7370EE910A75}" srcOrd="3" destOrd="0" presId="urn:microsoft.com/office/officeart/2005/8/layout/hList7"/>
    <dgm:cxn modelId="{7AA6D4C9-C496-4023-978E-F2FF92C9F6EB}" type="presParOf" srcId="{4FC204A2-565E-47F1-8964-F424718B08A0}" destId="{DEBC9AB7-B3BB-4076-B300-117595FC7D86}" srcOrd="1" destOrd="0" presId="urn:microsoft.com/office/officeart/2005/8/layout/hList7"/>
    <dgm:cxn modelId="{075E8274-BDD7-43EF-9450-EFC247A64B4B}" type="presParOf" srcId="{4FC204A2-565E-47F1-8964-F424718B08A0}" destId="{2019F8BE-CE61-4478-96FC-36CBE20277CC}" srcOrd="2" destOrd="0" presId="urn:microsoft.com/office/officeart/2005/8/layout/hList7"/>
    <dgm:cxn modelId="{A1F6B5A8-8A44-4D30-A053-90B486F7430C}" type="presParOf" srcId="{2019F8BE-CE61-4478-96FC-36CBE20277CC}" destId="{1D694900-467A-4702-990D-53CB996B9FC9}" srcOrd="0" destOrd="0" presId="urn:microsoft.com/office/officeart/2005/8/layout/hList7"/>
    <dgm:cxn modelId="{40751263-639F-4966-AF75-CFAB4B711226}" type="presParOf" srcId="{2019F8BE-CE61-4478-96FC-36CBE20277CC}" destId="{E54262AF-E5B6-429B-9AE9-9086CFF84A58}" srcOrd="1" destOrd="0" presId="urn:microsoft.com/office/officeart/2005/8/layout/hList7"/>
    <dgm:cxn modelId="{D65A6612-3AC3-474B-ABED-40BEA59628AA}" type="presParOf" srcId="{2019F8BE-CE61-4478-96FC-36CBE20277CC}" destId="{7E53E1A4-F1E6-4E29-9503-98AE5D534470}" srcOrd="2" destOrd="0" presId="urn:microsoft.com/office/officeart/2005/8/layout/hList7"/>
    <dgm:cxn modelId="{43111E7F-F0E7-44E3-966B-82064AB9F259}" type="presParOf" srcId="{2019F8BE-CE61-4478-96FC-36CBE20277CC}" destId="{8920D3DC-2377-4D73-B9D7-123E317F951D}" srcOrd="3" destOrd="0" presId="urn:microsoft.com/office/officeart/2005/8/layout/hList7"/>
    <dgm:cxn modelId="{A630ECCB-5057-4008-99C6-F41EEE30A128}" type="presParOf" srcId="{4FC204A2-565E-47F1-8964-F424718B08A0}" destId="{A32CD7C3-0A23-4514-AF21-9BAB4591EFDF}" srcOrd="3" destOrd="0" presId="urn:microsoft.com/office/officeart/2005/8/layout/hList7"/>
    <dgm:cxn modelId="{0785AE2A-EBFD-4580-A7EA-DB4C4F3CF89D}" type="presParOf" srcId="{4FC204A2-565E-47F1-8964-F424718B08A0}" destId="{104E61E9-AC4F-4098-BF17-8378C3E74B27}" srcOrd="4" destOrd="0" presId="urn:microsoft.com/office/officeart/2005/8/layout/hList7"/>
    <dgm:cxn modelId="{A2EF7CBB-0124-4970-BCB5-536FE5B4FC74}" type="presParOf" srcId="{104E61E9-AC4F-4098-BF17-8378C3E74B27}" destId="{1854148B-4970-4376-9DC6-62C6CCE7D456}" srcOrd="0" destOrd="0" presId="urn:microsoft.com/office/officeart/2005/8/layout/hList7"/>
    <dgm:cxn modelId="{87B9B247-3C49-4504-84C6-78A7D5CAEA9A}" type="presParOf" srcId="{104E61E9-AC4F-4098-BF17-8378C3E74B27}" destId="{47AB521B-7312-4706-B8F8-EF0EE15D306C}" srcOrd="1" destOrd="0" presId="urn:microsoft.com/office/officeart/2005/8/layout/hList7"/>
    <dgm:cxn modelId="{EFEDAED0-2A44-4EB6-8E2D-E39765853F47}" type="presParOf" srcId="{104E61E9-AC4F-4098-BF17-8378C3E74B27}" destId="{FE90E611-EF1B-4960-9802-3EA70F9B598D}" srcOrd="2" destOrd="0" presId="urn:microsoft.com/office/officeart/2005/8/layout/hList7"/>
    <dgm:cxn modelId="{53281B97-2645-4795-9DA5-F9CC367C514A}" type="presParOf" srcId="{104E61E9-AC4F-4098-BF17-8378C3E74B27}" destId="{B47097CD-E9D7-4E37-93FB-81BC0ACE577C}" srcOrd="3" destOrd="0" presId="urn:microsoft.com/office/officeart/2005/8/layout/hList7"/>
    <dgm:cxn modelId="{E9DF5C8E-386D-4902-A201-B7C91663B207}" type="presParOf" srcId="{4FC204A2-565E-47F1-8964-F424718B08A0}" destId="{308F8E65-109D-4239-93F0-8F9590D22C0B}" srcOrd="5" destOrd="0" presId="urn:microsoft.com/office/officeart/2005/8/layout/hList7"/>
    <dgm:cxn modelId="{71D31CCD-53F1-46C7-BAD0-561CFDBBA67D}" type="presParOf" srcId="{4FC204A2-565E-47F1-8964-F424718B08A0}" destId="{C70BB0EE-1655-4E93-8C63-E61C6329AD2D}" srcOrd="6" destOrd="0" presId="urn:microsoft.com/office/officeart/2005/8/layout/hList7"/>
    <dgm:cxn modelId="{435D3453-4549-4607-96AD-51641F89284D}" type="presParOf" srcId="{C70BB0EE-1655-4E93-8C63-E61C6329AD2D}" destId="{86645BC0-6E95-413B-AB5C-E1A4B9DAC1D9}" srcOrd="0" destOrd="0" presId="urn:microsoft.com/office/officeart/2005/8/layout/hList7"/>
    <dgm:cxn modelId="{4428C51C-1F64-4DC6-B5E6-0C0CB24F4BB8}" type="presParOf" srcId="{C70BB0EE-1655-4E93-8C63-E61C6329AD2D}" destId="{BA5687CA-85EC-4D39-9A6C-FF196A5DB503}" srcOrd="1" destOrd="0" presId="urn:microsoft.com/office/officeart/2005/8/layout/hList7"/>
    <dgm:cxn modelId="{CDFC5C54-DF7D-4880-8CB0-A244C5934187}" type="presParOf" srcId="{C70BB0EE-1655-4E93-8C63-E61C6329AD2D}" destId="{5909EA33-958B-48D1-A235-487ECADC4F9F}" srcOrd="2" destOrd="0" presId="urn:microsoft.com/office/officeart/2005/8/layout/hList7"/>
    <dgm:cxn modelId="{9157573B-C4AE-4CB8-9AB1-1EC26FC49FB8}" type="presParOf" srcId="{C70BB0EE-1655-4E93-8C63-E61C6329AD2D}" destId="{C13E0731-B3BD-45CC-910E-A710EF859F0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217F26-0679-4585-BBD6-7E60FAF2974B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CFE711BC-887B-45A2-8B3A-C0BD0A356080}">
      <dgm:prSet/>
      <dgm:spPr>
        <a:noFill/>
      </dgm:spPr>
      <dgm:t>
        <a:bodyPr/>
        <a:lstStyle/>
        <a:p>
          <a:pPr rtl="0"/>
          <a:r>
            <a:rPr lang="zh-TW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室外至少</a:t>
          </a:r>
          <a:r>
            <a:rPr lang="en-US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1</a:t>
          </a:r>
          <a:r>
            <a:rPr lang="zh-TW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  <a:endParaRPr lang="zh-TW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D8B44AC-6EF3-4D8C-85CF-383B973445D0}" type="parTrans" cxnId="{4C3D44E5-42EA-47ED-A1D3-7F749C216646}">
      <dgm:prSet/>
      <dgm:spPr/>
      <dgm:t>
        <a:bodyPr/>
        <a:lstStyle/>
        <a:p>
          <a:endParaRPr lang="zh-TW" altLang="en-US"/>
        </a:p>
      </dgm:t>
    </dgm:pt>
    <dgm:pt modelId="{1E1F7DBE-A6F9-435B-8163-AA01F816682C}" type="sibTrans" cxnId="{4C3D44E5-42EA-47ED-A1D3-7F749C216646}">
      <dgm:prSet/>
      <dgm:spPr/>
      <dgm:t>
        <a:bodyPr/>
        <a:lstStyle/>
        <a:p>
          <a:endParaRPr lang="zh-TW" altLang="en-US"/>
        </a:p>
      </dgm:t>
    </dgm:pt>
    <dgm:pt modelId="{89DED7C6-9BE3-4E1C-BF8C-61DED14FB358}">
      <dgm:prSet/>
      <dgm:spPr/>
      <dgm:t>
        <a:bodyPr/>
        <a:lstStyle/>
        <a:p>
          <a:pPr rtl="0"/>
          <a:r>
            <a:rPr lang="zh-TW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大約</a:t>
          </a:r>
          <a:r>
            <a:rPr lang="en-US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3</a:t>
          </a:r>
          <a:r>
            <a:rPr lang="zh-TW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個步伐</a:t>
          </a:r>
          <a:endParaRPr lang="zh-TW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E2DC16F-41C3-4312-B7DE-DD2F8963E9E1}" type="parTrans" cxnId="{8A6D29D9-522D-4755-A6E8-5E040320F6AD}">
      <dgm:prSet/>
      <dgm:spPr/>
      <dgm:t>
        <a:bodyPr/>
        <a:lstStyle/>
        <a:p>
          <a:endParaRPr lang="zh-TW" altLang="en-US"/>
        </a:p>
      </dgm:t>
    </dgm:pt>
    <dgm:pt modelId="{DDB7F4EB-CAF4-474A-A2EE-B8C00E7736BE}" type="sibTrans" cxnId="{8A6D29D9-522D-4755-A6E8-5E040320F6AD}">
      <dgm:prSet/>
      <dgm:spPr/>
      <dgm:t>
        <a:bodyPr/>
        <a:lstStyle/>
        <a:p>
          <a:endParaRPr lang="zh-TW" altLang="en-US"/>
        </a:p>
      </dgm:t>
    </dgm:pt>
    <dgm:pt modelId="{D07BBEA6-DA62-4A82-946C-BADD0846891E}">
      <dgm:prSet/>
      <dgm:spPr>
        <a:noFill/>
      </dgm:spPr>
      <dgm:t>
        <a:bodyPr/>
        <a:lstStyle/>
        <a:p>
          <a:pPr rtl="0"/>
          <a:r>
            <a:rPr lang="zh-TW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室內至少</a:t>
          </a:r>
          <a:r>
            <a:rPr lang="en-US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1.5</a:t>
          </a:r>
          <a:r>
            <a:rPr lang="zh-TW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  <a:endParaRPr lang="zh-TW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F9A7D56-EAC5-4E98-B1E4-FEF706032569}" type="parTrans" cxnId="{882B3567-2940-4B6B-B950-F6E40219345F}">
      <dgm:prSet/>
      <dgm:spPr/>
      <dgm:t>
        <a:bodyPr/>
        <a:lstStyle/>
        <a:p>
          <a:endParaRPr lang="zh-TW" altLang="en-US"/>
        </a:p>
      </dgm:t>
    </dgm:pt>
    <dgm:pt modelId="{380FECED-E18F-4712-9287-0E6BCC259F6F}" type="sibTrans" cxnId="{882B3567-2940-4B6B-B950-F6E40219345F}">
      <dgm:prSet/>
      <dgm:spPr/>
      <dgm:t>
        <a:bodyPr/>
        <a:lstStyle/>
        <a:p>
          <a:endParaRPr lang="zh-TW" altLang="en-US"/>
        </a:p>
      </dgm:t>
    </dgm:pt>
    <dgm:pt modelId="{F5723095-7B52-4C4A-9569-9D136C4A6C6A}">
      <dgm:prSet/>
      <dgm:spPr/>
      <dgm:t>
        <a:bodyPr/>
        <a:lstStyle/>
        <a:p>
          <a:pPr rtl="0"/>
          <a:r>
            <a:rPr lang="zh-TW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大約手臂的兩倍長</a:t>
          </a:r>
          <a:endParaRPr lang="zh-TW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E97E7FB-B7B5-4E01-B556-DD785E61B884}" type="parTrans" cxnId="{35DDE16A-E709-4D99-A4F2-96BD19B07BFF}">
      <dgm:prSet/>
      <dgm:spPr/>
      <dgm:t>
        <a:bodyPr/>
        <a:lstStyle/>
        <a:p>
          <a:endParaRPr lang="zh-TW" altLang="en-US"/>
        </a:p>
      </dgm:t>
    </dgm:pt>
    <dgm:pt modelId="{4AA4D4C3-7D9D-4A67-997B-20A777FA4FB8}" type="sibTrans" cxnId="{35DDE16A-E709-4D99-A4F2-96BD19B07BFF}">
      <dgm:prSet/>
      <dgm:spPr/>
      <dgm:t>
        <a:bodyPr/>
        <a:lstStyle/>
        <a:p>
          <a:endParaRPr lang="zh-TW" altLang="en-US"/>
        </a:p>
      </dgm:t>
    </dgm:pt>
    <dgm:pt modelId="{8C91CD16-58CE-478B-8B2F-2AFEEBC7AAC0}" type="pres">
      <dgm:prSet presAssocID="{20217F26-0679-4585-BBD6-7E60FAF2974B}" presName="rootNode" presStyleCnt="0">
        <dgm:presLayoutVars>
          <dgm:chMax/>
          <dgm:chPref/>
          <dgm:dir/>
          <dgm:animLvl val="lvl"/>
        </dgm:presLayoutVars>
      </dgm:prSet>
      <dgm:spPr/>
    </dgm:pt>
    <dgm:pt modelId="{F3036AA4-8085-4668-B277-59F23B040729}" type="pres">
      <dgm:prSet presAssocID="{CFE711BC-887B-45A2-8B3A-C0BD0A356080}" presName="composite" presStyleCnt="0"/>
      <dgm:spPr/>
    </dgm:pt>
    <dgm:pt modelId="{58F1251C-433E-4089-82EC-885F3D07C7F9}" type="pres">
      <dgm:prSet presAssocID="{CFE711BC-887B-45A2-8B3A-C0BD0A356080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14E25251-32B2-4799-A74C-691276C95BCD}" type="pres">
      <dgm:prSet presAssocID="{CFE711BC-887B-45A2-8B3A-C0BD0A356080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0B9F18D-FD06-475B-820D-7CCEAEDF205E}" type="pres">
      <dgm:prSet presAssocID="{CFE711BC-887B-45A2-8B3A-C0BD0A356080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8B6EB7C8-F71E-4036-BF74-E1071A8B2D13}" type="pres">
      <dgm:prSet presAssocID="{1E1F7DBE-A6F9-435B-8163-AA01F816682C}" presName="sibTrans" presStyleCnt="0"/>
      <dgm:spPr/>
    </dgm:pt>
    <dgm:pt modelId="{3B8DFA18-1FBF-4645-99EF-85A3D83B6C6C}" type="pres">
      <dgm:prSet presAssocID="{D07BBEA6-DA62-4A82-946C-BADD0846891E}" presName="composite" presStyleCnt="0"/>
      <dgm:spPr/>
    </dgm:pt>
    <dgm:pt modelId="{EA6DCC2E-C59C-4515-A4EF-8627920E9E75}" type="pres">
      <dgm:prSet presAssocID="{D07BBEA6-DA62-4A82-946C-BADD0846891E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BCE58E38-2B38-454F-9565-D006AEC74153}" type="pres">
      <dgm:prSet presAssocID="{D07BBEA6-DA62-4A82-946C-BADD0846891E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E58B516-45EB-4188-AED3-7DC430CEA74B}" type="pres">
      <dgm:prSet presAssocID="{D07BBEA6-DA62-4A82-946C-BADD0846891E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370703CC-E57E-4DF7-A120-D4F28929E6E2}" type="presOf" srcId="{CFE711BC-887B-45A2-8B3A-C0BD0A356080}" destId="{58F1251C-433E-4089-82EC-885F3D07C7F9}" srcOrd="0" destOrd="0" presId="urn:microsoft.com/office/officeart/2008/layout/TitledPictureBlocks"/>
    <dgm:cxn modelId="{35D3C04A-AD49-44C0-9084-9A17D83C6B37}" type="presOf" srcId="{89DED7C6-9BE3-4E1C-BF8C-61DED14FB358}" destId="{10B9F18D-FD06-475B-820D-7CCEAEDF205E}" srcOrd="0" destOrd="0" presId="urn:microsoft.com/office/officeart/2008/layout/TitledPictureBlocks"/>
    <dgm:cxn modelId="{8A6D29D9-522D-4755-A6E8-5E040320F6AD}" srcId="{CFE711BC-887B-45A2-8B3A-C0BD0A356080}" destId="{89DED7C6-9BE3-4E1C-BF8C-61DED14FB358}" srcOrd="0" destOrd="0" parTransId="{AE2DC16F-41C3-4312-B7DE-DD2F8963E9E1}" sibTransId="{DDB7F4EB-CAF4-474A-A2EE-B8C00E7736BE}"/>
    <dgm:cxn modelId="{882B3567-2940-4B6B-B950-F6E40219345F}" srcId="{20217F26-0679-4585-BBD6-7E60FAF2974B}" destId="{D07BBEA6-DA62-4A82-946C-BADD0846891E}" srcOrd="1" destOrd="0" parTransId="{6F9A7D56-EAC5-4E98-B1E4-FEF706032569}" sibTransId="{380FECED-E18F-4712-9287-0E6BCC259F6F}"/>
    <dgm:cxn modelId="{AA48EB15-DF3D-4EE1-B430-C0A766CAB963}" type="presOf" srcId="{D07BBEA6-DA62-4A82-946C-BADD0846891E}" destId="{EA6DCC2E-C59C-4515-A4EF-8627920E9E75}" srcOrd="0" destOrd="0" presId="urn:microsoft.com/office/officeart/2008/layout/TitledPictureBlocks"/>
    <dgm:cxn modelId="{3DC7A68B-7BB8-4904-998E-B80426F3596A}" type="presOf" srcId="{20217F26-0679-4585-BBD6-7E60FAF2974B}" destId="{8C91CD16-58CE-478B-8B2F-2AFEEBC7AAC0}" srcOrd="0" destOrd="0" presId="urn:microsoft.com/office/officeart/2008/layout/TitledPictureBlocks"/>
    <dgm:cxn modelId="{4C3D44E5-42EA-47ED-A1D3-7F749C216646}" srcId="{20217F26-0679-4585-BBD6-7E60FAF2974B}" destId="{CFE711BC-887B-45A2-8B3A-C0BD0A356080}" srcOrd="0" destOrd="0" parTransId="{8D8B44AC-6EF3-4D8C-85CF-383B973445D0}" sibTransId="{1E1F7DBE-A6F9-435B-8163-AA01F816682C}"/>
    <dgm:cxn modelId="{35DDE16A-E709-4D99-A4F2-96BD19B07BFF}" srcId="{D07BBEA6-DA62-4A82-946C-BADD0846891E}" destId="{F5723095-7B52-4C4A-9569-9D136C4A6C6A}" srcOrd="0" destOrd="0" parTransId="{3E97E7FB-B7B5-4E01-B556-DD785E61B884}" sibTransId="{4AA4D4C3-7D9D-4A67-997B-20A777FA4FB8}"/>
    <dgm:cxn modelId="{133244D3-8542-47AF-9629-AD2752281B5D}" type="presOf" srcId="{F5723095-7B52-4C4A-9569-9D136C4A6C6A}" destId="{FE58B516-45EB-4188-AED3-7DC430CEA74B}" srcOrd="0" destOrd="0" presId="urn:microsoft.com/office/officeart/2008/layout/TitledPictureBlocks"/>
    <dgm:cxn modelId="{EB570C2D-7494-4B8F-A774-3B52B9DA9E2D}" type="presParOf" srcId="{8C91CD16-58CE-478B-8B2F-2AFEEBC7AAC0}" destId="{F3036AA4-8085-4668-B277-59F23B040729}" srcOrd="0" destOrd="0" presId="urn:microsoft.com/office/officeart/2008/layout/TitledPictureBlocks"/>
    <dgm:cxn modelId="{85922BE5-BB9D-4FC5-91C0-70655F53B2E6}" type="presParOf" srcId="{F3036AA4-8085-4668-B277-59F23B040729}" destId="{58F1251C-433E-4089-82EC-885F3D07C7F9}" srcOrd="0" destOrd="0" presId="urn:microsoft.com/office/officeart/2008/layout/TitledPictureBlocks"/>
    <dgm:cxn modelId="{DA436878-1FC1-4907-A052-6A8BACF47E82}" type="presParOf" srcId="{F3036AA4-8085-4668-B277-59F23B040729}" destId="{14E25251-32B2-4799-A74C-691276C95BCD}" srcOrd="1" destOrd="0" presId="urn:microsoft.com/office/officeart/2008/layout/TitledPictureBlocks"/>
    <dgm:cxn modelId="{6732D447-52D0-4127-A9B1-9D10C860EC47}" type="presParOf" srcId="{F3036AA4-8085-4668-B277-59F23B040729}" destId="{10B9F18D-FD06-475B-820D-7CCEAEDF205E}" srcOrd="2" destOrd="0" presId="urn:microsoft.com/office/officeart/2008/layout/TitledPictureBlocks"/>
    <dgm:cxn modelId="{C31AE4E6-9522-4A52-9630-3139C3A1825B}" type="presParOf" srcId="{8C91CD16-58CE-478B-8B2F-2AFEEBC7AAC0}" destId="{8B6EB7C8-F71E-4036-BF74-E1071A8B2D13}" srcOrd="1" destOrd="0" presId="urn:microsoft.com/office/officeart/2008/layout/TitledPictureBlocks"/>
    <dgm:cxn modelId="{E20183D6-7113-45B3-949E-B54655A61399}" type="presParOf" srcId="{8C91CD16-58CE-478B-8B2F-2AFEEBC7AAC0}" destId="{3B8DFA18-1FBF-4645-99EF-85A3D83B6C6C}" srcOrd="2" destOrd="0" presId="urn:microsoft.com/office/officeart/2008/layout/TitledPictureBlocks"/>
    <dgm:cxn modelId="{78FA7220-6513-4116-A5C9-30DB9E858645}" type="presParOf" srcId="{3B8DFA18-1FBF-4645-99EF-85A3D83B6C6C}" destId="{EA6DCC2E-C59C-4515-A4EF-8627920E9E75}" srcOrd="0" destOrd="0" presId="urn:microsoft.com/office/officeart/2008/layout/TitledPictureBlocks"/>
    <dgm:cxn modelId="{1526CFC4-FC78-4298-9FF4-920E2ACB18A8}" type="presParOf" srcId="{3B8DFA18-1FBF-4645-99EF-85A3D83B6C6C}" destId="{BCE58E38-2B38-454F-9565-D006AEC74153}" srcOrd="1" destOrd="0" presId="urn:microsoft.com/office/officeart/2008/layout/TitledPictureBlocks"/>
    <dgm:cxn modelId="{4F1C06C0-D415-4AF1-A886-7BCB72228665}" type="presParOf" srcId="{3B8DFA18-1FBF-4645-99EF-85A3D83B6C6C}" destId="{FE58B516-45EB-4188-AED3-7DC430CEA74B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D60E2C-34CA-40D3-97C9-E1131AB8B5A8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3A2E64D-0422-4465-B31C-5F2DF5F1E6D8}">
      <dgm:prSet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A8984C39-3885-4DE7-A4E8-99BADD030790}" type="parTrans" cxnId="{B360092A-DB48-4222-8E95-4389B823502E}">
      <dgm:prSet/>
      <dgm:spPr/>
      <dgm:t>
        <a:bodyPr/>
        <a:lstStyle/>
        <a:p>
          <a:endParaRPr lang="zh-TW" altLang="en-US"/>
        </a:p>
      </dgm:t>
    </dgm:pt>
    <dgm:pt modelId="{C2C00B02-D1A6-4CEC-A675-6E1CD6D9ACD8}" type="sibTrans" cxnId="{B360092A-DB48-4222-8E95-4389B823502E}">
      <dgm:prSet/>
      <dgm:spPr/>
      <dgm:t>
        <a:bodyPr/>
        <a:lstStyle/>
        <a:p>
          <a:endParaRPr lang="zh-TW" altLang="en-US"/>
        </a:p>
      </dgm:t>
    </dgm:pt>
    <dgm:pt modelId="{E93E2622-C663-43EB-ACF3-F7C3F87C3029}">
      <dgm:prSet/>
      <dgm:spPr/>
      <dgm:t>
        <a:bodyPr/>
        <a:lstStyle/>
        <a:p>
          <a:pPr rtl="0"/>
          <a:r>
            <a:rPr lang="zh-TW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掌握最新疫情</a:t>
          </a:r>
          <a:endParaRPr lang="zh-TW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86A0F63-C45A-41F9-8D61-B359386F7FC8}" type="parTrans" cxnId="{F6F91FCF-8504-436E-B6F5-73CF86109E3E}">
      <dgm:prSet/>
      <dgm:spPr/>
      <dgm:t>
        <a:bodyPr/>
        <a:lstStyle/>
        <a:p>
          <a:endParaRPr lang="zh-TW" altLang="en-US"/>
        </a:p>
      </dgm:t>
    </dgm:pt>
    <dgm:pt modelId="{5BA1D1C1-B3A5-4E3E-B177-17D33A9B3AD7}" type="sibTrans" cxnId="{F6F91FCF-8504-436E-B6F5-73CF86109E3E}">
      <dgm:prSet/>
      <dgm:spPr/>
      <dgm:t>
        <a:bodyPr/>
        <a:lstStyle/>
        <a:p>
          <a:endParaRPr lang="zh-TW" altLang="en-US"/>
        </a:p>
      </dgm:t>
    </dgm:pt>
    <dgm:pt modelId="{88F628B0-29FB-4B80-A8F3-142699E345F5}">
      <dgm:prSet/>
      <dgm:spPr/>
      <dgm:t>
        <a:bodyPr/>
        <a:lstStyle/>
        <a:p>
          <a:pPr rtl="0"/>
          <a:r>
            <a:rPr lang="zh-TW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了解防疫議題</a:t>
          </a:r>
          <a:endParaRPr lang="zh-TW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78F77F9-0A9E-4C41-B2AE-B3BBCB9E9C84}" type="parTrans" cxnId="{273D8FFA-D7F1-48A1-A433-A6E68556C934}">
      <dgm:prSet/>
      <dgm:spPr/>
      <dgm:t>
        <a:bodyPr/>
        <a:lstStyle/>
        <a:p>
          <a:endParaRPr lang="zh-TW" altLang="en-US"/>
        </a:p>
      </dgm:t>
    </dgm:pt>
    <dgm:pt modelId="{A45D64EB-D9AA-429F-9043-90A4D161C538}" type="sibTrans" cxnId="{273D8FFA-D7F1-48A1-A433-A6E68556C934}">
      <dgm:prSet/>
      <dgm:spPr/>
      <dgm:t>
        <a:bodyPr/>
        <a:lstStyle/>
        <a:p>
          <a:endParaRPr lang="zh-TW" altLang="en-US"/>
        </a:p>
      </dgm:t>
    </dgm:pt>
    <dgm:pt modelId="{E88947D9-14D6-4004-AA30-DC2753EBF8F4}">
      <dgm:prSet/>
      <dgm:spPr>
        <a:gradFill flip="none" rotWithShape="1">
          <a:gsLst>
            <a:gs pos="23000">
              <a:srgbClr val="00B0F0"/>
            </a:gs>
            <a:gs pos="41500">
              <a:srgbClr val="FFFFFF"/>
            </a:gs>
            <a:gs pos="60000">
              <a:srgbClr val="9933FF"/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</a:rPr>
            <a:t>防疫小測驗</a:t>
          </a:r>
          <a:endParaRPr lang="zh-TW" dirty="0">
            <a:solidFill>
              <a:srgbClr val="FFFF00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B5EDA402-C4FF-4A8B-A8C2-58E496661860}" type="parTrans" cxnId="{B7D9D385-17AB-41BD-8A37-A2D22D83EB9B}">
      <dgm:prSet/>
      <dgm:spPr/>
      <dgm:t>
        <a:bodyPr/>
        <a:lstStyle/>
        <a:p>
          <a:endParaRPr lang="zh-TW" altLang="en-US"/>
        </a:p>
      </dgm:t>
    </dgm:pt>
    <dgm:pt modelId="{E6381DA5-92A3-4D86-9D01-D1BA6E1FA832}" type="sibTrans" cxnId="{B7D9D385-17AB-41BD-8A37-A2D22D83EB9B}">
      <dgm:prSet/>
      <dgm:spPr/>
      <dgm:t>
        <a:bodyPr/>
        <a:lstStyle/>
        <a:p>
          <a:endParaRPr lang="zh-TW" altLang="en-US"/>
        </a:p>
      </dgm:t>
    </dgm:pt>
    <dgm:pt modelId="{7B4A8FEF-FD5D-4962-B838-1C2B0F973950}">
      <dgm:prSet/>
      <dgm:spPr/>
      <dgm:t>
        <a:bodyPr/>
        <a:lstStyle/>
        <a:p>
          <a:pPr rtl="0"/>
          <a:r>
            <a:rPr lang="zh-TW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擊敗新冠病毒，健康久久！</a:t>
          </a:r>
          <a:endParaRPr lang="zh-TW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1305A66-4020-41D4-B475-644FA59C13C0}" type="parTrans" cxnId="{A418B2CD-25B8-4B62-8A02-3CFCD79EA621}">
      <dgm:prSet/>
      <dgm:spPr/>
      <dgm:t>
        <a:bodyPr/>
        <a:lstStyle/>
        <a:p>
          <a:endParaRPr lang="zh-TW" altLang="en-US"/>
        </a:p>
      </dgm:t>
    </dgm:pt>
    <dgm:pt modelId="{A590EFD3-BD4E-40F1-9951-60F0F6CBB05A}" type="sibTrans" cxnId="{A418B2CD-25B8-4B62-8A02-3CFCD79EA621}">
      <dgm:prSet/>
      <dgm:spPr/>
      <dgm:t>
        <a:bodyPr/>
        <a:lstStyle/>
        <a:p>
          <a:endParaRPr lang="zh-TW" altLang="en-US"/>
        </a:p>
      </dgm:t>
    </dgm:pt>
    <dgm:pt modelId="{BD225907-21A8-46CF-80C0-9DD2F9CA9697}">
      <dgm:prSet/>
      <dgm:spPr>
        <a:noFill/>
      </dgm:spPr>
      <dgm:t>
        <a:bodyPr/>
        <a:lstStyle/>
        <a:p>
          <a:pPr rtl="0"/>
          <a:r>
            <a:rPr lang="zh-TW" altLang="en-US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  <a:hlinkClick xmlns:r="http://schemas.openxmlformats.org/officeDocument/2006/relationships" r:id="rId4"/>
            </a:rPr>
            <a:t>防疫影片：</a:t>
          </a:r>
          <a:endParaRPr lang="zh-TW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78C88E8-A89B-43C5-AE44-27ADA8F88FB1}" type="parTrans" cxnId="{3F8BEBA7-8893-46CF-9D6C-A0A203A19DE4}">
      <dgm:prSet/>
      <dgm:spPr/>
      <dgm:t>
        <a:bodyPr/>
        <a:lstStyle/>
        <a:p>
          <a:endParaRPr lang="zh-TW" altLang="en-US"/>
        </a:p>
      </dgm:t>
    </dgm:pt>
    <dgm:pt modelId="{AFFB7DAC-1295-4657-9E4A-4C8179FDF6AB}" type="sibTrans" cxnId="{3F8BEBA7-8893-46CF-9D6C-A0A203A19DE4}">
      <dgm:prSet/>
      <dgm:spPr/>
      <dgm:t>
        <a:bodyPr/>
        <a:lstStyle/>
        <a:p>
          <a:endParaRPr lang="zh-TW" altLang="en-US"/>
        </a:p>
      </dgm:t>
    </dgm:pt>
    <dgm:pt modelId="{47A0D4D5-8A7E-496A-8B8B-870F6E14BAB1}">
      <dgm:prSet/>
      <dgm:spPr/>
      <dgm:t>
        <a:bodyPr/>
        <a:lstStyle/>
        <a:p>
          <a:pPr rtl="0"/>
          <a:r>
            <a:rPr lang="zh-TW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你的防疫觀念正確嗎？</a:t>
          </a:r>
          <a:endParaRPr lang="zh-TW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FF85BC5-1F55-4691-980E-FF11D8474AF1}" type="sibTrans" cxnId="{7E69D733-F375-476C-A430-454CD56B3F1D}">
      <dgm:prSet/>
      <dgm:spPr/>
      <dgm:t>
        <a:bodyPr/>
        <a:lstStyle/>
        <a:p>
          <a:endParaRPr lang="zh-TW" altLang="en-US"/>
        </a:p>
      </dgm:t>
    </dgm:pt>
    <dgm:pt modelId="{7A4AFAB2-B7E2-452E-B672-2574D2AFB294}" type="parTrans" cxnId="{7E69D733-F375-476C-A430-454CD56B3F1D}">
      <dgm:prSet/>
      <dgm:spPr/>
      <dgm:t>
        <a:bodyPr/>
        <a:lstStyle/>
        <a:p>
          <a:endParaRPr lang="zh-TW" altLang="en-US"/>
        </a:p>
      </dgm:t>
    </dgm:pt>
    <dgm:pt modelId="{EDA72EF8-CB20-4980-BF60-8D1AA1F3B5CC}">
      <dgm:prSet/>
      <dgm:spPr/>
      <dgm:t>
        <a:bodyPr/>
        <a:lstStyle/>
        <a:p>
          <a:r>
            <a:rPr lang="zh-TW" altLang="en-US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觀賞防疫影片</a:t>
          </a:r>
          <a:endParaRPr lang="zh-TW" altLang="en-US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8A81F6C-C6AA-4236-B760-FD986A20D39F}" type="parTrans" cxnId="{A14F7BD5-A7EF-4706-A605-EAA2B2A3D4A1}">
      <dgm:prSet/>
      <dgm:spPr/>
      <dgm:t>
        <a:bodyPr/>
        <a:lstStyle/>
        <a:p>
          <a:endParaRPr lang="zh-TW" altLang="en-US"/>
        </a:p>
      </dgm:t>
    </dgm:pt>
    <dgm:pt modelId="{FE42B453-0D1D-4F26-8834-E05BB04A42D8}" type="sibTrans" cxnId="{A14F7BD5-A7EF-4706-A605-EAA2B2A3D4A1}">
      <dgm:prSet/>
      <dgm:spPr/>
      <dgm:t>
        <a:bodyPr/>
        <a:lstStyle/>
        <a:p>
          <a:endParaRPr lang="zh-TW" altLang="en-US"/>
        </a:p>
      </dgm:t>
    </dgm:pt>
    <dgm:pt modelId="{9BBC7520-8B7A-4EB6-8E10-315BF4E85F3F}">
      <dgm:prSet/>
      <dgm:spPr/>
      <dgm:t>
        <a:bodyPr/>
        <a:lstStyle/>
        <a:p>
          <a:r>
            <a:rPr lang="zh-TW" altLang="en-US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照顧自己，愛護家人</a:t>
          </a:r>
          <a:endParaRPr lang="zh-TW" altLang="en-US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B97F7485-4E44-458B-807C-8209372BDB4F}" type="parTrans" cxnId="{BC93C77B-10E0-49FC-8B2D-695DD6ACC30C}">
      <dgm:prSet/>
      <dgm:spPr/>
      <dgm:t>
        <a:bodyPr/>
        <a:lstStyle/>
        <a:p>
          <a:endParaRPr lang="zh-TW" altLang="en-US"/>
        </a:p>
      </dgm:t>
    </dgm:pt>
    <dgm:pt modelId="{1FB2E51B-83F1-4841-BB5D-AAF20033821D}" type="sibTrans" cxnId="{BC93C77B-10E0-49FC-8B2D-695DD6ACC30C}">
      <dgm:prSet/>
      <dgm:spPr/>
      <dgm:t>
        <a:bodyPr/>
        <a:lstStyle/>
        <a:p>
          <a:endParaRPr lang="zh-TW" altLang="en-US"/>
        </a:p>
      </dgm:t>
    </dgm:pt>
    <dgm:pt modelId="{EBC62ABC-9769-4AC8-B15A-895E4247FE1D}" type="pres">
      <dgm:prSet presAssocID="{A8D60E2C-34CA-40D3-97C9-E1131AB8B5A8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1DCC800-CD66-4296-8121-A36CC85161B1}" type="pres">
      <dgm:prSet presAssocID="{A8D60E2C-34CA-40D3-97C9-E1131AB8B5A8}" presName="cycle" presStyleCnt="0"/>
      <dgm:spPr/>
    </dgm:pt>
    <dgm:pt modelId="{0E5DD1C2-45F6-4D96-999E-780BC69447C6}" type="pres">
      <dgm:prSet presAssocID="{A8D60E2C-34CA-40D3-97C9-E1131AB8B5A8}" presName="centerShape" presStyleCnt="0"/>
      <dgm:spPr/>
    </dgm:pt>
    <dgm:pt modelId="{37F2A069-69B4-4D19-A03A-F7195A44375B}" type="pres">
      <dgm:prSet presAssocID="{A8D60E2C-34CA-40D3-97C9-E1131AB8B5A8}" presName="connSite" presStyleLbl="node1" presStyleIdx="0" presStyleCnt="4"/>
      <dgm:spPr/>
    </dgm:pt>
    <dgm:pt modelId="{7212EE11-965E-4814-BD25-E99D94AAB9DC}" type="pres">
      <dgm:prSet presAssocID="{A8D60E2C-34CA-40D3-97C9-E1131AB8B5A8}" presName="visible" presStyleLbl="node1" presStyleIdx="0" presStyleCnt="4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3387E84-CEB5-4108-910A-52DE07BFE88F}" type="pres">
      <dgm:prSet presAssocID="{A8984C39-3885-4DE7-A4E8-99BADD030790}" presName="Name25" presStyleLbl="parChTrans1D1" presStyleIdx="0" presStyleCnt="3"/>
      <dgm:spPr/>
    </dgm:pt>
    <dgm:pt modelId="{F5C9B83C-BDF1-4E53-B83E-C5C59552A320}" type="pres">
      <dgm:prSet presAssocID="{53A2E64D-0422-4465-B31C-5F2DF5F1E6D8}" presName="node" presStyleCnt="0"/>
      <dgm:spPr/>
    </dgm:pt>
    <dgm:pt modelId="{65770EB3-045D-4BF7-8A56-3FBCDA27A4AB}" type="pres">
      <dgm:prSet presAssocID="{53A2E64D-0422-4465-B31C-5F2DF5F1E6D8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7BB34CDA-FA1F-4FD5-9BC4-2618F72FED24}" type="pres">
      <dgm:prSet presAssocID="{53A2E64D-0422-4465-B31C-5F2DF5F1E6D8}" presName="childNode" presStyleLbl="revTx" presStyleIdx="0" presStyleCnt="3">
        <dgm:presLayoutVars>
          <dgm:bulletEnabled val="1"/>
        </dgm:presLayoutVars>
      </dgm:prSet>
      <dgm:spPr/>
    </dgm:pt>
    <dgm:pt modelId="{A2A124F2-4416-4046-AACB-08003B3BBADE}" type="pres">
      <dgm:prSet presAssocID="{B5EDA402-C4FF-4A8B-A8C2-58E496661860}" presName="Name25" presStyleLbl="parChTrans1D1" presStyleIdx="1" presStyleCnt="3"/>
      <dgm:spPr/>
    </dgm:pt>
    <dgm:pt modelId="{76A3A7A4-5E72-4244-BF0B-57E335EFF8E2}" type="pres">
      <dgm:prSet presAssocID="{E88947D9-14D6-4004-AA30-DC2753EBF8F4}" presName="node" presStyleCnt="0"/>
      <dgm:spPr/>
    </dgm:pt>
    <dgm:pt modelId="{1FA2FCBE-C288-4642-8DE0-7DA2B5BA5590}" type="pres">
      <dgm:prSet presAssocID="{E88947D9-14D6-4004-AA30-DC2753EBF8F4}" presName="parentNode" presStyleLbl="node1" presStyleIdx="2" presStyleCnt="4" custLinFactNeighborX="-2579" custLinFactNeighborY="926">
        <dgm:presLayoutVars>
          <dgm:chMax val="1"/>
          <dgm:bulletEnabled val="1"/>
        </dgm:presLayoutVars>
      </dgm:prSet>
      <dgm:spPr/>
    </dgm:pt>
    <dgm:pt modelId="{1AC35C3F-3381-41BD-AE76-7C7F2CC263DE}" type="pres">
      <dgm:prSet presAssocID="{E88947D9-14D6-4004-AA30-DC2753EBF8F4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4429FC4-E516-430A-AFE1-61231229738E}" type="pres">
      <dgm:prSet presAssocID="{078C88E8-A89B-43C5-AE44-27ADA8F88FB1}" presName="Name25" presStyleLbl="parChTrans1D1" presStyleIdx="2" presStyleCnt="3"/>
      <dgm:spPr/>
    </dgm:pt>
    <dgm:pt modelId="{260C17CB-606F-47B9-972D-7DAB96039956}" type="pres">
      <dgm:prSet presAssocID="{BD225907-21A8-46CF-80C0-9DD2F9CA9697}" presName="node" presStyleCnt="0"/>
      <dgm:spPr/>
    </dgm:pt>
    <dgm:pt modelId="{36862B55-27FD-46F5-883B-95B090CC4839}" type="pres">
      <dgm:prSet presAssocID="{BD225907-21A8-46CF-80C0-9DD2F9CA9697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274197-3204-4289-B1DB-CC86A463D146}" type="pres">
      <dgm:prSet presAssocID="{BD225907-21A8-46CF-80C0-9DD2F9CA9697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273D8FFA-D7F1-48A1-A433-A6E68556C934}" srcId="{53A2E64D-0422-4465-B31C-5F2DF5F1E6D8}" destId="{88F628B0-29FB-4B80-A8F3-142699E345F5}" srcOrd="1" destOrd="0" parTransId="{F78F77F9-0A9E-4C41-B2AE-B3BBCB9E9C84}" sibTransId="{A45D64EB-D9AA-429F-9043-90A4D161C538}"/>
    <dgm:cxn modelId="{B7B26AB7-FE69-4C20-A7EA-297D8480CA52}" type="presOf" srcId="{A8D60E2C-34CA-40D3-97C9-E1131AB8B5A8}" destId="{EBC62ABC-9769-4AC8-B15A-895E4247FE1D}" srcOrd="0" destOrd="0" presId="urn:microsoft.com/office/officeart/2005/8/layout/radial2"/>
    <dgm:cxn modelId="{0A919AC9-7291-4E89-9782-A3C379DD5298}" type="presOf" srcId="{7B4A8FEF-FD5D-4962-B838-1C2B0F973950}" destId="{1AC35C3F-3381-41BD-AE76-7C7F2CC263DE}" srcOrd="0" destOrd="1" presId="urn:microsoft.com/office/officeart/2005/8/layout/radial2"/>
    <dgm:cxn modelId="{6A645432-0E39-443D-87D2-C9B94EFCF678}" type="presOf" srcId="{BD225907-21A8-46CF-80C0-9DD2F9CA9697}" destId="{36862B55-27FD-46F5-883B-95B090CC4839}" srcOrd="0" destOrd="0" presId="urn:microsoft.com/office/officeart/2005/8/layout/radial2"/>
    <dgm:cxn modelId="{80851547-A3EA-4CF8-946C-5E38D4EAD9D0}" type="presOf" srcId="{EDA72EF8-CB20-4980-BF60-8D1AA1F3B5CC}" destId="{32274197-3204-4289-B1DB-CC86A463D146}" srcOrd="0" destOrd="0" presId="urn:microsoft.com/office/officeart/2005/8/layout/radial2"/>
    <dgm:cxn modelId="{D28A6069-409A-4EE9-85B1-898767BFC275}" type="presOf" srcId="{9BBC7520-8B7A-4EB6-8E10-315BF4E85F3F}" destId="{32274197-3204-4289-B1DB-CC86A463D146}" srcOrd="0" destOrd="1" presId="urn:microsoft.com/office/officeart/2005/8/layout/radial2"/>
    <dgm:cxn modelId="{7E69D733-F375-476C-A430-454CD56B3F1D}" srcId="{E88947D9-14D6-4004-AA30-DC2753EBF8F4}" destId="{47A0D4D5-8A7E-496A-8B8B-870F6E14BAB1}" srcOrd="0" destOrd="0" parTransId="{7A4AFAB2-B7E2-452E-B672-2574D2AFB294}" sibTransId="{1FF85BC5-1F55-4691-980E-FF11D8474AF1}"/>
    <dgm:cxn modelId="{C3F20677-A7AA-4E93-8C71-63D4C5D25712}" type="presOf" srcId="{B5EDA402-C4FF-4A8B-A8C2-58E496661860}" destId="{A2A124F2-4416-4046-AACB-08003B3BBADE}" srcOrd="0" destOrd="0" presId="urn:microsoft.com/office/officeart/2005/8/layout/radial2"/>
    <dgm:cxn modelId="{60E86F1C-8929-4972-AF45-15E2D4401055}" type="presOf" srcId="{078C88E8-A89B-43C5-AE44-27ADA8F88FB1}" destId="{54429FC4-E516-430A-AFE1-61231229738E}" srcOrd="0" destOrd="0" presId="urn:microsoft.com/office/officeart/2005/8/layout/radial2"/>
    <dgm:cxn modelId="{21EB24F0-6BB6-4A48-BAF2-8134AAC8C9A2}" type="presOf" srcId="{88F628B0-29FB-4B80-A8F3-142699E345F5}" destId="{7BB34CDA-FA1F-4FD5-9BC4-2618F72FED24}" srcOrd="0" destOrd="1" presId="urn:microsoft.com/office/officeart/2005/8/layout/radial2"/>
    <dgm:cxn modelId="{74775764-5BEF-4C86-A160-1D9CC4F9AEE4}" type="presOf" srcId="{53A2E64D-0422-4465-B31C-5F2DF5F1E6D8}" destId="{65770EB3-045D-4BF7-8A56-3FBCDA27A4AB}" srcOrd="0" destOrd="0" presId="urn:microsoft.com/office/officeart/2005/8/layout/radial2"/>
    <dgm:cxn modelId="{14BCC70E-1238-453D-943F-BFBF23082872}" type="presOf" srcId="{47A0D4D5-8A7E-496A-8B8B-870F6E14BAB1}" destId="{1AC35C3F-3381-41BD-AE76-7C7F2CC263DE}" srcOrd="0" destOrd="0" presId="urn:microsoft.com/office/officeart/2005/8/layout/radial2"/>
    <dgm:cxn modelId="{3F8BEBA7-8893-46CF-9D6C-A0A203A19DE4}" srcId="{A8D60E2C-34CA-40D3-97C9-E1131AB8B5A8}" destId="{BD225907-21A8-46CF-80C0-9DD2F9CA9697}" srcOrd="2" destOrd="0" parTransId="{078C88E8-A89B-43C5-AE44-27ADA8F88FB1}" sibTransId="{AFFB7DAC-1295-4657-9E4A-4C8179FDF6AB}"/>
    <dgm:cxn modelId="{B360092A-DB48-4222-8E95-4389B823502E}" srcId="{A8D60E2C-34CA-40D3-97C9-E1131AB8B5A8}" destId="{53A2E64D-0422-4465-B31C-5F2DF5F1E6D8}" srcOrd="0" destOrd="0" parTransId="{A8984C39-3885-4DE7-A4E8-99BADD030790}" sibTransId="{C2C00B02-D1A6-4CEC-A675-6E1CD6D9ACD8}"/>
    <dgm:cxn modelId="{76978059-EE6B-490C-9A30-679B16A6BCFD}" type="presOf" srcId="{E88947D9-14D6-4004-AA30-DC2753EBF8F4}" destId="{1FA2FCBE-C288-4642-8DE0-7DA2B5BA5590}" srcOrd="0" destOrd="0" presId="urn:microsoft.com/office/officeart/2005/8/layout/radial2"/>
    <dgm:cxn modelId="{A418B2CD-25B8-4B62-8A02-3CFCD79EA621}" srcId="{E88947D9-14D6-4004-AA30-DC2753EBF8F4}" destId="{7B4A8FEF-FD5D-4962-B838-1C2B0F973950}" srcOrd="1" destOrd="0" parTransId="{31305A66-4020-41D4-B475-644FA59C13C0}" sibTransId="{A590EFD3-BD4E-40F1-9951-60F0F6CBB05A}"/>
    <dgm:cxn modelId="{FA96264E-CC35-441B-BAC7-D2A1A2022E4B}" type="presOf" srcId="{E93E2622-C663-43EB-ACF3-F7C3F87C3029}" destId="{7BB34CDA-FA1F-4FD5-9BC4-2618F72FED24}" srcOrd="0" destOrd="0" presId="urn:microsoft.com/office/officeart/2005/8/layout/radial2"/>
    <dgm:cxn modelId="{BC93C77B-10E0-49FC-8B2D-695DD6ACC30C}" srcId="{BD225907-21A8-46CF-80C0-9DD2F9CA9697}" destId="{9BBC7520-8B7A-4EB6-8E10-315BF4E85F3F}" srcOrd="1" destOrd="0" parTransId="{B97F7485-4E44-458B-807C-8209372BDB4F}" sibTransId="{1FB2E51B-83F1-4841-BB5D-AAF20033821D}"/>
    <dgm:cxn modelId="{07D4BC09-A38F-4DA0-A8C9-5A61A0F5955D}" type="presOf" srcId="{A8984C39-3885-4DE7-A4E8-99BADD030790}" destId="{C3387E84-CEB5-4108-910A-52DE07BFE88F}" srcOrd="0" destOrd="0" presId="urn:microsoft.com/office/officeart/2005/8/layout/radial2"/>
    <dgm:cxn modelId="{F6F91FCF-8504-436E-B6F5-73CF86109E3E}" srcId="{53A2E64D-0422-4465-B31C-5F2DF5F1E6D8}" destId="{E93E2622-C663-43EB-ACF3-F7C3F87C3029}" srcOrd="0" destOrd="0" parTransId="{786A0F63-C45A-41F9-8D61-B359386F7FC8}" sibTransId="{5BA1D1C1-B3A5-4E3E-B177-17D33A9B3AD7}"/>
    <dgm:cxn modelId="{B7D9D385-17AB-41BD-8A37-A2D22D83EB9B}" srcId="{A8D60E2C-34CA-40D3-97C9-E1131AB8B5A8}" destId="{E88947D9-14D6-4004-AA30-DC2753EBF8F4}" srcOrd="1" destOrd="0" parTransId="{B5EDA402-C4FF-4A8B-A8C2-58E496661860}" sibTransId="{E6381DA5-92A3-4D86-9D01-D1BA6E1FA832}"/>
    <dgm:cxn modelId="{A14F7BD5-A7EF-4706-A605-EAA2B2A3D4A1}" srcId="{BD225907-21A8-46CF-80C0-9DD2F9CA9697}" destId="{EDA72EF8-CB20-4980-BF60-8D1AA1F3B5CC}" srcOrd="0" destOrd="0" parTransId="{08A81F6C-C6AA-4236-B760-FD986A20D39F}" sibTransId="{FE42B453-0D1D-4F26-8834-E05BB04A42D8}"/>
    <dgm:cxn modelId="{542B62E4-0F61-4C3C-A184-66514407F573}" type="presParOf" srcId="{EBC62ABC-9769-4AC8-B15A-895E4247FE1D}" destId="{31DCC800-CD66-4296-8121-A36CC85161B1}" srcOrd="0" destOrd="0" presId="urn:microsoft.com/office/officeart/2005/8/layout/radial2"/>
    <dgm:cxn modelId="{1DABF2C9-F0D7-4A2C-A050-623C37A1A3B4}" type="presParOf" srcId="{31DCC800-CD66-4296-8121-A36CC85161B1}" destId="{0E5DD1C2-45F6-4D96-999E-780BC69447C6}" srcOrd="0" destOrd="0" presId="urn:microsoft.com/office/officeart/2005/8/layout/radial2"/>
    <dgm:cxn modelId="{54843CCF-3C84-4208-AD40-C574F6310D03}" type="presParOf" srcId="{0E5DD1C2-45F6-4D96-999E-780BC69447C6}" destId="{37F2A069-69B4-4D19-A03A-F7195A44375B}" srcOrd="0" destOrd="0" presId="urn:microsoft.com/office/officeart/2005/8/layout/radial2"/>
    <dgm:cxn modelId="{4CC553E2-AA29-498E-A66F-2CBC6FB2C54D}" type="presParOf" srcId="{0E5DD1C2-45F6-4D96-999E-780BC69447C6}" destId="{7212EE11-965E-4814-BD25-E99D94AAB9DC}" srcOrd="1" destOrd="0" presId="urn:microsoft.com/office/officeart/2005/8/layout/radial2"/>
    <dgm:cxn modelId="{296E2F76-6428-4F9D-8448-41602DF3C5CF}" type="presParOf" srcId="{31DCC800-CD66-4296-8121-A36CC85161B1}" destId="{C3387E84-CEB5-4108-910A-52DE07BFE88F}" srcOrd="1" destOrd="0" presId="urn:microsoft.com/office/officeart/2005/8/layout/radial2"/>
    <dgm:cxn modelId="{1CC243AF-7CAC-4696-8823-6373738D1B2D}" type="presParOf" srcId="{31DCC800-CD66-4296-8121-A36CC85161B1}" destId="{F5C9B83C-BDF1-4E53-B83E-C5C59552A320}" srcOrd="2" destOrd="0" presId="urn:microsoft.com/office/officeart/2005/8/layout/radial2"/>
    <dgm:cxn modelId="{0F9AEBA8-CC24-4480-9E81-0C5D4A44FC95}" type="presParOf" srcId="{F5C9B83C-BDF1-4E53-B83E-C5C59552A320}" destId="{65770EB3-045D-4BF7-8A56-3FBCDA27A4AB}" srcOrd="0" destOrd="0" presId="urn:microsoft.com/office/officeart/2005/8/layout/radial2"/>
    <dgm:cxn modelId="{F611F39D-D6B0-415A-9BF3-714527BA3880}" type="presParOf" srcId="{F5C9B83C-BDF1-4E53-B83E-C5C59552A320}" destId="{7BB34CDA-FA1F-4FD5-9BC4-2618F72FED24}" srcOrd="1" destOrd="0" presId="urn:microsoft.com/office/officeart/2005/8/layout/radial2"/>
    <dgm:cxn modelId="{B4C7447F-6EFD-4195-8642-023361389861}" type="presParOf" srcId="{31DCC800-CD66-4296-8121-A36CC85161B1}" destId="{A2A124F2-4416-4046-AACB-08003B3BBADE}" srcOrd="3" destOrd="0" presId="urn:microsoft.com/office/officeart/2005/8/layout/radial2"/>
    <dgm:cxn modelId="{B9067808-9B3C-430E-86B3-B32E2B009C41}" type="presParOf" srcId="{31DCC800-CD66-4296-8121-A36CC85161B1}" destId="{76A3A7A4-5E72-4244-BF0B-57E335EFF8E2}" srcOrd="4" destOrd="0" presId="urn:microsoft.com/office/officeart/2005/8/layout/radial2"/>
    <dgm:cxn modelId="{D39A689D-E670-45C9-BA6F-AB00CA5D430C}" type="presParOf" srcId="{76A3A7A4-5E72-4244-BF0B-57E335EFF8E2}" destId="{1FA2FCBE-C288-4642-8DE0-7DA2B5BA5590}" srcOrd="0" destOrd="0" presId="urn:microsoft.com/office/officeart/2005/8/layout/radial2"/>
    <dgm:cxn modelId="{0A810B34-5376-465A-AE63-8E9A91BB912E}" type="presParOf" srcId="{76A3A7A4-5E72-4244-BF0B-57E335EFF8E2}" destId="{1AC35C3F-3381-41BD-AE76-7C7F2CC263DE}" srcOrd="1" destOrd="0" presId="urn:microsoft.com/office/officeart/2005/8/layout/radial2"/>
    <dgm:cxn modelId="{3F16FD4D-2A08-4B86-B255-297A7FF265A1}" type="presParOf" srcId="{31DCC800-CD66-4296-8121-A36CC85161B1}" destId="{54429FC4-E516-430A-AFE1-61231229738E}" srcOrd="5" destOrd="0" presId="urn:microsoft.com/office/officeart/2005/8/layout/radial2"/>
    <dgm:cxn modelId="{DE07A5DA-BD2A-4A47-B733-91774F2CC0C3}" type="presParOf" srcId="{31DCC800-CD66-4296-8121-A36CC85161B1}" destId="{260C17CB-606F-47B9-972D-7DAB96039956}" srcOrd="6" destOrd="0" presId="urn:microsoft.com/office/officeart/2005/8/layout/radial2"/>
    <dgm:cxn modelId="{CA3EE88E-A697-46CA-848B-D83507015A55}" type="presParOf" srcId="{260C17CB-606F-47B9-972D-7DAB96039956}" destId="{36862B55-27FD-46F5-883B-95B090CC4839}" srcOrd="0" destOrd="0" presId="urn:microsoft.com/office/officeart/2005/8/layout/radial2"/>
    <dgm:cxn modelId="{C8EB5DFA-58DF-4E06-A80E-65A626296974}" type="presParOf" srcId="{260C17CB-606F-47B9-972D-7DAB96039956}" destId="{32274197-3204-4289-B1DB-CC86A463D14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A4046A-9B89-4592-B509-A29CD7C93942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4638129E-140F-4A0D-9F3E-7370EE910A75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D694900-467A-4702-990D-53CB996B9FC9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8920D3DC-2377-4D73-B9D7-123E317F951D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854148B-4970-4376-9DC6-62C6CCE7D456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B47097CD-E9D7-4E37-93FB-81BC0ACE577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86645BC0-6E95-413B-AB5C-E1A4B9DAC1D9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C13E0731-B3BD-45CC-910E-A710EF859F0B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CAC9B988-BEBD-49C7-B681-BB6B2EB1E462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E25251-32B2-4799-A74C-691276C95BCD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B9F18D-FD06-475B-820D-7CCEAEDF205E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大約</a:t>
          </a:r>
          <a:r>
            <a:rPr lang="en-US" sz="2300" kern="1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3</a:t>
          </a:r>
          <a:r>
            <a:rPr lang="zh-TW" sz="2300" kern="1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個步伐</a:t>
          </a:r>
          <a:endParaRPr lang="zh-TW" sz="2300" kern="1200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530540" y="1659838"/>
        <a:ext cx="1279639" cy="1335100"/>
      </dsp:txXfrm>
    </dsp:sp>
    <dsp:sp modelId="{58F1251C-433E-4089-82EC-885F3D07C7F9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室外至少</a:t>
          </a:r>
          <a:r>
            <a:rPr lang="en-US" sz="1700" kern="1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1</a:t>
          </a:r>
          <a:r>
            <a:rPr lang="zh-TW" sz="1700" kern="1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  <a:endParaRPr lang="zh-TW" sz="1700" kern="1200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5925" y="817031"/>
        <a:ext cx="2866518" cy="418227"/>
      </dsp:txXfrm>
    </dsp:sp>
    <dsp:sp modelId="{BCE58E38-2B38-454F-9565-D006AEC74153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58B516-45EB-4188-AED3-7DC430CEA74B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大約手臂的兩倍長</a:t>
          </a:r>
          <a:endParaRPr lang="zh-TW" sz="2300" kern="1200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6904223" y="1659838"/>
        <a:ext cx="1279639" cy="1335100"/>
      </dsp:txXfrm>
    </dsp:sp>
    <dsp:sp modelId="{EA6DCC2E-C59C-4515-A4EF-8627920E9E75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室內至少</a:t>
          </a:r>
          <a:r>
            <a:rPr lang="en-US" sz="1700" kern="1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1.5</a:t>
          </a:r>
          <a:r>
            <a:rPr lang="zh-TW" sz="1700" kern="1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  <a:endParaRPr lang="zh-TW" sz="1700" kern="1200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429FC4-E516-430A-AFE1-61231229738E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A124F2-4416-4046-AACB-08003B3BBADE}">
      <dsp:nvSpPr>
        <dsp:cNvPr id="0" name=""/>
        <dsp:cNvSpPr/>
      </dsp:nvSpPr>
      <dsp:spPr>
        <a:xfrm rot="19392">
          <a:off x="2962144" y="2245552"/>
          <a:ext cx="728190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28190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387E84-CEB5-4108-910A-52DE07BFE88F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12EE11-965E-4814-BD25-E99D94AAB9DC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770EB3-045D-4BF7-8A56-3FBCDA27A4AB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7BB34CDA-FA1F-4FD5-9BC4-2618F72FED24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掌握最新疫情</a:t>
          </a:r>
          <a:endParaRPr lang="zh-TW" sz="1900" kern="1200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了解防疫議題</a:t>
          </a:r>
          <a:endParaRPr lang="zh-TW" sz="1900" kern="1200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727575" y="1626"/>
        <a:ext cx="1956539" cy="1304359"/>
      </dsp:txXfrm>
    </dsp:sp>
    <dsp:sp modelId="{1FA2FCBE-C288-4642-8DE0-7DA2B5BA5590}">
      <dsp:nvSpPr>
        <dsp:cNvPr id="0" name=""/>
        <dsp:cNvSpPr/>
      </dsp:nvSpPr>
      <dsp:spPr>
        <a:xfrm>
          <a:off x="3690318" y="1622880"/>
          <a:ext cx="1304359" cy="1304359"/>
        </a:xfrm>
        <a:prstGeom prst="ellipse">
          <a:avLst/>
        </a:prstGeom>
        <a:gradFill flip="none" rotWithShape="1">
          <a:gsLst>
            <a:gs pos="23000">
              <a:srgbClr val="00B0F0"/>
            </a:gs>
            <a:gs pos="41500">
              <a:srgbClr val="FFFFFF"/>
            </a:gs>
            <a:gs pos="60000">
              <a:srgbClr val="9933FF"/>
            </a:gs>
          </a:gsLst>
          <a:path path="circle">
            <a:fillToRect l="50000" t="50000" r="50000" b="50000"/>
          </a:path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solidFill>
                <a:srgbClr val="FFFF00"/>
              </a:solidFill>
            </a:rPr>
            <a:t>防疫小測驗</a:t>
          </a:r>
          <a:endParaRPr lang="zh-TW" sz="2300" kern="1200" dirty="0">
            <a:solidFill>
              <a:srgbClr val="FFFF00"/>
            </a:solidFill>
          </a:endParaRPr>
        </a:p>
      </dsp:txBody>
      <dsp:txXfrm>
        <a:off x="3881337" y="1813899"/>
        <a:ext cx="922321" cy="922321"/>
      </dsp:txXfrm>
    </dsp:sp>
    <dsp:sp modelId="{1AC35C3F-3381-41BD-AE76-7C7F2CC263DE}">
      <dsp:nvSpPr>
        <dsp:cNvPr id="0" name=""/>
        <dsp:cNvSpPr/>
      </dsp:nvSpPr>
      <dsp:spPr>
        <a:xfrm>
          <a:off x="5125113" y="1622880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你的防疫觀念正確嗎？</a:t>
          </a:r>
          <a:endParaRPr lang="zh-TW" sz="1900" kern="1200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擊敗新冠病毒，健康久久！</a:t>
          </a:r>
          <a:endParaRPr lang="zh-TW" sz="1900" kern="1200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5125113" y="1622880"/>
        <a:ext cx="1956539" cy="1304359"/>
      </dsp:txXfrm>
    </dsp:sp>
    <dsp:sp modelId="{36862B55-27FD-46F5-883B-95B090CC4839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  <a:hlinkClick xmlns:r="http://schemas.openxmlformats.org/officeDocument/2006/relationships" r:id="rId3"/>
            </a:rPr>
            <a:t>防疫影片：</a:t>
          </a:r>
          <a:endParaRPr lang="zh-TW" sz="2300" kern="1200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83799" y="3410996"/>
        <a:ext cx="922321" cy="922321"/>
      </dsp:txXfrm>
    </dsp:sp>
    <dsp:sp modelId="{32274197-3204-4289-B1DB-CC86A463D146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觀賞防疫影片</a:t>
          </a:r>
          <a:endParaRPr lang="zh-TW" altLang="en-US" sz="1900" kern="1200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照顧自己，愛護家人</a:t>
          </a:r>
          <a:endParaRPr lang="zh-TW" altLang="en-US" sz="1900" kern="1200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000">
              <a:schemeClr val="bg1"/>
            </a:gs>
            <a:gs pos="33000">
              <a:srgbClr val="FFFF00"/>
            </a:gs>
            <a:gs pos="62000">
              <a:srgbClr val="FF6600"/>
            </a:gs>
            <a:gs pos="87000">
              <a:srgbClr val="FF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/>
          <a:solidFill>
            <a:srgbClr val="FFFF00"/>
          </a:solidFill>
          <a:effectLst>
            <a:glow rad="101600">
              <a:srgbClr val="FFFF00">
                <a:alpha val="60000"/>
              </a:srgbClr>
            </a:glow>
          </a:effectLst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hyperlink" Target="https://www.youtube.com/watch?v=a5JzhVwmCKA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60376"/>
            <a:ext cx="6912768" cy="5083425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00B0F0"/>
                </a:solidFill>
              </a:rPr>
              <a:t>打擊新冠病毒，守護健康你我有責</a:t>
            </a:r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380107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8331399"/>
              </p:ext>
            </p:extLst>
          </p:nvPr>
        </p:nvGraphicFramePr>
        <p:xfrm>
          <a:off x="-15240" y="138563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>
            <a:hlinkClick r:id="rId2"/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394204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1350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2021-12-07T04:04:38Z</dcterms:modified>
</cp:coreProperties>
</file>