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33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7924AA-EF5F-410B-B7C1-1D1774C51E6E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C2A3199B-8053-4132-8718-5E2BDE29176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44826AF-6B0B-4DDE-8E0C-C48DAE19656D}" type="parTrans" cxnId="{7A616849-BFDF-4F6C-8087-5724899C3687}">
      <dgm:prSet/>
      <dgm:spPr/>
      <dgm:t>
        <a:bodyPr/>
        <a:lstStyle/>
        <a:p>
          <a:endParaRPr lang="zh-TW" altLang="en-US"/>
        </a:p>
      </dgm:t>
    </dgm:pt>
    <dgm:pt modelId="{F05A7C14-346E-44CF-BE91-DF83B1F156FA}" type="sibTrans" cxnId="{7A616849-BFDF-4F6C-8087-5724899C3687}">
      <dgm:prSet/>
      <dgm:spPr/>
      <dgm:t>
        <a:bodyPr/>
        <a:lstStyle/>
        <a:p>
          <a:endParaRPr lang="zh-TW" altLang="en-US"/>
        </a:p>
      </dgm:t>
    </dgm:pt>
    <dgm:pt modelId="{12C7A380-AB8B-4BF2-A28B-AEE8E05A256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552AC02-BF1E-419A-AB70-38E4E25E844A}" type="parTrans" cxnId="{F047EC4B-A7F4-4984-A8EE-823EA8954E28}">
      <dgm:prSet/>
      <dgm:spPr/>
      <dgm:t>
        <a:bodyPr/>
        <a:lstStyle/>
        <a:p>
          <a:endParaRPr lang="zh-TW" altLang="en-US"/>
        </a:p>
      </dgm:t>
    </dgm:pt>
    <dgm:pt modelId="{4646538A-2C6D-4146-A681-396F6A147283}" type="sibTrans" cxnId="{F047EC4B-A7F4-4984-A8EE-823EA8954E28}">
      <dgm:prSet/>
      <dgm:spPr/>
      <dgm:t>
        <a:bodyPr/>
        <a:lstStyle/>
        <a:p>
          <a:endParaRPr lang="zh-TW" altLang="en-US"/>
        </a:p>
      </dgm:t>
    </dgm:pt>
    <dgm:pt modelId="{94901C90-F838-4C9F-8256-A54B068337E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AE019EF-4FF3-4AB6-8D17-F6ED1D2E0016}" type="parTrans" cxnId="{12FF1AB4-57E3-40A7-8A63-A64186AC38EB}">
      <dgm:prSet/>
      <dgm:spPr/>
      <dgm:t>
        <a:bodyPr/>
        <a:lstStyle/>
        <a:p>
          <a:endParaRPr lang="zh-TW" altLang="en-US"/>
        </a:p>
      </dgm:t>
    </dgm:pt>
    <dgm:pt modelId="{5D09974B-E4FD-472D-8F44-7A5BB114E752}" type="sibTrans" cxnId="{12FF1AB4-57E3-40A7-8A63-A64186AC38EB}">
      <dgm:prSet/>
      <dgm:spPr/>
      <dgm:t>
        <a:bodyPr/>
        <a:lstStyle/>
        <a:p>
          <a:endParaRPr lang="zh-TW" altLang="en-US"/>
        </a:p>
      </dgm:t>
    </dgm:pt>
    <dgm:pt modelId="{1EED6A86-566E-4BE8-9A7B-57912FFB5DC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075ACC7-0019-40E1-B7ED-4612D0A06EC3}" type="parTrans" cxnId="{8CCED4B6-3CE0-42C7-BB39-9A87C06CDB24}">
      <dgm:prSet/>
      <dgm:spPr/>
      <dgm:t>
        <a:bodyPr/>
        <a:lstStyle/>
        <a:p>
          <a:endParaRPr lang="zh-TW" altLang="en-US"/>
        </a:p>
      </dgm:t>
    </dgm:pt>
    <dgm:pt modelId="{FEAC966A-7E3A-4F25-8660-61F114B1C673}" type="sibTrans" cxnId="{8CCED4B6-3CE0-42C7-BB39-9A87C06CDB24}">
      <dgm:prSet/>
      <dgm:spPr/>
      <dgm:t>
        <a:bodyPr/>
        <a:lstStyle/>
        <a:p>
          <a:endParaRPr lang="zh-TW" altLang="en-US"/>
        </a:p>
      </dgm:t>
    </dgm:pt>
    <dgm:pt modelId="{D4530CD4-DD43-4961-A67B-B8738F283A15}" type="pres">
      <dgm:prSet presAssocID="{BA7924AA-EF5F-410B-B7C1-1D1774C51E6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B933C1C-BF86-4403-BF66-85D8AE2B7E7A}" type="pres">
      <dgm:prSet presAssocID="{BA7924AA-EF5F-410B-B7C1-1D1774C51E6E}" presName="fgShape" presStyleLbl="fgShp" presStyleIdx="0" presStyleCnt="1"/>
      <dgm:spPr/>
    </dgm:pt>
    <dgm:pt modelId="{5C8E1022-0763-4932-AF94-1371F9E7A753}" type="pres">
      <dgm:prSet presAssocID="{BA7924AA-EF5F-410B-B7C1-1D1774C51E6E}" presName="linComp" presStyleCnt="0"/>
      <dgm:spPr/>
    </dgm:pt>
    <dgm:pt modelId="{5A3D8AC7-F455-4AC5-97E3-346A31E32FCB}" type="pres">
      <dgm:prSet presAssocID="{C2A3199B-8053-4132-8718-5E2BDE291767}" presName="compNode" presStyleCnt="0"/>
      <dgm:spPr/>
    </dgm:pt>
    <dgm:pt modelId="{B825622C-97B9-4DFB-8B65-9E85D3F78C38}" type="pres">
      <dgm:prSet presAssocID="{C2A3199B-8053-4132-8718-5E2BDE291767}" presName="bkgdShape" presStyleLbl="node1" presStyleIdx="0" presStyleCnt="4" custLinFactNeighborX="3521" custLinFactNeighborY="-1440"/>
      <dgm:spPr/>
      <dgm:t>
        <a:bodyPr/>
        <a:lstStyle/>
        <a:p>
          <a:endParaRPr lang="zh-TW" altLang="en-US"/>
        </a:p>
      </dgm:t>
    </dgm:pt>
    <dgm:pt modelId="{D5F2B84F-BC17-4A58-9828-97B111FF3BB2}" type="pres">
      <dgm:prSet presAssocID="{C2A3199B-8053-4132-8718-5E2BDE29176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9A3973-D03B-4069-8796-327B3D5CC771}" type="pres">
      <dgm:prSet presAssocID="{C2A3199B-8053-4132-8718-5E2BDE291767}" presName="invisiNode" presStyleLbl="node1" presStyleIdx="0" presStyleCnt="4"/>
      <dgm:spPr/>
    </dgm:pt>
    <dgm:pt modelId="{431C03B3-46AF-423C-BEB7-FEDD5B1D8ABC}" type="pres">
      <dgm:prSet presAssocID="{C2A3199B-8053-4132-8718-5E2BDE29176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E793B5-C3AA-4658-AD95-ED96DAB76C1F}" type="pres">
      <dgm:prSet presAssocID="{F05A7C14-346E-44CF-BE91-DF83B1F156F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34796D6-2C41-4B83-B3C4-384E5E369DC3}" type="pres">
      <dgm:prSet presAssocID="{12C7A380-AB8B-4BF2-A28B-AEE8E05A256F}" presName="compNode" presStyleCnt="0"/>
      <dgm:spPr/>
    </dgm:pt>
    <dgm:pt modelId="{0B7E6BA9-F395-459F-9371-A841CF15589B}" type="pres">
      <dgm:prSet presAssocID="{12C7A380-AB8B-4BF2-A28B-AEE8E05A256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DDEC91E-1BB6-4097-BBCC-1A966A515C26}" type="pres">
      <dgm:prSet presAssocID="{12C7A380-AB8B-4BF2-A28B-AEE8E05A256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081ECD-AD8E-4656-A973-EB877E702D9A}" type="pres">
      <dgm:prSet presAssocID="{12C7A380-AB8B-4BF2-A28B-AEE8E05A256F}" presName="invisiNode" presStyleLbl="node1" presStyleIdx="1" presStyleCnt="4"/>
      <dgm:spPr/>
    </dgm:pt>
    <dgm:pt modelId="{8C90B000-9F1D-4126-AD75-6CE8EDB17222}" type="pres">
      <dgm:prSet presAssocID="{12C7A380-AB8B-4BF2-A28B-AEE8E05A256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71DDD14-B03E-4CB2-940E-48B5BE730D71}" type="pres">
      <dgm:prSet presAssocID="{4646538A-2C6D-4146-A681-396F6A14728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02BFC29-0441-4989-8344-335F79210691}" type="pres">
      <dgm:prSet presAssocID="{94901C90-F838-4C9F-8256-A54B068337E2}" presName="compNode" presStyleCnt="0"/>
      <dgm:spPr/>
    </dgm:pt>
    <dgm:pt modelId="{05121AD5-0565-4D70-8D6B-FDB2709B7D9B}" type="pres">
      <dgm:prSet presAssocID="{94901C90-F838-4C9F-8256-A54B068337E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5ED1D83-E910-4163-8D82-9A517C1F0B46}" type="pres">
      <dgm:prSet presAssocID="{94901C90-F838-4C9F-8256-A54B068337E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7AF23D-7B28-4748-91EC-D09B7D3248A3}" type="pres">
      <dgm:prSet presAssocID="{94901C90-F838-4C9F-8256-A54B068337E2}" presName="invisiNode" presStyleLbl="node1" presStyleIdx="2" presStyleCnt="4"/>
      <dgm:spPr/>
    </dgm:pt>
    <dgm:pt modelId="{64A84CB5-1440-4C68-AB40-9A037476BF62}" type="pres">
      <dgm:prSet presAssocID="{94901C90-F838-4C9F-8256-A54B068337E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8E4F44-9E7D-415E-8974-8B9C2485C119}" type="pres">
      <dgm:prSet presAssocID="{5D09974B-E4FD-472D-8F44-7A5BB114E75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A181059-3B7F-45AD-88A6-9DAD4A2A3A00}" type="pres">
      <dgm:prSet presAssocID="{1EED6A86-566E-4BE8-9A7B-57912FFB5DC3}" presName="compNode" presStyleCnt="0"/>
      <dgm:spPr/>
    </dgm:pt>
    <dgm:pt modelId="{5A0FD7BF-5165-492E-9A1C-B8D46DA98C55}" type="pres">
      <dgm:prSet presAssocID="{1EED6A86-566E-4BE8-9A7B-57912FFB5DC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32F19C8-04EB-4453-A48E-38A339B58E0A}" type="pres">
      <dgm:prSet presAssocID="{1EED6A86-566E-4BE8-9A7B-57912FFB5DC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64D04E-E4F2-490D-B329-865078C5066F}" type="pres">
      <dgm:prSet presAssocID="{1EED6A86-566E-4BE8-9A7B-57912FFB5DC3}" presName="invisiNode" presStyleLbl="node1" presStyleIdx="3" presStyleCnt="4"/>
      <dgm:spPr/>
    </dgm:pt>
    <dgm:pt modelId="{65A12FBD-2109-430F-9724-B088C813E38C}" type="pres">
      <dgm:prSet presAssocID="{1EED6A86-566E-4BE8-9A7B-57912FFB5DC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CCED4B6-3CE0-42C7-BB39-9A87C06CDB24}" srcId="{BA7924AA-EF5F-410B-B7C1-1D1774C51E6E}" destId="{1EED6A86-566E-4BE8-9A7B-57912FFB5DC3}" srcOrd="3" destOrd="0" parTransId="{2075ACC7-0019-40E1-B7ED-4612D0A06EC3}" sibTransId="{FEAC966A-7E3A-4F25-8660-61F114B1C673}"/>
    <dgm:cxn modelId="{63DDCBCD-6D75-4491-B98F-BD614F391D8D}" type="presOf" srcId="{12C7A380-AB8B-4BF2-A28B-AEE8E05A256F}" destId="{CDDEC91E-1BB6-4097-BBCC-1A966A515C26}" srcOrd="1" destOrd="0" presId="urn:microsoft.com/office/officeart/2005/8/layout/hList7"/>
    <dgm:cxn modelId="{F047EC4B-A7F4-4984-A8EE-823EA8954E28}" srcId="{BA7924AA-EF5F-410B-B7C1-1D1774C51E6E}" destId="{12C7A380-AB8B-4BF2-A28B-AEE8E05A256F}" srcOrd="1" destOrd="0" parTransId="{4552AC02-BF1E-419A-AB70-38E4E25E844A}" sibTransId="{4646538A-2C6D-4146-A681-396F6A147283}"/>
    <dgm:cxn modelId="{ADC586F8-A005-4272-9E84-9EE362E31C34}" type="presOf" srcId="{1EED6A86-566E-4BE8-9A7B-57912FFB5DC3}" destId="{F32F19C8-04EB-4453-A48E-38A339B58E0A}" srcOrd="1" destOrd="0" presId="urn:microsoft.com/office/officeart/2005/8/layout/hList7"/>
    <dgm:cxn modelId="{CE62563A-58A8-47C0-9DFF-E0BA700215F3}" type="presOf" srcId="{F05A7C14-346E-44CF-BE91-DF83B1F156FA}" destId="{D2E793B5-C3AA-4658-AD95-ED96DAB76C1F}" srcOrd="0" destOrd="0" presId="urn:microsoft.com/office/officeart/2005/8/layout/hList7"/>
    <dgm:cxn modelId="{54873806-0789-4F80-9ACF-7CA2AF7D32BE}" type="presOf" srcId="{4646538A-2C6D-4146-A681-396F6A147283}" destId="{F71DDD14-B03E-4CB2-940E-48B5BE730D71}" srcOrd="0" destOrd="0" presId="urn:microsoft.com/office/officeart/2005/8/layout/hList7"/>
    <dgm:cxn modelId="{CCB0F048-2E74-41AB-AEC3-BCFAEF05D345}" type="presOf" srcId="{94901C90-F838-4C9F-8256-A54B068337E2}" destId="{05121AD5-0565-4D70-8D6B-FDB2709B7D9B}" srcOrd="0" destOrd="0" presId="urn:microsoft.com/office/officeart/2005/8/layout/hList7"/>
    <dgm:cxn modelId="{3D4F1B53-7B1F-45CE-9D14-C232F332DB5A}" type="presOf" srcId="{12C7A380-AB8B-4BF2-A28B-AEE8E05A256F}" destId="{0B7E6BA9-F395-459F-9371-A841CF15589B}" srcOrd="0" destOrd="0" presId="urn:microsoft.com/office/officeart/2005/8/layout/hList7"/>
    <dgm:cxn modelId="{77D0D341-90ED-4B0A-88AF-C33E328C0234}" type="presOf" srcId="{1EED6A86-566E-4BE8-9A7B-57912FFB5DC3}" destId="{5A0FD7BF-5165-492E-9A1C-B8D46DA98C55}" srcOrd="0" destOrd="0" presId="urn:microsoft.com/office/officeart/2005/8/layout/hList7"/>
    <dgm:cxn modelId="{6F336B94-207B-461F-AB04-E4F9504B899D}" type="presOf" srcId="{5D09974B-E4FD-472D-8F44-7A5BB114E752}" destId="{FC8E4F44-9E7D-415E-8974-8B9C2485C119}" srcOrd="0" destOrd="0" presId="urn:microsoft.com/office/officeart/2005/8/layout/hList7"/>
    <dgm:cxn modelId="{A60D2361-155F-4A23-9F66-48576438C08E}" type="presOf" srcId="{BA7924AA-EF5F-410B-B7C1-1D1774C51E6E}" destId="{D4530CD4-DD43-4961-A67B-B8738F283A15}" srcOrd="0" destOrd="0" presId="urn:microsoft.com/office/officeart/2005/8/layout/hList7"/>
    <dgm:cxn modelId="{58869429-2756-4818-8E71-2121CBC52E21}" type="presOf" srcId="{C2A3199B-8053-4132-8718-5E2BDE291767}" destId="{D5F2B84F-BC17-4A58-9828-97B111FF3BB2}" srcOrd="1" destOrd="0" presId="urn:microsoft.com/office/officeart/2005/8/layout/hList7"/>
    <dgm:cxn modelId="{12FF1AB4-57E3-40A7-8A63-A64186AC38EB}" srcId="{BA7924AA-EF5F-410B-B7C1-1D1774C51E6E}" destId="{94901C90-F838-4C9F-8256-A54B068337E2}" srcOrd="2" destOrd="0" parTransId="{4AE019EF-4FF3-4AB6-8D17-F6ED1D2E0016}" sibTransId="{5D09974B-E4FD-472D-8F44-7A5BB114E752}"/>
    <dgm:cxn modelId="{7A616849-BFDF-4F6C-8087-5724899C3687}" srcId="{BA7924AA-EF5F-410B-B7C1-1D1774C51E6E}" destId="{C2A3199B-8053-4132-8718-5E2BDE291767}" srcOrd="0" destOrd="0" parTransId="{F44826AF-6B0B-4DDE-8E0C-C48DAE19656D}" sibTransId="{F05A7C14-346E-44CF-BE91-DF83B1F156FA}"/>
    <dgm:cxn modelId="{96501E35-7EDC-4A30-9A45-F3DA1FFD0E8A}" type="presOf" srcId="{94901C90-F838-4C9F-8256-A54B068337E2}" destId="{05ED1D83-E910-4163-8D82-9A517C1F0B46}" srcOrd="1" destOrd="0" presId="urn:microsoft.com/office/officeart/2005/8/layout/hList7"/>
    <dgm:cxn modelId="{D8B2B0F3-9847-456B-AD0D-451FC17243C3}" type="presOf" srcId="{C2A3199B-8053-4132-8718-5E2BDE291767}" destId="{B825622C-97B9-4DFB-8B65-9E85D3F78C38}" srcOrd="0" destOrd="0" presId="urn:microsoft.com/office/officeart/2005/8/layout/hList7"/>
    <dgm:cxn modelId="{A6E51E43-511D-4139-8C8B-2320111FBE7D}" type="presParOf" srcId="{D4530CD4-DD43-4961-A67B-B8738F283A15}" destId="{8B933C1C-BF86-4403-BF66-85D8AE2B7E7A}" srcOrd="0" destOrd="0" presId="urn:microsoft.com/office/officeart/2005/8/layout/hList7"/>
    <dgm:cxn modelId="{202449A5-58A3-4248-8081-D0A088F9E8AB}" type="presParOf" srcId="{D4530CD4-DD43-4961-A67B-B8738F283A15}" destId="{5C8E1022-0763-4932-AF94-1371F9E7A753}" srcOrd="1" destOrd="0" presId="urn:microsoft.com/office/officeart/2005/8/layout/hList7"/>
    <dgm:cxn modelId="{E3406D8C-8BE9-4179-A218-30926D540A42}" type="presParOf" srcId="{5C8E1022-0763-4932-AF94-1371F9E7A753}" destId="{5A3D8AC7-F455-4AC5-97E3-346A31E32FCB}" srcOrd="0" destOrd="0" presId="urn:microsoft.com/office/officeart/2005/8/layout/hList7"/>
    <dgm:cxn modelId="{285383A9-84A3-43C9-9EF8-455161D55A04}" type="presParOf" srcId="{5A3D8AC7-F455-4AC5-97E3-346A31E32FCB}" destId="{B825622C-97B9-4DFB-8B65-9E85D3F78C38}" srcOrd="0" destOrd="0" presId="urn:microsoft.com/office/officeart/2005/8/layout/hList7"/>
    <dgm:cxn modelId="{4B36198F-9018-49DD-9A3C-38D5CB81AFE7}" type="presParOf" srcId="{5A3D8AC7-F455-4AC5-97E3-346A31E32FCB}" destId="{D5F2B84F-BC17-4A58-9828-97B111FF3BB2}" srcOrd="1" destOrd="0" presId="urn:microsoft.com/office/officeart/2005/8/layout/hList7"/>
    <dgm:cxn modelId="{EAADD6A4-B4A4-418C-9145-5ED3FF59AC64}" type="presParOf" srcId="{5A3D8AC7-F455-4AC5-97E3-346A31E32FCB}" destId="{149A3973-D03B-4069-8796-327B3D5CC771}" srcOrd="2" destOrd="0" presId="urn:microsoft.com/office/officeart/2005/8/layout/hList7"/>
    <dgm:cxn modelId="{72DE1FFB-7D0D-468E-A957-75D71F49449E}" type="presParOf" srcId="{5A3D8AC7-F455-4AC5-97E3-346A31E32FCB}" destId="{431C03B3-46AF-423C-BEB7-FEDD5B1D8ABC}" srcOrd="3" destOrd="0" presId="urn:microsoft.com/office/officeart/2005/8/layout/hList7"/>
    <dgm:cxn modelId="{0BDB5C30-0D8F-4460-8A1E-01FC9A109ADB}" type="presParOf" srcId="{5C8E1022-0763-4932-AF94-1371F9E7A753}" destId="{D2E793B5-C3AA-4658-AD95-ED96DAB76C1F}" srcOrd="1" destOrd="0" presId="urn:microsoft.com/office/officeart/2005/8/layout/hList7"/>
    <dgm:cxn modelId="{41703AF1-741E-4A39-AEA0-0094E2673C59}" type="presParOf" srcId="{5C8E1022-0763-4932-AF94-1371F9E7A753}" destId="{334796D6-2C41-4B83-B3C4-384E5E369DC3}" srcOrd="2" destOrd="0" presId="urn:microsoft.com/office/officeart/2005/8/layout/hList7"/>
    <dgm:cxn modelId="{E21ACC82-DD9E-45A2-BA44-D8E28565D7C0}" type="presParOf" srcId="{334796D6-2C41-4B83-B3C4-384E5E369DC3}" destId="{0B7E6BA9-F395-459F-9371-A841CF15589B}" srcOrd="0" destOrd="0" presId="urn:microsoft.com/office/officeart/2005/8/layout/hList7"/>
    <dgm:cxn modelId="{850E0671-ED36-491C-9898-BC3D1F740908}" type="presParOf" srcId="{334796D6-2C41-4B83-B3C4-384E5E369DC3}" destId="{CDDEC91E-1BB6-4097-BBCC-1A966A515C26}" srcOrd="1" destOrd="0" presId="urn:microsoft.com/office/officeart/2005/8/layout/hList7"/>
    <dgm:cxn modelId="{5983AD74-6E91-413E-B477-F508F6F614B5}" type="presParOf" srcId="{334796D6-2C41-4B83-B3C4-384E5E369DC3}" destId="{80081ECD-AD8E-4656-A973-EB877E702D9A}" srcOrd="2" destOrd="0" presId="urn:microsoft.com/office/officeart/2005/8/layout/hList7"/>
    <dgm:cxn modelId="{B6513628-0F17-4273-A7E5-D05359B0E6D4}" type="presParOf" srcId="{334796D6-2C41-4B83-B3C4-384E5E369DC3}" destId="{8C90B000-9F1D-4126-AD75-6CE8EDB17222}" srcOrd="3" destOrd="0" presId="urn:microsoft.com/office/officeart/2005/8/layout/hList7"/>
    <dgm:cxn modelId="{A340E594-EBB0-4730-9535-BC5013E411FD}" type="presParOf" srcId="{5C8E1022-0763-4932-AF94-1371F9E7A753}" destId="{F71DDD14-B03E-4CB2-940E-48B5BE730D71}" srcOrd="3" destOrd="0" presId="urn:microsoft.com/office/officeart/2005/8/layout/hList7"/>
    <dgm:cxn modelId="{5034CE25-CF28-4ECE-A53F-206C1B5165E0}" type="presParOf" srcId="{5C8E1022-0763-4932-AF94-1371F9E7A753}" destId="{402BFC29-0441-4989-8344-335F79210691}" srcOrd="4" destOrd="0" presId="urn:microsoft.com/office/officeart/2005/8/layout/hList7"/>
    <dgm:cxn modelId="{BE6C9F28-087A-4826-A921-068E63D381E2}" type="presParOf" srcId="{402BFC29-0441-4989-8344-335F79210691}" destId="{05121AD5-0565-4D70-8D6B-FDB2709B7D9B}" srcOrd="0" destOrd="0" presId="urn:microsoft.com/office/officeart/2005/8/layout/hList7"/>
    <dgm:cxn modelId="{83439CA2-E15D-4F60-A7EA-B38000AAA1B9}" type="presParOf" srcId="{402BFC29-0441-4989-8344-335F79210691}" destId="{05ED1D83-E910-4163-8D82-9A517C1F0B46}" srcOrd="1" destOrd="0" presId="urn:microsoft.com/office/officeart/2005/8/layout/hList7"/>
    <dgm:cxn modelId="{AE44750D-A233-4908-A9ED-1558050D5531}" type="presParOf" srcId="{402BFC29-0441-4989-8344-335F79210691}" destId="{537AF23D-7B28-4748-91EC-D09B7D3248A3}" srcOrd="2" destOrd="0" presId="urn:microsoft.com/office/officeart/2005/8/layout/hList7"/>
    <dgm:cxn modelId="{A2B49FC8-8A17-4EBB-98B9-0222E4FE83CA}" type="presParOf" srcId="{402BFC29-0441-4989-8344-335F79210691}" destId="{64A84CB5-1440-4C68-AB40-9A037476BF62}" srcOrd="3" destOrd="0" presId="urn:microsoft.com/office/officeart/2005/8/layout/hList7"/>
    <dgm:cxn modelId="{7DBDD103-F0E1-4688-A313-218B4E3CDB2F}" type="presParOf" srcId="{5C8E1022-0763-4932-AF94-1371F9E7A753}" destId="{FC8E4F44-9E7D-415E-8974-8B9C2485C119}" srcOrd="5" destOrd="0" presId="urn:microsoft.com/office/officeart/2005/8/layout/hList7"/>
    <dgm:cxn modelId="{6A652D1D-69C1-49BC-886C-9CD65568182D}" type="presParOf" srcId="{5C8E1022-0763-4932-AF94-1371F9E7A753}" destId="{1A181059-3B7F-45AD-88A6-9DAD4A2A3A00}" srcOrd="6" destOrd="0" presId="urn:microsoft.com/office/officeart/2005/8/layout/hList7"/>
    <dgm:cxn modelId="{0754FFC1-B381-4AAD-B3AC-6F62881DE174}" type="presParOf" srcId="{1A181059-3B7F-45AD-88A6-9DAD4A2A3A00}" destId="{5A0FD7BF-5165-492E-9A1C-B8D46DA98C55}" srcOrd="0" destOrd="0" presId="urn:microsoft.com/office/officeart/2005/8/layout/hList7"/>
    <dgm:cxn modelId="{005BA387-0B9D-4057-A38B-6CAB7CD8BB82}" type="presParOf" srcId="{1A181059-3B7F-45AD-88A6-9DAD4A2A3A00}" destId="{F32F19C8-04EB-4453-A48E-38A339B58E0A}" srcOrd="1" destOrd="0" presId="urn:microsoft.com/office/officeart/2005/8/layout/hList7"/>
    <dgm:cxn modelId="{8DFF0A03-CA77-4032-A7C7-A92A1796B86B}" type="presParOf" srcId="{1A181059-3B7F-45AD-88A6-9DAD4A2A3A00}" destId="{DF64D04E-E4F2-490D-B329-865078C5066F}" srcOrd="2" destOrd="0" presId="urn:microsoft.com/office/officeart/2005/8/layout/hList7"/>
    <dgm:cxn modelId="{304D9374-B606-4121-9DF8-17D210B70BE8}" type="presParOf" srcId="{1A181059-3B7F-45AD-88A6-9DAD4A2A3A00}" destId="{65A12FBD-2109-430F-9724-B088C813E38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0386E5-4FDC-42D8-86ED-582EBAD6D94D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302D1ED-B0EF-4514-A044-7AC29D2D487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7F12FC23-BA81-4463-875C-5B3626837C02}" type="parTrans" cxnId="{88D19C46-A877-492E-A327-3229B82870C9}">
      <dgm:prSet/>
      <dgm:spPr/>
      <dgm:t>
        <a:bodyPr/>
        <a:lstStyle/>
        <a:p>
          <a:endParaRPr lang="zh-TW" altLang="en-US"/>
        </a:p>
      </dgm:t>
    </dgm:pt>
    <dgm:pt modelId="{445EC482-3A6B-456A-A20A-8A69C825FA12}" type="sibTrans" cxnId="{88D19C46-A877-492E-A327-3229B82870C9}">
      <dgm:prSet/>
      <dgm:spPr/>
      <dgm:t>
        <a:bodyPr/>
        <a:lstStyle/>
        <a:p>
          <a:endParaRPr lang="zh-TW" altLang="en-US"/>
        </a:p>
      </dgm:t>
    </dgm:pt>
    <dgm:pt modelId="{D6246BE7-C344-401F-B012-318F7CAC54B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0CB94E4E-E35D-49E8-A4E7-AE6EDDC42E6F}" type="parTrans" cxnId="{3CDA11F6-6C32-47B4-AD82-3FBB764312D3}">
      <dgm:prSet/>
      <dgm:spPr/>
      <dgm:t>
        <a:bodyPr/>
        <a:lstStyle/>
        <a:p>
          <a:endParaRPr lang="zh-TW" altLang="en-US"/>
        </a:p>
      </dgm:t>
    </dgm:pt>
    <dgm:pt modelId="{D68B85C3-DC69-4B03-AA7B-9BA1514E32B2}" type="sibTrans" cxnId="{3CDA11F6-6C32-47B4-AD82-3FBB764312D3}">
      <dgm:prSet/>
      <dgm:spPr/>
      <dgm:t>
        <a:bodyPr/>
        <a:lstStyle/>
        <a:p>
          <a:endParaRPr lang="zh-TW" altLang="en-US"/>
        </a:p>
      </dgm:t>
    </dgm:pt>
    <dgm:pt modelId="{EB7CE416-1865-46D5-AA0F-63499FC4F31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F73F730-F50C-4A5C-B291-394E80D3AFE2}" type="parTrans" cxnId="{4CB842F3-086C-4F4A-ADB2-F5D42061B4B8}">
      <dgm:prSet/>
      <dgm:spPr/>
      <dgm:t>
        <a:bodyPr/>
        <a:lstStyle/>
        <a:p>
          <a:endParaRPr lang="zh-TW" altLang="en-US"/>
        </a:p>
      </dgm:t>
    </dgm:pt>
    <dgm:pt modelId="{D1C7F9F6-1C7F-43B6-8BF1-2385E82060AE}" type="sibTrans" cxnId="{4CB842F3-086C-4F4A-ADB2-F5D42061B4B8}">
      <dgm:prSet/>
      <dgm:spPr/>
      <dgm:t>
        <a:bodyPr/>
        <a:lstStyle/>
        <a:p>
          <a:endParaRPr lang="zh-TW" altLang="en-US"/>
        </a:p>
      </dgm:t>
    </dgm:pt>
    <dgm:pt modelId="{8C8C6DB7-7F72-464C-8367-0139D813EEF0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9DA7C2B6-CA79-42C4-84F7-E2E58085E212}" type="parTrans" cxnId="{2C0A081F-CE60-4DCF-92A0-58384634A6FF}">
      <dgm:prSet/>
      <dgm:spPr/>
      <dgm:t>
        <a:bodyPr/>
        <a:lstStyle/>
        <a:p>
          <a:endParaRPr lang="zh-TW" altLang="en-US"/>
        </a:p>
      </dgm:t>
    </dgm:pt>
    <dgm:pt modelId="{48A92CFC-794E-421D-BDEA-B599AEF99D47}" type="sibTrans" cxnId="{2C0A081F-CE60-4DCF-92A0-58384634A6FF}">
      <dgm:prSet/>
      <dgm:spPr/>
      <dgm:t>
        <a:bodyPr/>
        <a:lstStyle/>
        <a:p>
          <a:endParaRPr lang="zh-TW" altLang="en-US"/>
        </a:p>
      </dgm:t>
    </dgm:pt>
    <dgm:pt modelId="{663801C2-EADA-4736-9350-A0D3624D20AA}" type="pres">
      <dgm:prSet presAssocID="{7C0386E5-4FDC-42D8-86ED-582EBAD6D94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F78C3C2D-FAFE-4CF4-AE51-D30B25DDAAA0}" type="pres">
      <dgm:prSet presAssocID="{1302D1ED-B0EF-4514-A044-7AC29D2D4876}" presName="composite" presStyleCnt="0"/>
      <dgm:spPr/>
    </dgm:pt>
    <dgm:pt modelId="{D585A641-0754-413E-B41C-D49821AA48B4}" type="pres">
      <dgm:prSet presAssocID="{1302D1ED-B0EF-4514-A044-7AC29D2D487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EDB147-A5D2-4479-AFB3-1DDF4778872E}" type="pres">
      <dgm:prSet presAssocID="{1302D1ED-B0EF-4514-A044-7AC29D2D487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D1F731F-8D95-40B8-A66F-D86FBB6AAC3F}" type="pres">
      <dgm:prSet presAssocID="{1302D1ED-B0EF-4514-A044-7AC29D2D487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3C3660-4848-4F2B-BAFB-274E51C0C558}" type="pres">
      <dgm:prSet presAssocID="{445EC482-3A6B-456A-A20A-8A69C825FA12}" presName="sibTrans" presStyleCnt="0"/>
      <dgm:spPr/>
    </dgm:pt>
    <dgm:pt modelId="{70614D0A-9787-44FC-8FB1-F4E5E47AC476}" type="pres">
      <dgm:prSet presAssocID="{EB7CE416-1865-46D5-AA0F-63499FC4F313}" presName="composite" presStyleCnt="0"/>
      <dgm:spPr/>
    </dgm:pt>
    <dgm:pt modelId="{50D7BF8A-E297-4114-AD19-6FD389C92FB9}" type="pres">
      <dgm:prSet presAssocID="{EB7CE416-1865-46D5-AA0F-63499FC4F31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6BFD28-F806-4BAF-9630-004D881677AE}" type="pres">
      <dgm:prSet presAssocID="{EB7CE416-1865-46D5-AA0F-63499FC4F31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2748734-637C-4950-BE2F-B0B5325C4D52}" type="pres">
      <dgm:prSet presAssocID="{EB7CE416-1865-46D5-AA0F-63499FC4F31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8CFBE6E-B958-453F-A91B-918E696C1A45}" type="presOf" srcId="{7C0386E5-4FDC-42D8-86ED-582EBAD6D94D}" destId="{663801C2-EADA-4736-9350-A0D3624D20AA}" srcOrd="0" destOrd="0" presId="urn:microsoft.com/office/officeart/2008/layout/TitledPictureBlocks"/>
    <dgm:cxn modelId="{4CB842F3-086C-4F4A-ADB2-F5D42061B4B8}" srcId="{7C0386E5-4FDC-42D8-86ED-582EBAD6D94D}" destId="{EB7CE416-1865-46D5-AA0F-63499FC4F313}" srcOrd="1" destOrd="0" parTransId="{7F73F730-F50C-4A5C-B291-394E80D3AFE2}" sibTransId="{D1C7F9F6-1C7F-43B6-8BF1-2385E82060AE}"/>
    <dgm:cxn modelId="{AE4E815A-0E8D-41EE-A395-1C1255E4B8D8}" type="presOf" srcId="{D6246BE7-C344-401F-B012-318F7CAC54BC}" destId="{8D1F731F-8D95-40B8-A66F-D86FBB6AAC3F}" srcOrd="0" destOrd="0" presId="urn:microsoft.com/office/officeart/2008/layout/TitledPictureBlocks"/>
    <dgm:cxn modelId="{88D19C46-A877-492E-A327-3229B82870C9}" srcId="{7C0386E5-4FDC-42D8-86ED-582EBAD6D94D}" destId="{1302D1ED-B0EF-4514-A044-7AC29D2D4876}" srcOrd="0" destOrd="0" parTransId="{7F12FC23-BA81-4463-875C-5B3626837C02}" sibTransId="{445EC482-3A6B-456A-A20A-8A69C825FA12}"/>
    <dgm:cxn modelId="{205E8C4C-C6BD-4A36-9D9C-D537F640D254}" type="presOf" srcId="{EB7CE416-1865-46D5-AA0F-63499FC4F313}" destId="{50D7BF8A-E297-4114-AD19-6FD389C92FB9}" srcOrd="0" destOrd="0" presId="urn:microsoft.com/office/officeart/2008/layout/TitledPictureBlocks"/>
    <dgm:cxn modelId="{2C0A081F-CE60-4DCF-92A0-58384634A6FF}" srcId="{EB7CE416-1865-46D5-AA0F-63499FC4F313}" destId="{8C8C6DB7-7F72-464C-8367-0139D813EEF0}" srcOrd="0" destOrd="0" parTransId="{9DA7C2B6-CA79-42C4-84F7-E2E58085E212}" sibTransId="{48A92CFC-794E-421D-BDEA-B599AEF99D47}"/>
    <dgm:cxn modelId="{E70A8E09-BC01-427D-BC2C-876FDCD7D4E1}" type="presOf" srcId="{8C8C6DB7-7F72-464C-8367-0139D813EEF0}" destId="{62748734-637C-4950-BE2F-B0B5325C4D52}" srcOrd="0" destOrd="0" presId="urn:microsoft.com/office/officeart/2008/layout/TitledPictureBlocks"/>
    <dgm:cxn modelId="{3CDA11F6-6C32-47B4-AD82-3FBB764312D3}" srcId="{1302D1ED-B0EF-4514-A044-7AC29D2D4876}" destId="{D6246BE7-C344-401F-B012-318F7CAC54BC}" srcOrd="0" destOrd="0" parTransId="{0CB94E4E-E35D-49E8-A4E7-AE6EDDC42E6F}" sibTransId="{D68B85C3-DC69-4B03-AA7B-9BA1514E32B2}"/>
    <dgm:cxn modelId="{ECE342FF-0EC8-4310-89A7-C1B77D3B991C}" type="presOf" srcId="{1302D1ED-B0EF-4514-A044-7AC29D2D4876}" destId="{D585A641-0754-413E-B41C-D49821AA48B4}" srcOrd="0" destOrd="0" presId="urn:microsoft.com/office/officeart/2008/layout/TitledPictureBlocks"/>
    <dgm:cxn modelId="{A63A44E3-EFAB-47A9-816B-AA847E6BF11E}" type="presParOf" srcId="{663801C2-EADA-4736-9350-A0D3624D20AA}" destId="{F78C3C2D-FAFE-4CF4-AE51-D30B25DDAAA0}" srcOrd="0" destOrd="0" presId="urn:microsoft.com/office/officeart/2008/layout/TitledPictureBlocks"/>
    <dgm:cxn modelId="{7C4CBF3C-AA1F-4ED6-85EA-2964F6253687}" type="presParOf" srcId="{F78C3C2D-FAFE-4CF4-AE51-D30B25DDAAA0}" destId="{D585A641-0754-413E-B41C-D49821AA48B4}" srcOrd="0" destOrd="0" presId="urn:microsoft.com/office/officeart/2008/layout/TitledPictureBlocks"/>
    <dgm:cxn modelId="{3163271A-110E-4AAD-87E6-3BAE78EEF73A}" type="presParOf" srcId="{F78C3C2D-FAFE-4CF4-AE51-D30B25DDAAA0}" destId="{03EDB147-A5D2-4479-AFB3-1DDF4778872E}" srcOrd="1" destOrd="0" presId="urn:microsoft.com/office/officeart/2008/layout/TitledPictureBlocks"/>
    <dgm:cxn modelId="{F5A84E24-FA88-4D44-B7F1-037E0C6AE511}" type="presParOf" srcId="{F78C3C2D-FAFE-4CF4-AE51-D30B25DDAAA0}" destId="{8D1F731F-8D95-40B8-A66F-D86FBB6AAC3F}" srcOrd="2" destOrd="0" presId="urn:microsoft.com/office/officeart/2008/layout/TitledPictureBlocks"/>
    <dgm:cxn modelId="{C8DF0F97-42A0-425F-8360-05481C911496}" type="presParOf" srcId="{663801C2-EADA-4736-9350-A0D3624D20AA}" destId="{623C3660-4848-4F2B-BAFB-274E51C0C558}" srcOrd="1" destOrd="0" presId="urn:microsoft.com/office/officeart/2008/layout/TitledPictureBlocks"/>
    <dgm:cxn modelId="{DC3C3613-D02C-4CCD-AACC-B56BEDFD624B}" type="presParOf" srcId="{663801C2-EADA-4736-9350-A0D3624D20AA}" destId="{70614D0A-9787-44FC-8FB1-F4E5E47AC476}" srcOrd="2" destOrd="0" presId="urn:microsoft.com/office/officeart/2008/layout/TitledPictureBlocks"/>
    <dgm:cxn modelId="{99C09277-1851-4D2A-9E20-C66E44874E3D}" type="presParOf" srcId="{70614D0A-9787-44FC-8FB1-F4E5E47AC476}" destId="{50D7BF8A-E297-4114-AD19-6FD389C92FB9}" srcOrd="0" destOrd="0" presId="urn:microsoft.com/office/officeart/2008/layout/TitledPictureBlocks"/>
    <dgm:cxn modelId="{3DEE83C8-3CA1-42B9-959E-C880882964FC}" type="presParOf" srcId="{70614D0A-9787-44FC-8FB1-F4E5E47AC476}" destId="{526BFD28-F806-4BAF-9630-004D881677AE}" srcOrd="1" destOrd="0" presId="urn:microsoft.com/office/officeart/2008/layout/TitledPictureBlocks"/>
    <dgm:cxn modelId="{9EE19DA8-AFF3-449D-8A04-75BC5417DB3F}" type="presParOf" srcId="{70614D0A-9787-44FC-8FB1-F4E5E47AC476}" destId="{62748734-637C-4950-BE2F-B0B5325C4D5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64B0EB-2EE8-4458-8B85-7512296E4D0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A0E7F8DC-5887-453E-A112-075FA1F4CBC9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6B3C3620-6875-4CC0-804C-BB70B32ECF36}" type="parTrans" cxnId="{2314E505-530B-4C81-9A8F-7949F42D48A9}">
      <dgm:prSet/>
      <dgm:spPr/>
      <dgm:t>
        <a:bodyPr/>
        <a:lstStyle/>
        <a:p>
          <a:endParaRPr lang="zh-TW" altLang="en-US"/>
        </a:p>
      </dgm:t>
    </dgm:pt>
    <dgm:pt modelId="{18C6331F-3C37-47B1-9CC6-9B45A12D6120}" type="sibTrans" cxnId="{2314E505-530B-4C81-9A8F-7949F42D48A9}">
      <dgm:prSet/>
      <dgm:spPr/>
      <dgm:t>
        <a:bodyPr/>
        <a:lstStyle/>
        <a:p>
          <a:endParaRPr lang="zh-TW" altLang="en-US"/>
        </a:p>
      </dgm:t>
    </dgm:pt>
    <dgm:pt modelId="{3EFF284D-9D08-47B7-BAD6-57570B4123D7}">
      <dgm:prSet/>
      <dgm:spPr/>
      <dgm:t>
        <a:bodyPr/>
        <a:lstStyle/>
        <a:p>
          <a:pPr rtl="0"/>
          <a:r>
            <a:rPr lang="zh-TW" dirty="0" smtClean="0">
              <a:solidFill>
                <a:schemeClr val="tx2"/>
              </a:solidFill>
            </a:rPr>
            <a:t>掌握最新疫情</a:t>
          </a:r>
          <a:endParaRPr lang="zh-TW" dirty="0">
            <a:solidFill>
              <a:schemeClr val="tx2"/>
            </a:solidFill>
          </a:endParaRPr>
        </a:p>
      </dgm:t>
    </dgm:pt>
    <dgm:pt modelId="{8E39F7BD-4B93-4D76-82EB-3B52F78F4881}" type="parTrans" cxnId="{E9B23589-0582-4D1E-964E-9E5AD9A0555A}">
      <dgm:prSet/>
      <dgm:spPr/>
      <dgm:t>
        <a:bodyPr/>
        <a:lstStyle/>
        <a:p>
          <a:endParaRPr lang="zh-TW" altLang="en-US"/>
        </a:p>
      </dgm:t>
    </dgm:pt>
    <dgm:pt modelId="{99BD6AAE-F08A-4822-9867-AA5A5EBDF1FB}" type="sibTrans" cxnId="{E9B23589-0582-4D1E-964E-9E5AD9A0555A}">
      <dgm:prSet/>
      <dgm:spPr/>
      <dgm:t>
        <a:bodyPr/>
        <a:lstStyle/>
        <a:p>
          <a:endParaRPr lang="zh-TW" altLang="en-US"/>
        </a:p>
      </dgm:t>
    </dgm:pt>
    <dgm:pt modelId="{809476EA-2376-47CA-9B6A-08049D512D5B}">
      <dgm:prSet/>
      <dgm:spPr/>
      <dgm:t>
        <a:bodyPr/>
        <a:lstStyle/>
        <a:p>
          <a:pPr rtl="0"/>
          <a:r>
            <a:rPr lang="zh-TW" dirty="0" smtClean="0">
              <a:solidFill>
                <a:schemeClr val="tx2"/>
              </a:solidFill>
            </a:rPr>
            <a:t>了解防疫議題</a:t>
          </a:r>
          <a:endParaRPr lang="zh-TW" dirty="0">
            <a:solidFill>
              <a:schemeClr val="tx2"/>
            </a:solidFill>
          </a:endParaRPr>
        </a:p>
      </dgm:t>
    </dgm:pt>
    <dgm:pt modelId="{77EFD5B5-720B-418E-8E26-8807E38E4D5E}" type="parTrans" cxnId="{2BFE6897-C9B4-4C88-9B5C-8322C9772B07}">
      <dgm:prSet/>
      <dgm:spPr/>
      <dgm:t>
        <a:bodyPr/>
        <a:lstStyle/>
        <a:p>
          <a:endParaRPr lang="zh-TW" altLang="en-US"/>
        </a:p>
      </dgm:t>
    </dgm:pt>
    <dgm:pt modelId="{C478BFC7-6722-44E8-B3F5-92928682557B}" type="sibTrans" cxnId="{2BFE6897-C9B4-4C88-9B5C-8322C9772B07}">
      <dgm:prSet/>
      <dgm:spPr/>
      <dgm:t>
        <a:bodyPr/>
        <a:lstStyle/>
        <a:p>
          <a:endParaRPr lang="zh-TW" altLang="en-US"/>
        </a:p>
      </dgm:t>
    </dgm:pt>
    <dgm:pt modelId="{DB1A554A-3A11-47BC-A164-EF823AC57A8E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99F748FF-B5EF-4FB0-BB53-6E32D044DF29}" type="parTrans" cxnId="{9C70CF33-77BC-4819-92DB-7929C4447404}">
      <dgm:prSet/>
      <dgm:spPr/>
      <dgm:t>
        <a:bodyPr/>
        <a:lstStyle/>
        <a:p>
          <a:endParaRPr lang="zh-TW" altLang="en-US"/>
        </a:p>
      </dgm:t>
    </dgm:pt>
    <dgm:pt modelId="{BD13BE06-54DC-490C-B54F-32B57A11637C}" type="sibTrans" cxnId="{9C70CF33-77BC-4819-92DB-7929C4447404}">
      <dgm:prSet/>
      <dgm:spPr/>
      <dgm:t>
        <a:bodyPr/>
        <a:lstStyle/>
        <a:p>
          <a:endParaRPr lang="zh-TW" altLang="en-US"/>
        </a:p>
      </dgm:t>
    </dgm:pt>
    <dgm:pt modelId="{4F0C6E11-C0EC-4F7A-A0AC-789C139D3A9E}">
      <dgm:prSet/>
      <dgm:spPr/>
      <dgm:t>
        <a:bodyPr/>
        <a:lstStyle/>
        <a:p>
          <a:pPr rtl="0"/>
          <a:r>
            <a:rPr lang="zh-TW" dirty="0" smtClean="0">
              <a:solidFill>
                <a:srgbClr val="0070C0"/>
              </a:solidFill>
            </a:rPr>
            <a:t>你的防疫觀念正確嗎？</a:t>
          </a:r>
          <a:endParaRPr lang="zh-TW" dirty="0">
            <a:solidFill>
              <a:srgbClr val="0070C0"/>
            </a:solidFill>
          </a:endParaRPr>
        </a:p>
      </dgm:t>
    </dgm:pt>
    <dgm:pt modelId="{C6D2A4CC-44A2-4515-A74F-8D3CB177C504}" type="parTrans" cxnId="{4527858D-8995-439B-BD32-3EFDB989D224}">
      <dgm:prSet/>
      <dgm:spPr/>
      <dgm:t>
        <a:bodyPr/>
        <a:lstStyle/>
        <a:p>
          <a:endParaRPr lang="zh-TW" altLang="en-US"/>
        </a:p>
      </dgm:t>
    </dgm:pt>
    <dgm:pt modelId="{ED60E529-4B0D-46F2-BA47-A507CF03C7BD}" type="sibTrans" cxnId="{4527858D-8995-439B-BD32-3EFDB989D224}">
      <dgm:prSet/>
      <dgm:spPr/>
      <dgm:t>
        <a:bodyPr/>
        <a:lstStyle/>
        <a:p>
          <a:endParaRPr lang="zh-TW" altLang="en-US"/>
        </a:p>
      </dgm:t>
    </dgm:pt>
    <dgm:pt modelId="{F11834F3-1C1F-4ED3-A36C-92CEC86AE192}">
      <dgm:prSet/>
      <dgm:spPr/>
      <dgm:t>
        <a:bodyPr/>
        <a:lstStyle/>
        <a:p>
          <a:pPr rtl="0"/>
          <a:r>
            <a:rPr lang="zh-TW" dirty="0" smtClean="0">
              <a:solidFill>
                <a:srgbClr val="0070C0"/>
              </a:solidFill>
            </a:rPr>
            <a:t>擊敗新冠病毒，健康久久！</a:t>
          </a:r>
          <a:endParaRPr lang="zh-TW" dirty="0">
            <a:solidFill>
              <a:srgbClr val="0070C0"/>
            </a:solidFill>
          </a:endParaRPr>
        </a:p>
      </dgm:t>
    </dgm:pt>
    <dgm:pt modelId="{68F4EEA0-DCA5-45A9-AB5D-9B7F6C6DB76A}" type="parTrans" cxnId="{114F838C-F008-4F62-AA6E-13411A2954C4}">
      <dgm:prSet/>
      <dgm:spPr/>
      <dgm:t>
        <a:bodyPr/>
        <a:lstStyle/>
        <a:p>
          <a:endParaRPr lang="zh-TW" altLang="en-US"/>
        </a:p>
      </dgm:t>
    </dgm:pt>
    <dgm:pt modelId="{7E602A11-A78C-4ED5-AE27-279C01CFAC57}" type="sibTrans" cxnId="{114F838C-F008-4F62-AA6E-13411A2954C4}">
      <dgm:prSet/>
      <dgm:spPr/>
      <dgm:t>
        <a:bodyPr/>
        <a:lstStyle/>
        <a:p>
          <a:endParaRPr lang="zh-TW" altLang="en-US"/>
        </a:p>
      </dgm:t>
    </dgm:pt>
    <dgm:pt modelId="{6080CA4A-1D7C-43FD-A7A2-422984760295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</a:t>
          </a:r>
          <a:endParaRPr lang="zh-TW" altLang="en-US" dirty="0"/>
        </a:p>
      </dgm:t>
    </dgm:pt>
    <dgm:pt modelId="{A4207D91-5489-4A0A-A2C9-458B3C80C868}" type="parTrans" cxnId="{9313FBFB-B269-4894-AB1B-935161EE7246}">
      <dgm:prSet/>
      <dgm:spPr/>
      <dgm:t>
        <a:bodyPr/>
        <a:lstStyle/>
        <a:p>
          <a:endParaRPr lang="zh-TW" altLang="en-US"/>
        </a:p>
      </dgm:t>
    </dgm:pt>
    <dgm:pt modelId="{365B1949-9D03-43E3-88F3-D9CECD51D5A2}" type="sibTrans" cxnId="{9313FBFB-B269-4894-AB1B-935161EE7246}">
      <dgm:prSet/>
      <dgm:spPr/>
      <dgm:t>
        <a:bodyPr/>
        <a:lstStyle/>
        <a:p>
          <a:endParaRPr lang="zh-TW" altLang="en-US"/>
        </a:p>
      </dgm:t>
    </dgm:pt>
    <dgm:pt modelId="{8415D1C8-8852-40B6-A65E-A8345F4A7B3E}">
      <dgm:prSet/>
      <dgm:spPr/>
      <dgm:t>
        <a:bodyPr/>
        <a:lstStyle/>
        <a:p>
          <a:r>
            <a:rPr lang="zh-TW" altLang="en-US" dirty="0" smtClean="0">
              <a:solidFill>
                <a:schemeClr val="accent6"/>
              </a:solidFill>
            </a:rPr>
            <a:t>觀賞防疫影片</a:t>
          </a:r>
          <a:endParaRPr lang="zh-TW" altLang="en-US" dirty="0">
            <a:solidFill>
              <a:schemeClr val="accent6"/>
            </a:solidFill>
          </a:endParaRPr>
        </a:p>
      </dgm:t>
    </dgm:pt>
    <dgm:pt modelId="{0D3AE3B3-1686-4E83-B500-DC4D35A41BD6}" type="parTrans" cxnId="{092E52AA-F824-42D7-BCC9-3ED9D522359F}">
      <dgm:prSet/>
      <dgm:spPr/>
      <dgm:t>
        <a:bodyPr/>
        <a:lstStyle/>
        <a:p>
          <a:endParaRPr lang="zh-TW" altLang="en-US"/>
        </a:p>
      </dgm:t>
    </dgm:pt>
    <dgm:pt modelId="{C96042C0-1F40-4D5F-B8FC-B1795914C690}" type="sibTrans" cxnId="{092E52AA-F824-42D7-BCC9-3ED9D522359F}">
      <dgm:prSet/>
      <dgm:spPr/>
      <dgm:t>
        <a:bodyPr/>
        <a:lstStyle/>
        <a:p>
          <a:endParaRPr lang="zh-TW" altLang="en-US"/>
        </a:p>
      </dgm:t>
    </dgm:pt>
    <dgm:pt modelId="{EDD230C2-3123-4105-8C43-7211A6CACE17}">
      <dgm:prSet/>
      <dgm:spPr/>
      <dgm:t>
        <a:bodyPr/>
        <a:lstStyle/>
        <a:p>
          <a:r>
            <a:rPr lang="zh-TW" altLang="en-US" dirty="0" smtClean="0">
              <a:solidFill>
                <a:schemeClr val="accent6"/>
              </a:solidFill>
            </a:rPr>
            <a:t>照顧自己，愛護家人！</a:t>
          </a:r>
          <a:endParaRPr lang="zh-TW" altLang="en-US" dirty="0">
            <a:solidFill>
              <a:schemeClr val="accent6"/>
            </a:solidFill>
          </a:endParaRPr>
        </a:p>
      </dgm:t>
    </dgm:pt>
    <dgm:pt modelId="{43220C7C-E0E5-4CAE-AFFD-405BD87FA002}" type="parTrans" cxnId="{C8051F09-C450-4ADB-869D-DF8F93FA02DA}">
      <dgm:prSet/>
      <dgm:spPr/>
      <dgm:t>
        <a:bodyPr/>
        <a:lstStyle/>
        <a:p>
          <a:endParaRPr lang="zh-TW" altLang="en-US"/>
        </a:p>
      </dgm:t>
    </dgm:pt>
    <dgm:pt modelId="{B32ECCC8-FB5E-410D-9F20-F0FBF6E056A6}" type="sibTrans" cxnId="{C8051F09-C450-4ADB-869D-DF8F93FA02DA}">
      <dgm:prSet/>
      <dgm:spPr/>
      <dgm:t>
        <a:bodyPr/>
        <a:lstStyle/>
        <a:p>
          <a:endParaRPr lang="zh-TW" altLang="en-US"/>
        </a:p>
      </dgm:t>
    </dgm:pt>
    <dgm:pt modelId="{8A54E50A-C545-496C-AA7F-098F30B62038}" type="pres">
      <dgm:prSet presAssocID="{E264B0EB-2EE8-4458-8B85-7512296E4D0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88ADE52-8C30-4659-90A6-F54659A16A08}" type="pres">
      <dgm:prSet presAssocID="{E264B0EB-2EE8-4458-8B85-7512296E4D09}" presName="cycle" presStyleCnt="0"/>
      <dgm:spPr/>
    </dgm:pt>
    <dgm:pt modelId="{4A91C816-FC2B-48A5-A421-0289538F5C27}" type="pres">
      <dgm:prSet presAssocID="{E264B0EB-2EE8-4458-8B85-7512296E4D09}" presName="centerShape" presStyleCnt="0"/>
      <dgm:spPr/>
    </dgm:pt>
    <dgm:pt modelId="{EF3A1DBE-9104-4BEC-B9D2-B2183B4F981D}" type="pres">
      <dgm:prSet presAssocID="{E264B0EB-2EE8-4458-8B85-7512296E4D09}" presName="connSite" presStyleLbl="node1" presStyleIdx="0" presStyleCnt="4"/>
      <dgm:spPr/>
    </dgm:pt>
    <dgm:pt modelId="{A3CD544E-EDA8-498C-8E7E-68232E151924}" type="pres">
      <dgm:prSet presAssocID="{E264B0EB-2EE8-4458-8B85-7512296E4D09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E7C235C-1887-4B11-9EA7-E7E677C590A8}" type="pres">
      <dgm:prSet presAssocID="{6B3C3620-6875-4CC0-804C-BB70B32ECF36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4DC15BA2-F478-4C62-95F2-8E417CF83866}" type="pres">
      <dgm:prSet presAssocID="{A0E7F8DC-5887-453E-A112-075FA1F4CBC9}" presName="node" presStyleCnt="0"/>
      <dgm:spPr/>
    </dgm:pt>
    <dgm:pt modelId="{BE698259-35B5-4196-AB16-D8CD0AC10231}" type="pres">
      <dgm:prSet presAssocID="{A0E7F8DC-5887-453E-A112-075FA1F4CBC9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AF994D-07F3-4BDC-9F71-732A383A690C}" type="pres">
      <dgm:prSet presAssocID="{A0E7F8DC-5887-453E-A112-075FA1F4CBC9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12DAD3-FFF4-4490-9587-8D5CA7C13CA7}" type="pres">
      <dgm:prSet presAssocID="{99F748FF-B5EF-4FB0-BB53-6E32D044DF29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30F19479-E5D4-4F7A-B8B8-32DC26C34449}" type="pres">
      <dgm:prSet presAssocID="{DB1A554A-3A11-47BC-A164-EF823AC57A8E}" presName="node" presStyleCnt="0"/>
      <dgm:spPr/>
    </dgm:pt>
    <dgm:pt modelId="{F2B8DBFB-F41F-45EB-BBA4-D277F37E50D5}" type="pres">
      <dgm:prSet presAssocID="{DB1A554A-3A11-47BC-A164-EF823AC57A8E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E709DD-38CA-4D4D-906B-1B22A03D8B60}" type="pres">
      <dgm:prSet presAssocID="{DB1A554A-3A11-47BC-A164-EF823AC57A8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9EA421-5AD9-47EA-BCEB-342D83BB3900}" type="pres">
      <dgm:prSet presAssocID="{A4207D91-5489-4A0A-A2C9-458B3C80C868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7A6ADD0E-6E6C-45A9-A5CD-70F4F7D0016F}" type="pres">
      <dgm:prSet presAssocID="{6080CA4A-1D7C-43FD-A7A2-422984760295}" presName="node" presStyleCnt="0"/>
      <dgm:spPr/>
    </dgm:pt>
    <dgm:pt modelId="{8FF0F6F9-FB8C-421A-8429-79673C55B5C4}" type="pres">
      <dgm:prSet presAssocID="{6080CA4A-1D7C-43FD-A7A2-42298476029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113FE9-E1BF-4DF8-B529-B12BFE80CEC7}" type="pres">
      <dgm:prSet presAssocID="{6080CA4A-1D7C-43FD-A7A2-42298476029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1D190EF-EF23-4FD4-B61F-9039458140D8}" type="presOf" srcId="{A4207D91-5489-4A0A-A2C9-458B3C80C868}" destId="{009EA421-5AD9-47EA-BCEB-342D83BB3900}" srcOrd="0" destOrd="0" presId="urn:microsoft.com/office/officeart/2005/8/layout/radial2"/>
    <dgm:cxn modelId="{58B86A67-A4A4-4223-A32D-3836824005BD}" type="presOf" srcId="{8415D1C8-8852-40B6-A65E-A8345F4A7B3E}" destId="{B1113FE9-E1BF-4DF8-B529-B12BFE80CEC7}" srcOrd="0" destOrd="0" presId="urn:microsoft.com/office/officeart/2005/8/layout/radial2"/>
    <dgm:cxn modelId="{CD4F476C-A4FA-43D0-BB99-E28D7A7EDCC3}" type="presOf" srcId="{EDD230C2-3123-4105-8C43-7211A6CACE17}" destId="{B1113FE9-E1BF-4DF8-B529-B12BFE80CEC7}" srcOrd="0" destOrd="1" presId="urn:microsoft.com/office/officeart/2005/8/layout/radial2"/>
    <dgm:cxn modelId="{E89D67EF-8A74-49AF-8248-36C9B3AC38EF}" type="presOf" srcId="{3EFF284D-9D08-47B7-BAD6-57570B4123D7}" destId="{88AF994D-07F3-4BDC-9F71-732A383A690C}" srcOrd="0" destOrd="0" presId="urn:microsoft.com/office/officeart/2005/8/layout/radial2"/>
    <dgm:cxn modelId="{12174187-0F39-4ADE-980F-CCC5A0E667F4}" type="presOf" srcId="{6B3C3620-6875-4CC0-804C-BB70B32ECF36}" destId="{5E7C235C-1887-4B11-9EA7-E7E677C590A8}" srcOrd="0" destOrd="0" presId="urn:microsoft.com/office/officeart/2005/8/layout/radial2"/>
    <dgm:cxn modelId="{248A21A5-F718-424E-A70D-700F41F9D53E}" type="presOf" srcId="{4F0C6E11-C0EC-4F7A-A0AC-789C139D3A9E}" destId="{44E709DD-38CA-4D4D-906B-1B22A03D8B60}" srcOrd="0" destOrd="0" presId="urn:microsoft.com/office/officeart/2005/8/layout/radial2"/>
    <dgm:cxn modelId="{114F838C-F008-4F62-AA6E-13411A2954C4}" srcId="{DB1A554A-3A11-47BC-A164-EF823AC57A8E}" destId="{F11834F3-1C1F-4ED3-A36C-92CEC86AE192}" srcOrd="1" destOrd="0" parTransId="{68F4EEA0-DCA5-45A9-AB5D-9B7F6C6DB76A}" sibTransId="{7E602A11-A78C-4ED5-AE27-279C01CFAC57}"/>
    <dgm:cxn modelId="{56C5F02F-3DE6-4BDB-983E-E88A629372B1}" type="presOf" srcId="{F11834F3-1C1F-4ED3-A36C-92CEC86AE192}" destId="{44E709DD-38CA-4D4D-906B-1B22A03D8B60}" srcOrd="0" destOrd="1" presId="urn:microsoft.com/office/officeart/2005/8/layout/radial2"/>
    <dgm:cxn modelId="{9313FBFB-B269-4894-AB1B-935161EE7246}" srcId="{E264B0EB-2EE8-4458-8B85-7512296E4D09}" destId="{6080CA4A-1D7C-43FD-A7A2-422984760295}" srcOrd="2" destOrd="0" parTransId="{A4207D91-5489-4A0A-A2C9-458B3C80C868}" sibTransId="{365B1949-9D03-43E3-88F3-D9CECD51D5A2}"/>
    <dgm:cxn modelId="{2314E505-530B-4C81-9A8F-7949F42D48A9}" srcId="{E264B0EB-2EE8-4458-8B85-7512296E4D09}" destId="{A0E7F8DC-5887-453E-A112-075FA1F4CBC9}" srcOrd="0" destOrd="0" parTransId="{6B3C3620-6875-4CC0-804C-BB70B32ECF36}" sibTransId="{18C6331F-3C37-47B1-9CC6-9B45A12D6120}"/>
    <dgm:cxn modelId="{97D67EE5-A26F-4AE0-AC23-FCE39D04658B}" type="presOf" srcId="{A0E7F8DC-5887-453E-A112-075FA1F4CBC9}" destId="{BE698259-35B5-4196-AB16-D8CD0AC10231}" srcOrd="0" destOrd="0" presId="urn:microsoft.com/office/officeart/2005/8/layout/radial2"/>
    <dgm:cxn modelId="{103C8241-7BF0-4965-96B7-0F0224C58348}" type="presOf" srcId="{6080CA4A-1D7C-43FD-A7A2-422984760295}" destId="{8FF0F6F9-FB8C-421A-8429-79673C55B5C4}" srcOrd="0" destOrd="0" presId="urn:microsoft.com/office/officeart/2005/8/layout/radial2"/>
    <dgm:cxn modelId="{092E52AA-F824-42D7-BCC9-3ED9D522359F}" srcId="{6080CA4A-1D7C-43FD-A7A2-422984760295}" destId="{8415D1C8-8852-40B6-A65E-A8345F4A7B3E}" srcOrd="0" destOrd="0" parTransId="{0D3AE3B3-1686-4E83-B500-DC4D35A41BD6}" sibTransId="{C96042C0-1F40-4D5F-B8FC-B1795914C690}"/>
    <dgm:cxn modelId="{EDD9937F-2461-4AC3-A385-E0095B20E190}" type="presOf" srcId="{DB1A554A-3A11-47BC-A164-EF823AC57A8E}" destId="{F2B8DBFB-F41F-45EB-BBA4-D277F37E50D5}" srcOrd="0" destOrd="0" presId="urn:microsoft.com/office/officeart/2005/8/layout/radial2"/>
    <dgm:cxn modelId="{9C70CF33-77BC-4819-92DB-7929C4447404}" srcId="{E264B0EB-2EE8-4458-8B85-7512296E4D09}" destId="{DB1A554A-3A11-47BC-A164-EF823AC57A8E}" srcOrd="1" destOrd="0" parTransId="{99F748FF-B5EF-4FB0-BB53-6E32D044DF29}" sibTransId="{BD13BE06-54DC-490C-B54F-32B57A11637C}"/>
    <dgm:cxn modelId="{E9B23589-0582-4D1E-964E-9E5AD9A0555A}" srcId="{A0E7F8DC-5887-453E-A112-075FA1F4CBC9}" destId="{3EFF284D-9D08-47B7-BAD6-57570B4123D7}" srcOrd="0" destOrd="0" parTransId="{8E39F7BD-4B93-4D76-82EB-3B52F78F4881}" sibTransId="{99BD6AAE-F08A-4822-9867-AA5A5EBDF1FB}"/>
    <dgm:cxn modelId="{5023CF53-7330-4FD5-81EA-32B650A94073}" type="presOf" srcId="{E264B0EB-2EE8-4458-8B85-7512296E4D09}" destId="{8A54E50A-C545-496C-AA7F-098F30B62038}" srcOrd="0" destOrd="0" presId="urn:microsoft.com/office/officeart/2005/8/layout/radial2"/>
    <dgm:cxn modelId="{4527858D-8995-439B-BD32-3EFDB989D224}" srcId="{DB1A554A-3A11-47BC-A164-EF823AC57A8E}" destId="{4F0C6E11-C0EC-4F7A-A0AC-789C139D3A9E}" srcOrd="0" destOrd="0" parTransId="{C6D2A4CC-44A2-4515-A74F-8D3CB177C504}" sibTransId="{ED60E529-4B0D-46F2-BA47-A507CF03C7BD}"/>
    <dgm:cxn modelId="{2C405678-021F-42A1-A228-6E39347C763F}" type="presOf" srcId="{809476EA-2376-47CA-9B6A-08049D512D5B}" destId="{88AF994D-07F3-4BDC-9F71-732A383A690C}" srcOrd="0" destOrd="1" presId="urn:microsoft.com/office/officeart/2005/8/layout/radial2"/>
    <dgm:cxn modelId="{8425FEA8-5C93-4A57-B535-6D47AA49A761}" type="presOf" srcId="{99F748FF-B5EF-4FB0-BB53-6E32D044DF29}" destId="{4612DAD3-FFF4-4490-9587-8D5CA7C13CA7}" srcOrd="0" destOrd="0" presId="urn:microsoft.com/office/officeart/2005/8/layout/radial2"/>
    <dgm:cxn modelId="{C8051F09-C450-4ADB-869D-DF8F93FA02DA}" srcId="{6080CA4A-1D7C-43FD-A7A2-422984760295}" destId="{EDD230C2-3123-4105-8C43-7211A6CACE17}" srcOrd="1" destOrd="0" parTransId="{43220C7C-E0E5-4CAE-AFFD-405BD87FA002}" sibTransId="{B32ECCC8-FB5E-410D-9F20-F0FBF6E056A6}"/>
    <dgm:cxn modelId="{2BFE6897-C9B4-4C88-9B5C-8322C9772B07}" srcId="{A0E7F8DC-5887-453E-A112-075FA1F4CBC9}" destId="{809476EA-2376-47CA-9B6A-08049D512D5B}" srcOrd="1" destOrd="0" parTransId="{77EFD5B5-720B-418E-8E26-8807E38E4D5E}" sibTransId="{C478BFC7-6722-44E8-B3F5-92928682557B}"/>
    <dgm:cxn modelId="{8B69530B-B3CC-4380-A62B-3AD2C3FD2A68}" type="presParOf" srcId="{8A54E50A-C545-496C-AA7F-098F30B62038}" destId="{F88ADE52-8C30-4659-90A6-F54659A16A08}" srcOrd="0" destOrd="0" presId="urn:microsoft.com/office/officeart/2005/8/layout/radial2"/>
    <dgm:cxn modelId="{69A3C57D-67E7-496C-AC79-669448679589}" type="presParOf" srcId="{F88ADE52-8C30-4659-90A6-F54659A16A08}" destId="{4A91C816-FC2B-48A5-A421-0289538F5C27}" srcOrd="0" destOrd="0" presId="urn:microsoft.com/office/officeart/2005/8/layout/radial2"/>
    <dgm:cxn modelId="{5F062652-C9FC-4CBB-AD59-4ACAC80E4903}" type="presParOf" srcId="{4A91C816-FC2B-48A5-A421-0289538F5C27}" destId="{EF3A1DBE-9104-4BEC-B9D2-B2183B4F981D}" srcOrd="0" destOrd="0" presId="urn:microsoft.com/office/officeart/2005/8/layout/radial2"/>
    <dgm:cxn modelId="{9B3CF40D-36D4-405E-B00A-F340E0224D06}" type="presParOf" srcId="{4A91C816-FC2B-48A5-A421-0289538F5C27}" destId="{A3CD544E-EDA8-498C-8E7E-68232E151924}" srcOrd="1" destOrd="0" presId="urn:microsoft.com/office/officeart/2005/8/layout/radial2"/>
    <dgm:cxn modelId="{7B692B63-0DEC-4384-9290-C41C06DD15E7}" type="presParOf" srcId="{F88ADE52-8C30-4659-90A6-F54659A16A08}" destId="{5E7C235C-1887-4B11-9EA7-E7E677C590A8}" srcOrd="1" destOrd="0" presId="urn:microsoft.com/office/officeart/2005/8/layout/radial2"/>
    <dgm:cxn modelId="{3502971B-9745-494C-9B50-4329D8F00C17}" type="presParOf" srcId="{F88ADE52-8C30-4659-90A6-F54659A16A08}" destId="{4DC15BA2-F478-4C62-95F2-8E417CF83866}" srcOrd="2" destOrd="0" presId="urn:microsoft.com/office/officeart/2005/8/layout/radial2"/>
    <dgm:cxn modelId="{86D2B907-E8E2-422E-8700-F197B2DF244B}" type="presParOf" srcId="{4DC15BA2-F478-4C62-95F2-8E417CF83866}" destId="{BE698259-35B5-4196-AB16-D8CD0AC10231}" srcOrd="0" destOrd="0" presId="urn:microsoft.com/office/officeart/2005/8/layout/radial2"/>
    <dgm:cxn modelId="{DDA77AD0-F84E-4870-AD65-4F9049A7288A}" type="presParOf" srcId="{4DC15BA2-F478-4C62-95F2-8E417CF83866}" destId="{88AF994D-07F3-4BDC-9F71-732A383A690C}" srcOrd="1" destOrd="0" presId="urn:microsoft.com/office/officeart/2005/8/layout/radial2"/>
    <dgm:cxn modelId="{92EDA631-1B2F-4A86-B304-3895CDEE454B}" type="presParOf" srcId="{F88ADE52-8C30-4659-90A6-F54659A16A08}" destId="{4612DAD3-FFF4-4490-9587-8D5CA7C13CA7}" srcOrd="3" destOrd="0" presId="urn:microsoft.com/office/officeart/2005/8/layout/radial2"/>
    <dgm:cxn modelId="{53166C40-CD25-4CD9-AAB1-1863E7951540}" type="presParOf" srcId="{F88ADE52-8C30-4659-90A6-F54659A16A08}" destId="{30F19479-E5D4-4F7A-B8B8-32DC26C34449}" srcOrd="4" destOrd="0" presId="urn:microsoft.com/office/officeart/2005/8/layout/radial2"/>
    <dgm:cxn modelId="{BFEEE38B-C5BC-428E-96C2-9163DD1D5B36}" type="presParOf" srcId="{30F19479-E5D4-4F7A-B8B8-32DC26C34449}" destId="{F2B8DBFB-F41F-45EB-BBA4-D277F37E50D5}" srcOrd="0" destOrd="0" presId="urn:microsoft.com/office/officeart/2005/8/layout/radial2"/>
    <dgm:cxn modelId="{27184ED7-1EF0-415F-8BBF-2AEDA40308D5}" type="presParOf" srcId="{30F19479-E5D4-4F7A-B8B8-32DC26C34449}" destId="{44E709DD-38CA-4D4D-906B-1B22A03D8B60}" srcOrd="1" destOrd="0" presId="urn:microsoft.com/office/officeart/2005/8/layout/radial2"/>
    <dgm:cxn modelId="{3C1C2CFA-474E-4F20-836E-971E01627403}" type="presParOf" srcId="{F88ADE52-8C30-4659-90A6-F54659A16A08}" destId="{009EA421-5AD9-47EA-BCEB-342D83BB3900}" srcOrd="5" destOrd="0" presId="urn:microsoft.com/office/officeart/2005/8/layout/radial2"/>
    <dgm:cxn modelId="{51654441-FE26-41F1-89D0-F51F7FE0EE27}" type="presParOf" srcId="{F88ADE52-8C30-4659-90A6-F54659A16A08}" destId="{7A6ADD0E-6E6C-45A9-A5CD-70F4F7D0016F}" srcOrd="6" destOrd="0" presId="urn:microsoft.com/office/officeart/2005/8/layout/radial2"/>
    <dgm:cxn modelId="{3A9D6587-55D5-4465-9147-4C91810F91AF}" type="presParOf" srcId="{7A6ADD0E-6E6C-45A9-A5CD-70F4F7D0016F}" destId="{8FF0F6F9-FB8C-421A-8429-79673C55B5C4}" srcOrd="0" destOrd="0" presId="urn:microsoft.com/office/officeart/2005/8/layout/radial2"/>
    <dgm:cxn modelId="{B318BA07-2EB5-45A7-8CB8-0747AA401CD7}" type="presParOf" srcId="{7A6ADD0E-6E6C-45A9-A5CD-70F4F7D0016F}" destId="{B1113FE9-E1BF-4DF8-B529-B12BFE80CEC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5622C-97B9-4DFB-8B65-9E85D3F78C38}">
      <dsp:nvSpPr>
        <dsp:cNvPr id="0" name=""/>
        <dsp:cNvSpPr/>
      </dsp:nvSpPr>
      <dsp:spPr>
        <a:xfrm>
          <a:off x="72732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72732" y="1798945"/>
        <a:ext cx="2011188" cy="1798945"/>
      </dsp:txXfrm>
    </dsp:sp>
    <dsp:sp modelId="{431C03B3-46AF-423C-BEB7-FEDD5B1D8ABC}">
      <dsp:nvSpPr>
        <dsp:cNvPr id="0" name=""/>
        <dsp:cNvSpPr/>
      </dsp:nvSpPr>
      <dsp:spPr>
        <a:xfrm>
          <a:off x="258702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E6BA9-F395-459F-9371-A841CF15589B}">
      <dsp:nvSpPr>
        <dsp:cNvPr id="0" name=""/>
        <dsp:cNvSpPr/>
      </dsp:nvSpPr>
      <dsp:spPr>
        <a:xfrm>
          <a:off x="2073443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798945"/>
        <a:ext cx="2011188" cy="1798945"/>
      </dsp:txXfrm>
    </dsp:sp>
    <dsp:sp modelId="{8C90B000-9F1D-4126-AD75-6CE8EDB17222}">
      <dsp:nvSpPr>
        <dsp:cNvPr id="0" name=""/>
        <dsp:cNvSpPr/>
      </dsp:nvSpPr>
      <dsp:spPr>
        <a:xfrm>
          <a:off x="2330226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21AD5-0565-4D70-8D6B-FDB2709B7D9B}">
      <dsp:nvSpPr>
        <dsp:cNvPr id="0" name=""/>
        <dsp:cNvSpPr/>
      </dsp:nvSpPr>
      <dsp:spPr>
        <a:xfrm>
          <a:off x="4144967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798945"/>
        <a:ext cx="2011188" cy="1798945"/>
      </dsp:txXfrm>
    </dsp:sp>
    <dsp:sp modelId="{64A84CB5-1440-4C68-AB40-9A037476BF62}">
      <dsp:nvSpPr>
        <dsp:cNvPr id="0" name=""/>
        <dsp:cNvSpPr/>
      </dsp:nvSpPr>
      <dsp:spPr>
        <a:xfrm>
          <a:off x="4401751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FD7BF-5165-492E-9A1C-B8D46DA98C55}">
      <dsp:nvSpPr>
        <dsp:cNvPr id="0" name=""/>
        <dsp:cNvSpPr/>
      </dsp:nvSpPr>
      <dsp:spPr>
        <a:xfrm>
          <a:off x="6216492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798945"/>
        <a:ext cx="2011188" cy="1798945"/>
      </dsp:txXfrm>
    </dsp:sp>
    <dsp:sp modelId="{65A12FBD-2109-430F-9724-B088C813E38C}">
      <dsp:nvSpPr>
        <dsp:cNvPr id="0" name=""/>
        <dsp:cNvSpPr/>
      </dsp:nvSpPr>
      <dsp:spPr>
        <a:xfrm>
          <a:off x="6473275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933C1C-BF86-4403-BF66-85D8AE2B7E7A}">
      <dsp:nvSpPr>
        <dsp:cNvPr id="0" name=""/>
        <dsp:cNvSpPr/>
      </dsp:nvSpPr>
      <dsp:spPr>
        <a:xfrm>
          <a:off x="329183" y="3597890"/>
          <a:ext cx="7571232" cy="67460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DB147-A5D2-4479-AFB3-1DDF4778872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1F731F-8D95-40B8-A66F-D86FBB6AAC3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D585A641-0754-413E-B41C-D49821AA48B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26BFD28-F806-4BAF-9630-004D881677A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748734-637C-4950-BE2F-B0B5325C4D5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50D7BF8A-E297-4114-AD19-6FD389C92FB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EA421-5AD9-47EA-BCEB-342D83BB3900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2DAD3-FFF4-4490-9587-8D5CA7C13CA7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7C235C-1887-4B11-9EA7-E7E677C590A8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D544E-EDA8-498C-8E7E-68232E15192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98259-35B5-4196-AB16-D8CD0AC10231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88AF994D-07F3-4BDC-9F71-732A383A690C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tx2"/>
              </a:solidFill>
            </a:rPr>
            <a:t>掌握最新疫情</a:t>
          </a:r>
          <a:endParaRPr lang="zh-TW" sz="2000" kern="1200" dirty="0">
            <a:solidFill>
              <a:schemeClr val="tx2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tx2"/>
              </a:solidFill>
            </a:rPr>
            <a:t>了解防疫議題</a:t>
          </a:r>
          <a:endParaRPr lang="zh-TW" sz="2000" kern="1200" dirty="0">
            <a:solidFill>
              <a:schemeClr val="tx2"/>
            </a:solidFill>
          </a:endParaRPr>
        </a:p>
      </dsp:txBody>
      <dsp:txXfrm>
        <a:off x="4727575" y="1626"/>
        <a:ext cx="1956539" cy="1304359"/>
      </dsp:txXfrm>
    </dsp:sp>
    <dsp:sp modelId="{F2B8DBFB-F41F-45EB-BBA4-D277F37E50D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3"/>
            </a:rPr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44E709DD-38CA-4D4D-906B-1B22A03D8B6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0070C0"/>
              </a:solidFill>
            </a:rPr>
            <a:t>你的防疫觀念正確嗎？</a:t>
          </a:r>
          <a:endParaRPr lang="zh-TW" sz="2000" kern="1200" dirty="0">
            <a:solidFill>
              <a:srgbClr val="0070C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0070C0"/>
              </a:solidFill>
            </a:rPr>
            <a:t>擊敗新冠病毒，健康久久！</a:t>
          </a:r>
          <a:endParaRPr lang="zh-TW" sz="2000" kern="1200" dirty="0">
            <a:solidFill>
              <a:srgbClr val="0070C0"/>
            </a:solidFill>
          </a:endParaRPr>
        </a:p>
      </dsp:txBody>
      <dsp:txXfrm>
        <a:off x="5158753" y="1610801"/>
        <a:ext cx="1956539" cy="1304359"/>
      </dsp:txXfrm>
    </dsp:sp>
    <dsp:sp modelId="{8FF0F6F9-FB8C-421A-8429-79673C55B5C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hlinkClick xmlns:r="http://schemas.openxmlformats.org/officeDocument/2006/relationships" r:id="rId4"/>
            </a:rPr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B1113FE9-E1BF-4DF8-B529-B12BFE80CEC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chemeClr val="accent6"/>
              </a:solidFill>
            </a:rPr>
            <a:t>觀賞防疫影片</a:t>
          </a:r>
          <a:endParaRPr lang="zh-TW" altLang="en-US" sz="2000" kern="1200" dirty="0">
            <a:solidFill>
              <a:schemeClr val="accent6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chemeClr val="accent6"/>
              </a:solidFill>
            </a:rPr>
            <a:t>照顧自己，愛護家人！</a:t>
          </a:r>
          <a:endParaRPr lang="zh-TW" altLang="en-US" sz="2000" kern="1200" dirty="0">
            <a:solidFill>
              <a:schemeClr val="accent6"/>
            </a:solidFill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70C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rgbClr val="FF0000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F0"/>
            </a:gs>
            <a:gs pos="0">
              <a:srgbClr val="FF0000"/>
            </a:gs>
            <a:gs pos="80000">
              <a:schemeClr val="bg1">
                <a:lumMod val="0"/>
                <a:alpha val="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文鼎中廣告體" panose="020B0602010101010101" pitchFamily="34" charset="-120"/>
          <a:ea typeface="文鼎中廣告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88" y="2204864"/>
            <a:ext cx="567942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670253"/>
              </p:ext>
            </p:extLst>
          </p:nvPr>
        </p:nvGraphicFramePr>
        <p:xfrm>
          <a:off x="457200" y="1628800"/>
          <a:ext cx="8229600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5688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485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文鼎中廣告體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2021-12-02T06:12:25Z</dcterms:modified>
</cp:coreProperties>
</file>