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AEAE"/>
    <a:srgbClr val="A7E8FF"/>
    <a:srgbClr val="AAFCDD"/>
    <a:srgbClr val="19F1B8"/>
    <a:srgbClr val="E02FFD"/>
    <a:srgbClr val="D895FD"/>
    <a:srgbClr val="FFD875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D84BA-10E3-4644-AEA9-0D9CF5F6D3C8}" type="doc">
      <dgm:prSet loTypeId="urn:microsoft.com/office/officeart/2005/8/layout/hList7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1182EA7-2CCB-419A-9949-01A02FCD7161}">
      <dgm:prSet/>
      <dgm:spPr/>
      <dgm:t>
        <a:bodyPr/>
        <a:lstStyle/>
        <a:p>
          <a:pPr rtl="0"/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有發燒、呼吸道症狀速就醫</a:t>
          </a:r>
          <a:endParaRPr lang="zh-TW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gm:t>
    </dgm:pt>
    <dgm:pt modelId="{D5A3960F-73AF-41B6-8625-C1DEADEBFCD7}" type="sibTrans" cxnId="{BCD78A79-897C-4FFD-9386-F1FDA11566C0}">
      <dgm:prSet/>
      <dgm:spPr/>
      <dgm:t>
        <a:bodyPr/>
        <a:lstStyle/>
        <a:p>
          <a:endParaRPr lang="zh-TW" altLang="en-US"/>
        </a:p>
      </dgm:t>
    </dgm:pt>
    <dgm:pt modelId="{46A78482-67E0-4DA7-9B93-F71914CD65E0}" type="parTrans" cxnId="{BCD78A79-897C-4FFD-9386-F1FDA11566C0}">
      <dgm:prSet/>
      <dgm:spPr/>
      <dgm:t>
        <a:bodyPr/>
        <a:lstStyle/>
        <a:p>
          <a:endParaRPr lang="zh-TW" altLang="en-US"/>
        </a:p>
      </dgm:t>
    </dgm:pt>
    <dgm:pt modelId="{96B70A05-6E2F-4059-9887-41A62B7E1840}">
      <dgm:prSet/>
      <dgm:spPr/>
      <dgm:t>
        <a:bodyPr/>
        <a:lstStyle/>
        <a:p>
          <a:pPr rtl="0"/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噴</a:t>
          </a:r>
          <a:r>
            <a:rPr lang="en-US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75%</a:t>
          </a:r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酒精搓洗雙手</a:t>
          </a:r>
          <a:r>
            <a:rPr lang="en-US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20-30</a:t>
          </a:r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秒</a:t>
          </a:r>
          <a:endParaRPr lang="zh-TW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gm:t>
    </dgm:pt>
    <dgm:pt modelId="{3ED8CE90-041A-448A-9E4D-597868C136FE}" type="sibTrans" cxnId="{027FC50D-FBE9-43AB-BF52-39448BC2CB1E}">
      <dgm:prSet/>
      <dgm:spPr/>
      <dgm:t>
        <a:bodyPr/>
        <a:lstStyle/>
        <a:p>
          <a:endParaRPr lang="zh-TW" altLang="en-US"/>
        </a:p>
      </dgm:t>
    </dgm:pt>
    <dgm:pt modelId="{C870FFD4-8E1C-4177-8C06-367110AB6E13}" type="parTrans" cxnId="{027FC50D-FBE9-43AB-BF52-39448BC2CB1E}">
      <dgm:prSet/>
      <dgm:spPr/>
      <dgm:t>
        <a:bodyPr/>
        <a:lstStyle/>
        <a:p>
          <a:endParaRPr lang="zh-TW" altLang="en-US"/>
        </a:p>
      </dgm:t>
    </dgm:pt>
    <dgm:pt modelId="{F7212B55-1B17-4887-9A7E-E441F81DDFD3}">
      <dgm:prSet/>
      <dgm:spPr/>
      <dgm:t>
        <a:bodyPr/>
        <a:lstStyle/>
        <a:p>
          <a:pPr rtl="0"/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口罩要遮住口鼻、蓋住下巴  </a:t>
          </a:r>
          <a:endParaRPr lang="zh-TW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gm:t>
    </dgm:pt>
    <dgm:pt modelId="{C4BFEA04-53ED-4800-8938-6757797E1498}" type="sibTrans" cxnId="{15A83FA8-AFC0-4631-94EF-0FD4CE119EA3}">
      <dgm:prSet/>
      <dgm:spPr/>
      <dgm:t>
        <a:bodyPr/>
        <a:lstStyle/>
        <a:p>
          <a:endParaRPr lang="zh-TW" altLang="en-US"/>
        </a:p>
      </dgm:t>
    </dgm:pt>
    <dgm:pt modelId="{674EB59A-FA2B-49DC-ABB7-A55311B50A4C}" type="parTrans" cxnId="{15A83FA8-AFC0-4631-94EF-0FD4CE119EA3}">
      <dgm:prSet/>
      <dgm:spPr/>
      <dgm:t>
        <a:bodyPr/>
        <a:lstStyle/>
        <a:p>
          <a:endParaRPr lang="zh-TW" altLang="en-US"/>
        </a:p>
      </dgm:t>
    </dgm:pt>
    <dgm:pt modelId="{3F7B8365-7D2D-48BF-8387-FF19E187ABB5}">
      <dgm:prSet/>
      <dgm:spPr/>
      <dgm:t>
        <a:bodyPr/>
        <a:lstStyle/>
        <a:p>
          <a:pPr rtl="0"/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雙手肥皂清潔，搓洗</a:t>
          </a:r>
          <a:r>
            <a:rPr lang="en-US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40~60</a:t>
          </a:r>
          <a:r>
            <a:rPr lang="zh-TW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秒</a:t>
          </a:r>
          <a:endParaRPr lang="zh-TW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gm:t>
    </dgm:pt>
    <dgm:pt modelId="{B5EE16B2-39AC-4750-9537-3D1D3193268C}" type="sibTrans" cxnId="{1C41F3DE-9376-4857-A6BD-179A130D82BB}">
      <dgm:prSet/>
      <dgm:spPr/>
      <dgm:t>
        <a:bodyPr/>
        <a:lstStyle/>
        <a:p>
          <a:endParaRPr lang="zh-TW" altLang="en-US"/>
        </a:p>
      </dgm:t>
    </dgm:pt>
    <dgm:pt modelId="{6C3782EB-6194-4679-A3B0-51BC3A63F6FE}" type="parTrans" cxnId="{1C41F3DE-9376-4857-A6BD-179A130D82BB}">
      <dgm:prSet/>
      <dgm:spPr/>
      <dgm:t>
        <a:bodyPr/>
        <a:lstStyle/>
        <a:p>
          <a:endParaRPr lang="zh-TW" altLang="en-US"/>
        </a:p>
      </dgm:t>
    </dgm:pt>
    <dgm:pt modelId="{E1D2450D-E14B-48CD-AE48-2EC2CE2A7C06}" type="pres">
      <dgm:prSet presAssocID="{32ED84BA-10E3-4644-AEA9-0D9CF5F6D3C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67DD6A4-3308-41FD-931D-8E5A870C780C}" type="pres">
      <dgm:prSet presAssocID="{32ED84BA-10E3-4644-AEA9-0D9CF5F6D3C8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F52E2F12-052F-40FF-842C-2A9B43692C16}" type="pres">
      <dgm:prSet presAssocID="{32ED84BA-10E3-4644-AEA9-0D9CF5F6D3C8}" presName="linComp" presStyleCnt="0"/>
      <dgm:spPr/>
      <dgm:t>
        <a:bodyPr/>
        <a:lstStyle/>
        <a:p>
          <a:endParaRPr lang="zh-TW" altLang="en-US"/>
        </a:p>
      </dgm:t>
    </dgm:pt>
    <dgm:pt modelId="{06DE0D10-CBCC-4A78-BB63-038F8D27FBE8}" type="pres">
      <dgm:prSet presAssocID="{3F7B8365-7D2D-48BF-8387-FF19E187ABB5}" presName="compNode" presStyleCnt="0"/>
      <dgm:spPr/>
      <dgm:t>
        <a:bodyPr/>
        <a:lstStyle/>
        <a:p>
          <a:endParaRPr lang="zh-TW" altLang="en-US"/>
        </a:p>
      </dgm:t>
    </dgm:pt>
    <dgm:pt modelId="{C1A0E896-708E-4BF8-8BC6-778129D719AF}" type="pres">
      <dgm:prSet presAssocID="{3F7B8365-7D2D-48BF-8387-FF19E187ABB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2C81E5F-CBF0-4B8F-9580-351645F21CA8}" type="pres">
      <dgm:prSet presAssocID="{3F7B8365-7D2D-48BF-8387-FF19E187ABB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7BB2B9-5BB2-4086-B264-200446456A05}" type="pres">
      <dgm:prSet presAssocID="{3F7B8365-7D2D-48BF-8387-FF19E187ABB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18F5163D-1336-491B-A3E4-D8EFFD309DB5}" type="pres">
      <dgm:prSet presAssocID="{3F7B8365-7D2D-48BF-8387-FF19E187ABB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EE343FB-BBD7-4349-AFE0-D060B2E2E78D}" type="pres">
      <dgm:prSet presAssocID="{B5EE16B2-39AC-4750-9537-3D1D3193268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640CC2-6718-4E0A-9C90-1E8DA6C107D7}" type="pres">
      <dgm:prSet presAssocID="{F7212B55-1B17-4887-9A7E-E441F81DDFD3}" presName="compNode" presStyleCnt="0"/>
      <dgm:spPr/>
      <dgm:t>
        <a:bodyPr/>
        <a:lstStyle/>
        <a:p>
          <a:endParaRPr lang="zh-TW" altLang="en-US"/>
        </a:p>
      </dgm:t>
    </dgm:pt>
    <dgm:pt modelId="{837F0C5E-37C2-4237-926C-3AC8BC0ECC5D}" type="pres">
      <dgm:prSet presAssocID="{F7212B55-1B17-4887-9A7E-E441F81DDFD3}" presName="bkgdShape" presStyleLbl="node1" presStyleIdx="1" presStyleCnt="4" custLinFactNeighborX="-3896"/>
      <dgm:spPr/>
      <dgm:t>
        <a:bodyPr/>
        <a:lstStyle/>
        <a:p>
          <a:endParaRPr lang="zh-TW" altLang="en-US"/>
        </a:p>
      </dgm:t>
    </dgm:pt>
    <dgm:pt modelId="{CE965EDE-69C0-4064-BF83-53E0E82A6A8B}" type="pres">
      <dgm:prSet presAssocID="{F7212B55-1B17-4887-9A7E-E441F81DDFD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B46C39-B999-4875-8B78-FE09B84DAAE9}" type="pres">
      <dgm:prSet presAssocID="{F7212B55-1B17-4887-9A7E-E441F81DDFD3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32DF8671-9503-42FE-B0FB-3423A21F3373}" type="pres">
      <dgm:prSet presAssocID="{F7212B55-1B17-4887-9A7E-E441F81DDFD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E59A2E-5D2F-4348-8547-21F0E355928F}" type="pres">
      <dgm:prSet presAssocID="{C4BFEA04-53ED-4800-8938-6757797E149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0EACCA-5EDC-4401-9C72-416E630426BB}" type="pres">
      <dgm:prSet presAssocID="{96B70A05-6E2F-4059-9887-41A62B7E1840}" presName="compNode" presStyleCnt="0"/>
      <dgm:spPr/>
      <dgm:t>
        <a:bodyPr/>
        <a:lstStyle/>
        <a:p>
          <a:endParaRPr lang="zh-TW" altLang="en-US"/>
        </a:p>
      </dgm:t>
    </dgm:pt>
    <dgm:pt modelId="{B44ECB45-4DE4-4CD2-B44C-D9B7AD2E62CD}" type="pres">
      <dgm:prSet presAssocID="{96B70A05-6E2F-4059-9887-41A62B7E184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617F73E-F7F5-4CD9-BC1D-8EA7D9892916}" type="pres">
      <dgm:prSet presAssocID="{96B70A05-6E2F-4059-9887-41A62B7E184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87E6AD-5F25-43B5-B93B-52D0FA33DD98}" type="pres">
      <dgm:prSet presAssocID="{96B70A05-6E2F-4059-9887-41A62B7E1840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EB6049A-D9FA-4FD0-BE16-44FE1508C4D6}" type="pres">
      <dgm:prSet presAssocID="{96B70A05-6E2F-4059-9887-41A62B7E184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0CBD286-E982-4CC0-9B1F-DC66E4A6EEFD}" type="pres">
      <dgm:prSet presAssocID="{3ED8CE90-041A-448A-9E4D-597868C136F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943E5E1-78D3-432E-9794-43E7EAFD0995}" type="pres">
      <dgm:prSet presAssocID="{D1182EA7-2CCB-419A-9949-01A02FCD7161}" presName="compNode" presStyleCnt="0"/>
      <dgm:spPr/>
      <dgm:t>
        <a:bodyPr/>
        <a:lstStyle/>
        <a:p>
          <a:endParaRPr lang="zh-TW" altLang="en-US"/>
        </a:p>
      </dgm:t>
    </dgm:pt>
    <dgm:pt modelId="{8476C334-5A22-4877-A179-BC5C0913C8DC}" type="pres">
      <dgm:prSet presAssocID="{D1182EA7-2CCB-419A-9949-01A02FCD716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B1F02B5-6FC1-4A2D-A124-76E718E53EE5}" type="pres">
      <dgm:prSet presAssocID="{D1182EA7-2CCB-419A-9949-01A02FCD716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68C535-37CA-45CE-A883-2962B8286146}" type="pres">
      <dgm:prSet presAssocID="{D1182EA7-2CCB-419A-9949-01A02FCD7161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A5F33F76-4BEC-4777-A72B-DE4DE4BBCCDB}" type="pres">
      <dgm:prSet presAssocID="{D1182EA7-2CCB-419A-9949-01A02FCD716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974A6D1-02A0-4FF1-A074-5C9ABC53128B}" type="presOf" srcId="{96B70A05-6E2F-4059-9887-41A62B7E1840}" destId="{B44ECB45-4DE4-4CD2-B44C-D9B7AD2E62CD}" srcOrd="0" destOrd="0" presId="urn:microsoft.com/office/officeart/2005/8/layout/hList7"/>
    <dgm:cxn modelId="{B48D83D4-9627-4A17-B7AF-AFFCEB9735F4}" type="presOf" srcId="{3F7B8365-7D2D-48BF-8387-FF19E187ABB5}" destId="{C1A0E896-708E-4BF8-8BC6-778129D719AF}" srcOrd="0" destOrd="0" presId="urn:microsoft.com/office/officeart/2005/8/layout/hList7"/>
    <dgm:cxn modelId="{C7E468A4-15FE-42DC-9E1B-5AF35C40C1B4}" type="presOf" srcId="{3F7B8365-7D2D-48BF-8387-FF19E187ABB5}" destId="{C2C81E5F-CBF0-4B8F-9580-351645F21CA8}" srcOrd="1" destOrd="0" presId="urn:microsoft.com/office/officeart/2005/8/layout/hList7"/>
    <dgm:cxn modelId="{027FC50D-FBE9-43AB-BF52-39448BC2CB1E}" srcId="{32ED84BA-10E3-4644-AEA9-0D9CF5F6D3C8}" destId="{96B70A05-6E2F-4059-9887-41A62B7E1840}" srcOrd="2" destOrd="0" parTransId="{C870FFD4-8E1C-4177-8C06-367110AB6E13}" sibTransId="{3ED8CE90-041A-448A-9E4D-597868C136FE}"/>
    <dgm:cxn modelId="{91ED8640-2BBF-488C-9C30-873DA8AAF912}" type="presOf" srcId="{B5EE16B2-39AC-4750-9537-3D1D3193268C}" destId="{AEE343FB-BBD7-4349-AFE0-D060B2E2E78D}" srcOrd="0" destOrd="0" presId="urn:microsoft.com/office/officeart/2005/8/layout/hList7"/>
    <dgm:cxn modelId="{A8F40D98-48B7-450A-80A4-7ED9067F136E}" type="presOf" srcId="{F7212B55-1B17-4887-9A7E-E441F81DDFD3}" destId="{CE965EDE-69C0-4064-BF83-53E0E82A6A8B}" srcOrd="1" destOrd="0" presId="urn:microsoft.com/office/officeart/2005/8/layout/hList7"/>
    <dgm:cxn modelId="{5A89845E-B282-4C89-AF8A-8206E5011C73}" type="presOf" srcId="{F7212B55-1B17-4887-9A7E-E441F81DDFD3}" destId="{837F0C5E-37C2-4237-926C-3AC8BC0ECC5D}" srcOrd="0" destOrd="0" presId="urn:microsoft.com/office/officeart/2005/8/layout/hList7"/>
    <dgm:cxn modelId="{6B2C1BD3-32EE-4469-AE39-7F62145EB282}" type="presOf" srcId="{3ED8CE90-041A-448A-9E4D-597868C136FE}" destId="{70CBD286-E982-4CC0-9B1F-DC66E4A6EEFD}" srcOrd="0" destOrd="0" presId="urn:microsoft.com/office/officeart/2005/8/layout/hList7"/>
    <dgm:cxn modelId="{1CC71602-D031-4653-9EE9-2F7895D2EC88}" type="presOf" srcId="{32ED84BA-10E3-4644-AEA9-0D9CF5F6D3C8}" destId="{E1D2450D-E14B-48CD-AE48-2EC2CE2A7C06}" srcOrd="0" destOrd="0" presId="urn:microsoft.com/office/officeart/2005/8/layout/hList7"/>
    <dgm:cxn modelId="{5E165494-804F-42C7-AEDE-90B32C22ABEE}" type="presOf" srcId="{D1182EA7-2CCB-419A-9949-01A02FCD7161}" destId="{0B1F02B5-6FC1-4A2D-A124-76E718E53EE5}" srcOrd="1" destOrd="0" presId="urn:microsoft.com/office/officeart/2005/8/layout/hList7"/>
    <dgm:cxn modelId="{BD364B76-4DCF-426A-8AB3-5728DE67930C}" type="presOf" srcId="{96B70A05-6E2F-4059-9887-41A62B7E1840}" destId="{5617F73E-F7F5-4CD9-BC1D-8EA7D9892916}" srcOrd="1" destOrd="0" presId="urn:microsoft.com/office/officeart/2005/8/layout/hList7"/>
    <dgm:cxn modelId="{15A83FA8-AFC0-4631-94EF-0FD4CE119EA3}" srcId="{32ED84BA-10E3-4644-AEA9-0D9CF5F6D3C8}" destId="{F7212B55-1B17-4887-9A7E-E441F81DDFD3}" srcOrd="1" destOrd="0" parTransId="{674EB59A-FA2B-49DC-ABB7-A55311B50A4C}" sibTransId="{C4BFEA04-53ED-4800-8938-6757797E1498}"/>
    <dgm:cxn modelId="{8E265537-F41D-4C40-9C95-99C51F4C7284}" type="presOf" srcId="{C4BFEA04-53ED-4800-8938-6757797E1498}" destId="{DDE59A2E-5D2F-4348-8547-21F0E355928F}" srcOrd="0" destOrd="0" presId="urn:microsoft.com/office/officeart/2005/8/layout/hList7"/>
    <dgm:cxn modelId="{1C41F3DE-9376-4857-A6BD-179A130D82BB}" srcId="{32ED84BA-10E3-4644-AEA9-0D9CF5F6D3C8}" destId="{3F7B8365-7D2D-48BF-8387-FF19E187ABB5}" srcOrd="0" destOrd="0" parTransId="{6C3782EB-6194-4679-A3B0-51BC3A63F6FE}" sibTransId="{B5EE16B2-39AC-4750-9537-3D1D3193268C}"/>
    <dgm:cxn modelId="{BCD78A79-897C-4FFD-9386-F1FDA11566C0}" srcId="{32ED84BA-10E3-4644-AEA9-0D9CF5F6D3C8}" destId="{D1182EA7-2CCB-419A-9949-01A02FCD7161}" srcOrd="3" destOrd="0" parTransId="{46A78482-67E0-4DA7-9B93-F71914CD65E0}" sibTransId="{D5A3960F-73AF-41B6-8625-C1DEADEBFCD7}"/>
    <dgm:cxn modelId="{5B45A654-8097-47DF-B066-4B154F932E0C}" type="presOf" srcId="{D1182EA7-2CCB-419A-9949-01A02FCD7161}" destId="{8476C334-5A22-4877-A179-BC5C0913C8DC}" srcOrd="0" destOrd="0" presId="urn:microsoft.com/office/officeart/2005/8/layout/hList7"/>
    <dgm:cxn modelId="{FFC60641-BDCA-4DB0-AB81-80F77744E619}" type="presParOf" srcId="{E1D2450D-E14B-48CD-AE48-2EC2CE2A7C06}" destId="{D67DD6A4-3308-41FD-931D-8E5A870C780C}" srcOrd="0" destOrd="0" presId="urn:microsoft.com/office/officeart/2005/8/layout/hList7"/>
    <dgm:cxn modelId="{BB34856C-E642-4F04-ADD0-E37809180E9C}" type="presParOf" srcId="{E1D2450D-E14B-48CD-AE48-2EC2CE2A7C06}" destId="{F52E2F12-052F-40FF-842C-2A9B43692C16}" srcOrd="1" destOrd="0" presId="urn:microsoft.com/office/officeart/2005/8/layout/hList7"/>
    <dgm:cxn modelId="{C9B8400F-A51B-4DF6-B598-A3E56C088AD0}" type="presParOf" srcId="{F52E2F12-052F-40FF-842C-2A9B43692C16}" destId="{06DE0D10-CBCC-4A78-BB63-038F8D27FBE8}" srcOrd="0" destOrd="0" presId="urn:microsoft.com/office/officeart/2005/8/layout/hList7"/>
    <dgm:cxn modelId="{A0D9472E-E59C-4A50-8417-F92E470521CF}" type="presParOf" srcId="{06DE0D10-CBCC-4A78-BB63-038F8D27FBE8}" destId="{C1A0E896-708E-4BF8-8BC6-778129D719AF}" srcOrd="0" destOrd="0" presId="urn:microsoft.com/office/officeart/2005/8/layout/hList7"/>
    <dgm:cxn modelId="{C7363F98-2233-48D6-91CE-F0C08D2D53EE}" type="presParOf" srcId="{06DE0D10-CBCC-4A78-BB63-038F8D27FBE8}" destId="{C2C81E5F-CBF0-4B8F-9580-351645F21CA8}" srcOrd="1" destOrd="0" presId="urn:microsoft.com/office/officeart/2005/8/layout/hList7"/>
    <dgm:cxn modelId="{0CF94A49-1F71-424D-801C-39AC25286118}" type="presParOf" srcId="{06DE0D10-CBCC-4A78-BB63-038F8D27FBE8}" destId="{407BB2B9-5BB2-4086-B264-200446456A05}" srcOrd="2" destOrd="0" presId="urn:microsoft.com/office/officeart/2005/8/layout/hList7"/>
    <dgm:cxn modelId="{33D19202-BE63-4477-8444-029E54B6347B}" type="presParOf" srcId="{06DE0D10-CBCC-4A78-BB63-038F8D27FBE8}" destId="{18F5163D-1336-491B-A3E4-D8EFFD309DB5}" srcOrd="3" destOrd="0" presId="urn:microsoft.com/office/officeart/2005/8/layout/hList7"/>
    <dgm:cxn modelId="{E4B9DE7F-24E5-41CB-A774-7CFE24A10546}" type="presParOf" srcId="{F52E2F12-052F-40FF-842C-2A9B43692C16}" destId="{AEE343FB-BBD7-4349-AFE0-D060B2E2E78D}" srcOrd="1" destOrd="0" presId="urn:microsoft.com/office/officeart/2005/8/layout/hList7"/>
    <dgm:cxn modelId="{2D53EFB1-C352-4853-ABFB-3E0E5B526C78}" type="presParOf" srcId="{F52E2F12-052F-40FF-842C-2A9B43692C16}" destId="{D0640CC2-6718-4E0A-9C90-1E8DA6C107D7}" srcOrd="2" destOrd="0" presId="urn:microsoft.com/office/officeart/2005/8/layout/hList7"/>
    <dgm:cxn modelId="{6C10BE28-484C-4EE6-9B0D-22AEFA93C440}" type="presParOf" srcId="{D0640CC2-6718-4E0A-9C90-1E8DA6C107D7}" destId="{837F0C5E-37C2-4237-926C-3AC8BC0ECC5D}" srcOrd="0" destOrd="0" presId="urn:microsoft.com/office/officeart/2005/8/layout/hList7"/>
    <dgm:cxn modelId="{7CC477E8-87A2-4EDE-ADA6-83FDF5D13FF9}" type="presParOf" srcId="{D0640CC2-6718-4E0A-9C90-1E8DA6C107D7}" destId="{CE965EDE-69C0-4064-BF83-53E0E82A6A8B}" srcOrd="1" destOrd="0" presId="urn:microsoft.com/office/officeart/2005/8/layout/hList7"/>
    <dgm:cxn modelId="{388293CF-94D4-4EA3-A39C-8F107660FB74}" type="presParOf" srcId="{D0640CC2-6718-4E0A-9C90-1E8DA6C107D7}" destId="{DBB46C39-B999-4875-8B78-FE09B84DAAE9}" srcOrd="2" destOrd="0" presId="urn:microsoft.com/office/officeart/2005/8/layout/hList7"/>
    <dgm:cxn modelId="{DB89B90B-9FB7-42B2-9FA1-7E456640D07A}" type="presParOf" srcId="{D0640CC2-6718-4E0A-9C90-1E8DA6C107D7}" destId="{32DF8671-9503-42FE-B0FB-3423A21F3373}" srcOrd="3" destOrd="0" presId="urn:microsoft.com/office/officeart/2005/8/layout/hList7"/>
    <dgm:cxn modelId="{8761CD27-A7F2-4000-BFE0-582A0EAD9898}" type="presParOf" srcId="{F52E2F12-052F-40FF-842C-2A9B43692C16}" destId="{DDE59A2E-5D2F-4348-8547-21F0E355928F}" srcOrd="3" destOrd="0" presId="urn:microsoft.com/office/officeart/2005/8/layout/hList7"/>
    <dgm:cxn modelId="{CDBD8472-8106-49C4-971A-440167927F8B}" type="presParOf" srcId="{F52E2F12-052F-40FF-842C-2A9B43692C16}" destId="{F20EACCA-5EDC-4401-9C72-416E630426BB}" srcOrd="4" destOrd="0" presId="urn:microsoft.com/office/officeart/2005/8/layout/hList7"/>
    <dgm:cxn modelId="{024196AA-4DE7-4DB0-9CEC-E1A977D33847}" type="presParOf" srcId="{F20EACCA-5EDC-4401-9C72-416E630426BB}" destId="{B44ECB45-4DE4-4CD2-B44C-D9B7AD2E62CD}" srcOrd="0" destOrd="0" presId="urn:microsoft.com/office/officeart/2005/8/layout/hList7"/>
    <dgm:cxn modelId="{161325A9-81C8-4F21-8385-883A501CB041}" type="presParOf" srcId="{F20EACCA-5EDC-4401-9C72-416E630426BB}" destId="{5617F73E-F7F5-4CD9-BC1D-8EA7D9892916}" srcOrd="1" destOrd="0" presId="urn:microsoft.com/office/officeart/2005/8/layout/hList7"/>
    <dgm:cxn modelId="{9C9A519D-8A7B-4A85-BC21-575A955A2CAA}" type="presParOf" srcId="{F20EACCA-5EDC-4401-9C72-416E630426BB}" destId="{4587E6AD-5F25-43B5-B93B-52D0FA33DD98}" srcOrd="2" destOrd="0" presId="urn:microsoft.com/office/officeart/2005/8/layout/hList7"/>
    <dgm:cxn modelId="{EA3F83D2-0DA2-45B6-8907-24133EC09627}" type="presParOf" srcId="{F20EACCA-5EDC-4401-9C72-416E630426BB}" destId="{5EB6049A-D9FA-4FD0-BE16-44FE1508C4D6}" srcOrd="3" destOrd="0" presId="urn:microsoft.com/office/officeart/2005/8/layout/hList7"/>
    <dgm:cxn modelId="{F44259D1-3173-4E21-9EF4-C8130600F87A}" type="presParOf" srcId="{F52E2F12-052F-40FF-842C-2A9B43692C16}" destId="{70CBD286-E982-4CC0-9B1F-DC66E4A6EEFD}" srcOrd="5" destOrd="0" presId="urn:microsoft.com/office/officeart/2005/8/layout/hList7"/>
    <dgm:cxn modelId="{1DE92B04-0C7F-45D8-87F2-834CABBEBA6D}" type="presParOf" srcId="{F52E2F12-052F-40FF-842C-2A9B43692C16}" destId="{B943E5E1-78D3-432E-9794-43E7EAFD0995}" srcOrd="6" destOrd="0" presId="urn:microsoft.com/office/officeart/2005/8/layout/hList7"/>
    <dgm:cxn modelId="{9667C8B6-CB50-4861-8BA2-D5B6F0E1DED6}" type="presParOf" srcId="{B943E5E1-78D3-432E-9794-43E7EAFD0995}" destId="{8476C334-5A22-4877-A179-BC5C0913C8DC}" srcOrd="0" destOrd="0" presId="urn:microsoft.com/office/officeart/2005/8/layout/hList7"/>
    <dgm:cxn modelId="{98472E16-A9EF-4B12-830D-C11C6640DF59}" type="presParOf" srcId="{B943E5E1-78D3-432E-9794-43E7EAFD0995}" destId="{0B1F02B5-6FC1-4A2D-A124-76E718E53EE5}" srcOrd="1" destOrd="0" presId="urn:microsoft.com/office/officeart/2005/8/layout/hList7"/>
    <dgm:cxn modelId="{DDCDA76C-E547-41DC-BB0C-4D7D74DC12B4}" type="presParOf" srcId="{B943E5E1-78D3-432E-9794-43E7EAFD0995}" destId="{F268C535-37CA-45CE-A883-2962B8286146}" srcOrd="2" destOrd="0" presId="urn:microsoft.com/office/officeart/2005/8/layout/hList7"/>
    <dgm:cxn modelId="{F2258837-514E-4217-8E65-5CF7A159DFDA}" type="presParOf" srcId="{B943E5E1-78D3-432E-9794-43E7EAFD0995}" destId="{A5F33F76-4BEC-4777-A72B-DE4DE4BBCCD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E3C920-8A9B-4C52-8D92-BF1099ADF3AD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CF26702-2838-4A62-9283-33A06BDE7F22}">
      <dgm:prSet custT="1"/>
      <dgm:spPr/>
      <dgm:t>
        <a:bodyPr/>
        <a:lstStyle/>
        <a:p>
          <a:pPr rtl="0"/>
          <a:r>
            <a:rPr lang="zh-TW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0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EB145D3-2BDD-4003-A95E-4B25DB48AC63}" type="parTrans" cxnId="{B70C50EF-10C1-41DB-95A6-E87ABEBAB4FA}">
      <dgm:prSet/>
      <dgm:spPr/>
      <dgm:t>
        <a:bodyPr/>
        <a:lstStyle/>
        <a:p>
          <a:endParaRPr lang="zh-TW" altLang="en-US"/>
        </a:p>
      </dgm:t>
    </dgm:pt>
    <dgm:pt modelId="{1CA18456-245E-456F-9EA0-496967412F4A}" type="sibTrans" cxnId="{B70C50EF-10C1-41DB-95A6-E87ABEBAB4FA}">
      <dgm:prSet/>
      <dgm:spPr/>
      <dgm:t>
        <a:bodyPr/>
        <a:lstStyle/>
        <a:p>
          <a:endParaRPr lang="zh-TW" altLang="en-US"/>
        </a:p>
      </dgm:t>
    </dgm:pt>
    <dgm:pt modelId="{199DBD5C-C4CA-46BC-AB57-4942A9811E5B}">
      <dgm:prSet custT="1"/>
      <dgm:spPr/>
      <dgm:t>
        <a:bodyPr/>
        <a:lstStyle/>
        <a:p>
          <a:pPr rtl="0"/>
          <a:r>
            <a:rPr lang="zh-TW" sz="28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8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8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9D92E6E-351E-46CF-BA4A-8AF075ACAB3A}" type="parTrans" cxnId="{469DD1D1-4C88-4627-91CF-E4835F49B841}">
      <dgm:prSet/>
      <dgm:spPr/>
      <dgm:t>
        <a:bodyPr/>
        <a:lstStyle/>
        <a:p>
          <a:endParaRPr lang="zh-TW" altLang="en-US"/>
        </a:p>
      </dgm:t>
    </dgm:pt>
    <dgm:pt modelId="{C944E1E8-7393-427A-ADD7-883FA3621FC6}" type="sibTrans" cxnId="{469DD1D1-4C88-4627-91CF-E4835F49B841}">
      <dgm:prSet/>
      <dgm:spPr/>
      <dgm:t>
        <a:bodyPr/>
        <a:lstStyle/>
        <a:p>
          <a:endParaRPr lang="zh-TW" altLang="en-US"/>
        </a:p>
      </dgm:t>
    </dgm:pt>
    <dgm:pt modelId="{3C8B1403-B9BA-4391-8067-004B31EF59EE}">
      <dgm:prSet custT="1"/>
      <dgm:spPr/>
      <dgm:t>
        <a:bodyPr/>
        <a:lstStyle/>
        <a:p>
          <a:pPr rtl="0"/>
          <a:r>
            <a:rPr lang="zh-TW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20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0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796DC01-C13C-4106-86FD-E4C584270226}" type="parTrans" cxnId="{A887C834-C082-405A-9D65-58BBEA7C2C94}">
      <dgm:prSet/>
      <dgm:spPr/>
      <dgm:t>
        <a:bodyPr/>
        <a:lstStyle/>
        <a:p>
          <a:endParaRPr lang="zh-TW" altLang="en-US"/>
        </a:p>
      </dgm:t>
    </dgm:pt>
    <dgm:pt modelId="{E79094B1-4D78-43AA-8C9D-10A48298240C}" type="sibTrans" cxnId="{A887C834-C082-405A-9D65-58BBEA7C2C94}">
      <dgm:prSet/>
      <dgm:spPr/>
      <dgm:t>
        <a:bodyPr/>
        <a:lstStyle/>
        <a:p>
          <a:endParaRPr lang="zh-TW" altLang="en-US"/>
        </a:p>
      </dgm:t>
    </dgm:pt>
    <dgm:pt modelId="{8D0708F3-6FCD-4FFB-87C9-0D74ABA41A26}">
      <dgm:prSet custT="1"/>
      <dgm:spPr/>
      <dgm:t>
        <a:bodyPr/>
        <a:lstStyle/>
        <a:p>
          <a:pPr rtl="0"/>
          <a:r>
            <a:rPr lang="zh-TW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altLang="en-US" sz="24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43D1F2A-7FA4-4BB0-9EDD-3575DAD23E00}" type="parTrans" cxnId="{D2E7C53B-D794-43A8-94A0-768FFB533EB9}">
      <dgm:prSet/>
      <dgm:spPr/>
      <dgm:t>
        <a:bodyPr/>
        <a:lstStyle/>
        <a:p>
          <a:endParaRPr lang="zh-TW" altLang="en-US"/>
        </a:p>
      </dgm:t>
    </dgm:pt>
    <dgm:pt modelId="{61F00775-5AB0-4719-969D-9470EE9E54BB}" type="sibTrans" cxnId="{D2E7C53B-D794-43A8-94A0-768FFB533EB9}">
      <dgm:prSet/>
      <dgm:spPr/>
      <dgm:t>
        <a:bodyPr/>
        <a:lstStyle/>
        <a:p>
          <a:endParaRPr lang="zh-TW" altLang="en-US"/>
        </a:p>
      </dgm:t>
    </dgm:pt>
    <dgm:pt modelId="{4C4A726B-3D6A-47C2-84FF-5B4E06E3EA6E}" type="pres">
      <dgm:prSet presAssocID="{81E3C920-8A9B-4C52-8D92-BF1099ADF3AD}" presName="rootNode" presStyleCnt="0">
        <dgm:presLayoutVars>
          <dgm:chMax/>
          <dgm:chPref/>
          <dgm:dir/>
          <dgm:animLvl val="lvl"/>
        </dgm:presLayoutVars>
      </dgm:prSet>
      <dgm:spPr/>
    </dgm:pt>
    <dgm:pt modelId="{01CAD21F-6FE6-48B1-866B-6232886F72DB}" type="pres">
      <dgm:prSet presAssocID="{ECF26702-2838-4A62-9283-33A06BDE7F22}" presName="composite" presStyleCnt="0"/>
      <dgm:spPr/>
    </dgm:pt>
    <dgm:pt modelId="{0EBCB052-EC18-4998-8E22-CD62E6E8D2B9}" type="pres">
      <dgm:prSet presAssocID="{ECF26702-2838-4A62-9283-33A06BDE7F22}" presName="ParentText" presStyleLbl="node1" presStyleIdx="0" presStyleCnt="2" custLinFactNeighborX="-55" custLinFactNeighborY="-7127">
        <dgm:presLayoutVars>
          <dgm:chMax val="1"/>
          <dgm:chPref val="1"/>
          <dgm:bulletEnabled val="1"/>
        </dgm:presLayoutVars>
      </dgm:prSet>
      <dgm:spPr/>
    </dgm:pt>
    <dgm:pt modelId="{F8E06A8E-1C70-4A60-9D1F-175BD0F9F5BE}" type="pres">
      <dgm:prSet presAssocID="{ECF26702-2838-4A62-9283-33A06BDE7F2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22E6222-9E64-4B2B-9915-7C4355ACF921}" type="pres">
      <dgm:prSet presAssocID="{ECF26702-2838-4A62-9283-33A06BDE7F22}" presName="ChildText" presStyleLbl="fgAcc1" presStyleIdx="0" presStyleCnt="2" custLinFactX="-19351" custLinFactY="19280" custLinFactNeighborX="-100000" custLinFactNeighborY="100000">
        <dgm:presLayoutVars>
          <dgm:chMax val="0"/>
          <dgm:chPref val="0"/>
          <dgm:bulletEnabled val="1"/>
        </dgm:presLayoutVars>
      </dgm:prSet>
      <dgm:spPr/>
    </dgm:pt>
    <dgm:pt modelId="{976453E3-B293-47A4-BD7D-A95995D0E3BB}" type="pres">
      <dgm:prSet presAssocID="{1CA18456-245E-456F-9EA0-496967412F4A}" presName="sibTrans" presStyleCnt="0"/>
      <dgm:spPr/>
    </dgm:pt>
    <dgm:pt modelId="{8646D59F-C15D-4BD7-B0BE-0B014574FF1C}" type="pres">
      <dgm:prSet presAssocID="{3C8B1403-B9BA-4391-8067-004B31EF59EE}" presName="composite" presStyleCnt="0"/>
      <dgm:spPr/>
    </dgm:pt>
    <dgm:pt modelId="{F77D33D1-3BD9-49CF-8773-D6EC428FA8F0}" type="pres">
      <dgm:prSet presAssocID="{3C8B1403-B9BA-4391-8067-004B31EF59EE}" presName="ParentText" presStyleLbl="node1" presStyleIdx="1" presStyleCnt="2" custLinFactNeighborX="-1911" custLinFactNeighborY="-7126">
        <dgm:presLayoutVars>
          <dgm:chMax val="1"/>
          <dgm:chPref val="1"/>
          <dgm:bulletEnabled val="1"/>
        </dgm:presLayoutVars>
      </dgm:prSet>
      <dgm:spPr/>
    </dgm:pt>
    <dgm:pt modelId="{E45070B3-7176-4CF3-8A1F-6514112D7F18}" type="pres">
      <dgm:prSet presAssocID="{3C8B1403-B9BA-4391-8067-004B31EF59E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6AFA362-ED2E-4AFF-8644-C7985C1D1680}" type="pres">
      <dgm:prSet presAssocID="{3C8B1403-B9BA-4391-8067-004B31EF59EE}" presName="ChildText" presStyleLbl="fgAcc1" presStyleIdx="1" presStyleCnt="2" custLinFactX="-24674" custLinFactY="31210" custLinFactNeighborX="-100000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B70C50EF-10C1-41DB-95A6-E87ABEBAB4FA}" srcId="{81E3C920-8A9B-4C52-8D92-BF1099ADF3AD}" destId="{ECF26702-2838-4A62-9283-33A06BDE7F22}" srcOrd="0" destOrd="0" parTransId="{EEB145D3-2BDD-4003-A95E-4B25DB48AC63}" sibTransId="{1CA18456-245E-456F-9EA0-496967412F4A}"/>
    <dgm:cxn modelId="{D2E7C53B-D794-43A8-94A0-768FFB533EB9}" srcId="{3C8B1403-B9BA-4391-8067-004B31EF59EE}" destId="{8D0708F3-6FCD-4FFB-87C9-0D74ABA41A26}" srcOrd="0" destOrd="0" parTransId="{543D1F2A-7FA4-4BB0-9EDD-3575DAD23E00}" sibTransId="{61F00775-5AB0-4719-969D-9470EE9E54BB}"/>
    <dgm:cxn modelId="{13223A32-A791-4A6A-8792-A5D23322C2EA}" type="presOf" srcId="{ECF26702-2838-4A62-9283-33A06BDE7F22}" destId="{0EBCB052-EC18-4998-8E22-CD62E6E8D2B9}" srcOrd="0" destOrd="0" presId="urn:microsoft.com/office/officeart/2008/layout/TitledPictureBlocks"/>
    <dgm:cxn modelId="{2DF3EB24-949F-43DB-9CB9-1DEE4EE226AE}" type="presOf" srcId="{199DBD5C-C4CA-46BC-AB57-4942A9811E5B}" destId="{922E6222-9E64-4B2B-9915-7C4355ACF921}" srcOrd="0" destOrd="0" presId="urn:microsoft.com/office/officeart/2008/layout/TitledPictureBlocks"/>
    <dgm:cxn modelId="{D7B43145-360E-4F39-936D-061A7CA780C9}" type="presOf" srcId="{8D0708F3-6FCD-4FFB-87C9-0D74ABA41A26}" destId="{86AFA362-ED2E-4AFF-8644-C7985C1D1680}" srcOrd="0" destOrd="0" presId="urn:microsoft.com/office/officeart/2008/layout/TitledPictureBlocks"/>
    <dgm:cxn modelId="{105E47FC-89A6-4890-A38B-38AA6521D944}" type="presOf" srcId="{3C8B1403-B9BA-4391-8067-004B31EF59EE}" destId="{F77D33D1-3BD9-49CF-8773-D6EC428FA8F0}" srcOrd="0" destOrd="0" presId="urn:microsoft.com/office/officeart/2008/layout/TitledPictureBlocks"/>
    <dgm:cxn modelId="{A887C834-C082-405A-9D65-58BBEA7C2C94}" srcId="{81E3C920-8A9B-4C52-8D92-BF1099ADF3AD}" destId="{3C8B1403-B9BA-4391-8067-004B31EF59EE}" srcOrd="1" destOrd="0" parTransId="{5796DC01-C13C-4106-86FD-E4C584270226}" sibTransId="{E79094B1-4D78-43AA-8C9D-10A48298240C}"/>
    <dgm:cxn modelId="{469DD1D1-4C88-4627-91CF-E4835F49B841}" srcId="{ECF26702-2838-4A62-9283-33A06BDE7F22}" destId="{199DBD5C-C4CA-46BC-AB57-4942A9811E5B}" srcOrd="0" destOrd="0" parTransId="{F9D92E6E-351E-46CF-BA4A-8AF075ACAB3A}" sibTransId="{C944E1E8-7393-427A-ADD7-883FA3621FC6}"/>
    <dgm:cxn modelId="{03806415-15AB-4F20-8FB9-C49ED46208DF}" type="presOf" srcId="{81E3C920-8A9B-4C52-8D92-BF1099ADF3AD}" destId="{4C4A726B-3D6A-47C2-84FF-5B4E06E3EA6E}" srcOrd="0" destOrd="0" presId="urn:microsoft.com/office/officeart/2008/layout/TitledPictureBlocks"/>
    <dgm:cxn modelId="{12F0CBC8-493A-42D1-BE75-04E7D259F511}" type="presParOf" srcId="{4C4A726B-3D6A-47C2-84FF-5B4E06E3EA6E}" destId="{01CAD21F-6FE6-48B1-866B-6232886F72DB}" srcOrd="0" destOrd="0" presId="urn:microsoft.com/office/officeart/2008/layout/TitledPictureBlocks"/>
    <dgm:cxn modelId="{C1B58D3E-88EB-443C-8A6A-F2267E539195}" type="presParOf" srcId="{01CAD21F-6FE6-48B1-866B-6232886F72DB}" destId="{0EBCB052-EC18-4998-8E22-CD62E6E8D2B9}" srcOrd="0" destOrd="0" presId="urn:microsoft.com/office/officeart/2008/layout/TitledPictureBlocks"/>
    <dgm:cxn modelId="{4264F77B-32BC-480C-9828-A79D0EDAAFCB}" type="presParOf" srcId="{01CAD21F-6FE6-48B1-866B-6232886F72DB}" destId="{F8E06A8E-1C70-4A60-9D1F-175BD0F9F5BE}" srcOrd="1" destOrd="0" presId="urn:microsoft.com/office/officeart/2008/layout/TitledPictureBlocks"/>
    <dgm:cxn modelId="{B8ED0265-CAED-49EA-87BF-5FA0109A8F6D}" type="presParOf" srcId="{01CAD21F-6FE6-48B1-866B-6232886F72DB}" destId="{922E6222-9E64-4B2B-9915-7C4355ACF921}" srcOrd="2" destOrd="0" presId="urn:microsoft.com/office/officeart/2008/layout/TitledPictureBlocks"/>
    <dgm:cxn modelId="{6E2B82DB-5ADE-4D67-AE4D-1F39D950E07E}" type="presParOf" srcId="{4C4A726B-3D6A-47C2-84FF-5B4E06E3EA6E}" destId="{976453E3-B293-47A4-BD7D-A95995D0E3BB}" srcOrd="1" destOrd="0" presId="urn:microsoft.com/office/officeart/2008/layout/TitledPictureBlocks"/>
    <dgm:cxn modelId="{19AF94C2-9A15-4DB0-8DAC-8FE58FACF92D}" type="presParOf" srcId="{4C4A726B-3D6A-47C2-84FF-5B4E06E3EA6E}" destId="{8646D59F-C15D-4BD7-B0BE-0B014574FF1C}" srcOrd="2" destOrd="0" presId="urn:microsoft.com/office/officeart/2008/layout/TitledPictureBlocks"/>
    <dgm:cxn modelId="{F73BF1A1-66FD-4851-84FB-3F89E86F2E63}" type="presParOf" srcId="{8646D59F-C15D-4BD7-B0BE-0B014574FF1C}" destId="{F77D33D1-3BD9-49CF-8773-D6EC428FA8F0}" srcOrd="0" destOrd="0" presId="urn:microsoft.com/office/officeart/2008/layout/TitledPictureBlocks"/>
    <dgm:cxn modelId="{F3B0F685-F367-4793-9677-35CE636406DA}" type="presParOf" srcId="{8646D59F-C15D-4BD7-B0BE-0B014574FF1C}" destId="{E45070B3-7176-4CF3-8A1F-6514112D7F18}" srcOrd="1" destOrd="0" presId="urn:microsoft.com/office/officeart/2008/layout/TitledPictureBlocks"/>
    <dgm:cxn modelId="{9F5795A7-D69B-4BCB-BE2C-EF6E665467B9}" type="presParOf" srcId="{8646D59F-C15D-4BD7-B0BE-0B014574FF1C}" destId="{86AFA362-ED2E-4AFF-8644-C7985C1D168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5D511A-4DB9-4D8D-B9FC-97C72BDDA0C5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16A51DC-4051-41C7-A002-F2B71308497E}">
      <dgm:prSet custT="1"/>
      <dgm:spPr>
        <a:gradFill rotWithShape="0">
          <a:gsLst>
            <a:gs pos="47000">
              <a:srgbClr val="A7E8FF"/>
            </a:gs>
            <a:gs pos="0">
              <a:schemeClr val="bg1"/>
            </a:gs>
            <a:gs pos="78000">
              <a:srgbClr val="12AEAE"/>
            </a:gs>
          </a:gsLst>
        </a:gradFill>
      </dgm:spPr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altLang="en-US" sz="28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8AD7A44-448C-491C-A09E-0F0EDDD614FC}" type="parTrans" cxnId="{6211976C-0C0C-4EC1-95EE-D0860BAC1698}">
      <dgm:prSet/>
      <dgm:spPr/>
      <dgm:t>
        <a:bodyPr/>
        <a:lstStyle/>
        <a:p>
          <a:endParaRPr lang="zh-TW" altLang="en-US"/>
        </a:p>
      </dgm:t>
    </dgm:pt>
    <dgm:pt modelId="{B2BD8C00-0D43-4D60-8588-2736744C9487}" type="sibTrans" cxnId="{6211976C-0C0C-4EC1-95EE-D0860BAC1698}">
      <dgm:prSet/>
      <dgm:spPr/>
      <dgm:t>
        <a:bodyPr/>
        <a:lstStyle/>
        <a:p>
          <a:endParaRPr lang="zh-TW" altLang="en-US"/>
        </a:p>
      </dgm:t>
    </dgm:pt>
    <dgm:pt modelId="{8A79BB07-BD04-4883-9816-93984931763E}">
      <dgm:prSet custT="1"/>
      <dgm:spPr/>
      <dgm:t>
        <a:bodyPr/>
        <a:lstStyle/>
        <a:p>
          <a:pPr rtl="0"/>
          <a:r>
            <a:rPr lang="zh-TW" sz="28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altLang="en-US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2AA790D-43D3-4516-98F1-AB80DF0F9261}" type="parTrans" cxnId="{38035368-5D3E-4469-B8AA-FEB16EA9418B}">
      <dgm:prSet/>
      <dgm:spPr/>
      <dgm:t>
        <a:bodyPr/>
        <a:lstStyle/>
        <a:p>
          <a:endParaRPr lang="zh-TW" altLang="en-US"/>
        </a:p>
      </dgm:t>
    </dgm:pt>
    <dgm:pt modelId="{467BB847-2949-49F4-A348-D89DD06282C8}" type="sibTrans" cxnId="{38035368-5D3E-4469-B8AA-FEB16EA9418B}">
      <dgm:prSet/>
      <dgm:spPr/>
      <dgm:t>
        <a:bodyPr/>
        <a:lstStyle/>
        <a:p>
          <a:endParaRPr lang="zh-TW" altLang="en-US"/>
        </a:p>
      </dgm:t>
    </dgm:pt>
    <dgm:pt modelId="{B0B1379C-9DC3-4195-A795-987319773CC7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altLang="en-US" sz="24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82FAC63-62F7-42B0-905F-5C6A4B8D9EDB}" type="parTrans" cxnId="{850ED6C4-E3F5-4F1F-BD1F-6D9230ECA919}">
      <dgm:prSet/>
      <dgm:spPr/>
      <dgm:t>
        <a:bodyPr/>
        <a:lstStyle/>
        <a:p>
          <a:endParaRPr lang="zh-TW" altLang="en-US"/>
        </a:p>
      </dgm:t>
    </dgm:pt>
    <dgm:pt modelId="{8864F5A8-53E9-4F0F-86CD-3965F703A3FA}" type="sibTrans" cxnId="{850ED6C4-E3F5-4F1F-BD1F-6D9230ECA919}">
      <dgm:prSet/>
      <dgm:spPr/>
      <dgm:t>
        <a:bodyPr/>
        <a:lstStyle/>
        <a:p>
          <a:endParaRPr lang="zh-TW" altLang="en-US"/>
        </a:p>
      </dgm:t>
    </dgm:pt>
    <dgm:pt modelId="{91C084C9-922D-49F7-A218-A3044FC64065}">
      <dgm:prSet custT="1"/>
      <dgm:spPr>
        <a:gradFill rotWithShape="0">
          <a:gsLst>
            <a:gs pos="11000">
              <a:schemeClr val="bg1"/>
            </a:gs>
            <a:gs pos="48000">
              <a:srgbClr val="D895FD"/>
            </a:gs>
            <a:gs pos="100000">
              <a:srgbClr val="E02FFD"/>
            </a:gs>
          </a:gsLst>
        </a:gradFill>
      </dgm:spPr>
      <dgm:t>
        <a:bodyPr/>
        <a:lstStyle/>
        <a:p>
          <a:pPr rtl="0"/>
          <a:r>
            <a:rPr lang="zh-TW" sz="28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altLang="en-US" sz="28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DE13CF48-C602-4131-9DF5-C154B59031ED}" type="parTrans" cxnId="{A7CB8A82-3452-4CC7-87F6-5D29CC4FFBEE}">
      <dgm:prSet/>
      <dgm:spPr/>
      <dgm:t>
        <a:bodyPr/>
        <a:lstStyle/>
        <a:p>
          <a:endParaRPr lang="zh-TW" altLang="en-US"/>
        </a:p>
      </dgm:t>
    </dgm:pt>
    <dgm:pt modelId="{E230ECFF-BCEA-4A63-B2A7-E4F06C58759F}" type="sibTrans" cxnId="{A7CB8A82-3452-4CC7-87F6-5D29CC4FFBEE}">
      <dgm:prSet/>
      <dgm:spPr/>
      <dgm:t>
        <a:bodyPr/>
        <a:lstStyle/>
        <a:p>
          <a:endParaRPr lang="zh-TW" altLang="en-US"/>
        </a:p>
      </dgm:t>
    </dgm:pt>
    <dgm:pt modelId="{98525AB3-0BFF-40C9-A68A-5A43BBC2B16A}">
      <dgm:prSet custT="1"/>
      <dgm:spPr/>
      <dgm:t>
        <a:bodyPr/>
        <a:lstStyle/>
        <a:p>
          <a:pPr rtl="0"/>
          <a:r>
            <a:rPr lang="zh-TW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altLang="en-US" sz="24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099C96A-46CF-46C0-9617-9499282D43FE}" type="parTrans" cxnId="{6F81A614-E8F1-47F8-B23F-E0970931908C}">
      <dgm:prSet/>
      <dgm:spPr/>
      <dgm:t>
        <a:bodyPr/>
        <a:lstStyle/>
        <a:p>
          <a:endParaRPr lang="zh-TW" altLang="en-US"/>
        </a:p>
      </dgm:t>
    </dgm:pt>
    <dgm:pt modelId="{8F4D7109-CBEE-4F6A-B0FF-E63822CEF0B1}" type="sibTrans" cxnId="{6F81A614-E8F1-47F8-B23F-E0970931908C}">
      <dgm:prSet/>
      <dgm:spPr/>
      <dgm:t>
        <a:bodyPr/>
        <a:lstStyle/>
        <a:p>
          <a:endParaRPr lang="zh-TW" altLang="en-US"/>
        </a:p>
      </dgm:t>
    </dgm:pt>
    <dgm:pt modelId="{CEF50445-BF6E-4F64-BA7D-0F5B3EB09EDA}">
      <dgm:prSet custT="1"/>
      <dgm:spPr/>
      <dgm:t>
        <a:bodyPr/>
        <a:lstStyle/>
        <a:p>
          <a:pPr rtl="0"/>
          <a:r>
            <a:rPr lang="zh-TW" altLang="en-US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</a:t>
          </a:r>
          <a:r>
            <a:rPr lang="zh-TW" altLang="en-US" sz="28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！</a:t>
          </a:r>
          <a:endParaRPr lang="zh-TW" altLang="en-US" sz="28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6C33421-D92F-4D27-A2BE-4FCB5B0EE483}" type="parTrans" cxnId="{61B5E857-37A1-4A05-971F-1BEFDCDEF4DA}">
      <dgm:prSet/>
      <dgm:spPr/>
      <dgm:t>
        <a:bodyPr/>
        <a:lstStyle/>
        <a:p>
          <a:endParaRPr lang="zh-TW" altLang="en-US"/>
        </a:p>
      </dgm:t>
    </dgm:pt>
    <dgm:pt modelId="{14B00BAB-0A5B-427B-9C47-C1F04624E2B6}" type="sibTrans" cxnId="{61B5E857-37A1-4A05-971F-1BEFDCDEF4DA}">
      <dgm:prSet/>
      <dgm:spPr/>
      <dgm:t>
        <a:bodyPr/>
        <a:lstStyle/>
        <a:p>
          <a:endParaRPr lang="zh-TW" altLang="en-US"/>
        </a:p>
      </dgm:t>
    </dgm:pt>
    <dgm:pt modelId="{62408DB2-7848-43D5-9DDA-39ECD60E1FBC}">
      <dgm:prSet custT="1"/>
      <dgm:spPr>
        <a:gradFill rotWithShape="0">
          <a:gsLst>
            <a:gs pos="0">
              <a:schemeClr val="bg1"/>
            </a:gs>
            <a:gs pos="49000">
              <a:srgbClr val="AAFCDD"/>
            </a:gs>
            <a:gs pos="79000">
              <a:srgbClr val="19F1B8"/>
            </a:gs>
          </a:gsLst>
        </a:gradFill>
      </dgm:spPr>
      <dgm:t>
        <a:bodyPr/>
        <a:lstStyle/>
        <a:p>
          <a:r>
            <a:rPr lang="zh-TW" altLang="en-US" sz="28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sz="28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00574187-936A-408D-A6B6-5CF751399B7A}" type="parTrans" cxnId="{6FF426A8-5548-4D72-9D25-8253EA313307}">
      <dgm:prSet/>
      <dgm:spPr/>
      <dgm:t>
        <a:bodyPr/>
        <a:lstStyle/>
        <a:p>
          <a:endParaRPr lang="zh-TW" altLang="en-US"/>
        </a:p>
      </dgm:t>
    </dgm:pt>
    <dgm:pt modelId="{4A93ABB1-F532-4E44-8120-466234C3442E}" type="sibTrans" cxnId="{6FF426A8-5548-4D72-9D25-8253EA313307}">
      <dgm:prSet/>
      <dgm:spPr/>
      <dgm:t>
        <a:bodyPr/>
        <a:lstStyle/>
        <a:p>
          <a:endParaRPr lang="zh-TW" altLang="en-US"/>
        </a:p>
      </dgm:t>
    </dgm:pt>
    <dgm:pt modelId="{97672625-3FE7-4BE4-9938-1AE1F808690E}">
      <dgm:prSet custT="1"/>
      <dgm:spPr/>
      <dgm:t>
        <a:bodyPr/>
        <a:lstStyle/>
        <a:p>
          <a:r>
            <a:rPr lang="zh-TW" altLang="en-US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</a:p>
      </dgm:t>
    </dgm:pt>
    <dgm:pt modelId="{7F46552D-1A9C-4882-BAF8-CFB775F740A6}" type="parTrans" cxnId="{7BAF1A86-4D99-4BAD-8B89-C72A2C4AE283}">
      <dgm:prSet/>
      <dgm:spPr/>
      <dgm:t>
        <a:bodyPr/>
        <a:lstStyle/>
        <a:p>
          <a:endParaRPr lang="zh-TW" altLang="en-US"/>
        </a:p>
      </dgm:t>
    </dgm:pt>
    <dgm:pt modelId="{ACC9B994-3246-48BB-82FE-1C60654B3109}" type="sibTrans" cxnId="{7BAF1A86-4D99-4BAD-8B89-C72A2C4AE283}">
      <dgm:prSet/>
      <dgm:spPr/>
      <dgm:t>
        <a:bodyPr/>
        <a:lstStyle/>
        <a:p>
          <a:endParaRPr lang="zh-TW" altLang="en-US"/>
        </a:p>
      </dgm:t>
    </dgm:pt>
    <dgm:pt modelId="{28F30344-FCE1-4650-937A-29D737E30603}">
      <dgm:prSet custT="1"/>
      <dgm:spPr/>
      <dgm:t>
        <a:bodyPr/>
        <a:lstStyle/>
        <a:p>
          <a:r>
            <a:rPr lang="zh-TW" altLang="en-US" sz="24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2400" dirty="0" smtClean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42E7002-18F4-45A4-8CF2-733E40ABF683}" type="parTrans" cxnId="{A2F4704E-12D2-49D1-BB1C-372BE941299A}">
      <dgm:prSet/>
      <dgm:spPr/>
      <dgm:t>
        <a:bodyPr/>
        <a:lstStyle/>
        <a:p>
          <a:endParaRPr lang="zh-TW" altLang="en-US"/>
        </a:p>
      </dgm:t>
    </dgm:pt>
    <dgm:pt modelId="{FB3EDE97-F321-4648-952E-65286198468F}" type="sibTrans" cxnId="{A2F4704E-12D2-49D1-BB1C-372BE941299A}">
      <dgm:prSet/>
      <dgm:spPr/>
      <dgm:t>
        <a:bodyPr/>
        <a:lstStyle/>
        <a:p>
          <a:endParaRPr lang="zh-TW" altLang="en-US"/>
        </a:p>
      </dgm:t>
    </dgm:pt>
    <dgm:pt modelId="{B28208C4-3E50-4755-BCD2-78A4FFB520C9}" type="pres">
      <dgm:prSet presAssocID="{925D511A-4DB9-4D8D-B9FC-97C72BDDA0C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ABECD70-CEEF-41E2-BB46-517E7A571415}" type="pres">
      <dgm:prSet presAssocID="{925D511A-4DB9-4D8D-B9FC-97C72BDDA0C5}" presName="cycle" presStyleCnt="0"/>
      <dgm:spPr/>
    </dgm:pt>
    <dgm:pt modelId="{015DABFD-A0C1-4993-839A-0DA5C1F080EA}" type="pres">
      <dgm:prSet presAssocID="{925D511A-4DB9-4D8D-B9FC-97C72BDDA0C5}" presName="centerShape" presStyleCnt="0"/>
      <dgm:spPr/>
    </dgm:pt>
    <dgm:pt modelId="{DEB214C9-3881-4F8B-98B9-2F1D9093315B}" type="pres">
      <dgm:prSet presAssocID="{925D511A-4DB9-4D8D-B9FC-97C72BDDA0C5}" presName="connSite" presStyleLbl="node1" presStyleIdx="0" presStyleCnt="4"/>
      <dgm:spPr/>
    </dgm:pt>
    <dgm:pt modelId="{5DF60859-47FC-48A7-B110-F9B51340670A}" type="pres">
      <dgm:prSet presAssocID="{925D511A-4DB9-4D8D-B9FC-97C72BDDA0C5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6D7CC4-F837-44E4-BB1A-6C566CF36598}" type="pres">
      <dgm:prSet presAssocID="{78AD7A44-448C-491C-A09E-0F0EDDD614FC}" presName="Name25" presStyleLbl="parChTrans1D1" presStyleIdx="0" presStyleCnt="3"/>
      <dgm:spPr/>
    </dgm:pt>
    <dgm:pt modelId="{D263B877-C811-4FEB-A16F-A204F650B988}" type="pres">
      <dgm:prSet presAssocID="{D16A51DC-4051-41C7-A002-F2B71308497E}" presName="node" presStyleCnt="0"/>
      <dgm:spPr/>
    </dgm:pt>
    <dgm:pt modelId="{EA377695-C789-4EAB-90F7-D2F114064E0F}" type="pres">
      <dgm:prSet presAssocID="{D16A51DC-4051-41C7-A002-F2B71308497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8791F6E-B861-4150-A821-466B3305DBCA}" type="pres">
      <dgm:prSet presAssocID="{D16A51DC-4051-41C7-A002-F2B71308497E}" presName="childNode" presStyleLbl="revTx" presStyleIdx="0" presStyleCnt="3">
        <dgm:presLayoutVars>
          <dgm:bulletEnabled val="1"/>
        </dgm:presLayoutVars>
      </dgm:prSet>
      <dgm:spPr/>
    </dgm:pt>
    <dgm:pt modelId="{B52F2ADD-E3F0-4966-97D6-06F49711EEFC}" type="pres">
      <dgm:prSet presAssocID="{DE13CF48-C602-4131-9DF5-C154B59031ED}" presName="Name25" presStyleLbl="parChTrans1D1" presStyleIdx="1" presStyleCnt="3"/>
      <dgm:spPr/>
    </dgm:pt>
    <dgm:pt modelId="{4A0965C7-9627-4FF0-A7F8-BF372C6E519B}" type="pres">
      <dgm:prSet presAssocID="{91C084C9-922D-49F7-A218-A3044FC64065}" presName="node" presStyleCnt="0"/>
      <dgm:spPr/>
    </dgm:pt>
    <dgm:pt modelId="{E330DEEE-C83F-45E2-9B98-BCE60FFD1F0F}" type="pres">
      <dgm:prSet presAssocID="{91C084C9-922D-49F7-A218-A3044FC6406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4D55B44-B67D-497F-8009-84C233607E3C}" type="pres">
      <dgm:prSet presAssocID="{91C084C9-922D-49F7-A218-A3044FC64065}" presName="childNode" presStyleLbl="revTx" presStyleIdx="1" presStyleCnt="3">
        <dgm:presLayoutVars>
          <dgm:bulletEnabled val="1"/>
        </dgm:presLayoutVars>
      </dgm:prSet>
      <dgm:spPr/>
    </dgm:pt>
    <dgm:pt modelId="{AE5F24F1-14B4-4575-84CE-02CA4B3414F0}" type="pres">
      <dgm:prSet presAssocID="{00574187-936A-408D-A6B6-5CF751399B7A}" presName="Name25" presStyleLbl="parChTrans1D1" presStyleIdx="2" presStyleCnt="3"/>
      <dgm:spPr/>
    </dgm:pt>
    <dgm:pt modelId="{3B5DC6FF-61B3-4EF3-B4B7-A229D23D3328}" type="pres">
      <dgm:prSet presAssocID="{62408DB2-7848-43D5-9DDA-39ECD60E1FBC}" presName="node" presStyleCnt="0"/>
      <dgm:spPr/>
    </dgm:pt>
    <dgm:pt modelId="{AFD3C170-65F2-4D22-94F6-4A88C2AE0A97}" type="pres">
      <dgm:prSet presAssocID="{62408DB2-7848-43D5-9DDA-39ECD60E1FBC}" presName="parentNode" presStyleLbl="node1" presStyleIdx="3" presStyleCnt="4" custLinFactNeighborX="917" custLinFactNeighborY="15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0029F1-289D-4703-B27F-DD63ABD07EE7}" type="pres">
      <dgm:prSet presAssocID="{62408DB2-7848-43D5-9DDA-39ECD60E1FB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211976C-0C0C-4EC1-95EE-D0860BAC1698}" srcId="{925D511A-4DB9-4D8D-B9FC-97C72BDDA0C5}" destId="{D16A51DC-4051-41C7-A002-F2B71308497E}" srcOrd="0" destOrd="0" parTransId="{78AD7A44-448C-491C-A09E-0F0EDDD614FC}" sibTransId="{B2BD8C00-0D43-4D60-8588-2736744C9487}"/>
    <dgm:cxn modelId="{38035368-5D3E-4469-B8AA-FEB16EA9418B}" srcId="{D16A51DC-4051-41C7-A002-F2B71308497E}" destId="{8A79BB07-BD04-4883-9816-93984931763E}" srcOrd="0" destOrd="0" parTransId="{12AA790D-43D3-4516-98F1-AB80DF0F9261}" sibTransId="{467BB847-2949-49F4-A348-D89DD06282C8}"/>
    <dgm:cxn modelId="{48DAD20B-C748-48E9-AD6F-1332CE9D532B}" type="presOf" srcId="{28F30344-FCE1-4650-937A-29D737E30603}" destId="{950029F1-289D-4703-B27F-DD63ABD07EE7}" srcOrd="0" destOrd="1" presId="urn:microsoft.com/office/officeart/2005/8/layout/radial2"/>
    <dgm:cxn modelId="{A2F4704E-12D2-49D1-BB1C-372BE941299A}" srcId="{62408DB2-7848-43D5-9DDA-39ECD60E1FBC}" destId="{28F30344-FCE1-4650-937A-29D737E30603}" srcOrd="1" destOrd="0" parTransId="{E42E7002-18F4-45A4-8CF2-733E40ABF683}" sibTransId="{FB3EDE97-F321-4648-952E-65286198468F}"/>
    <dgm:cxn modelId="{3CEEF60D-45A7-4068-BCE4-535D94192E54}" type="presOf" srcId="{91C084C9-922D-49F7-A218-A3044FC64065}" destId="{E330DEEE-C83F-45E2-9B98-BCE60FFD1F0F}" srcOrd="0" destOrd="0" presId="urn:microsoft.com/office/officeart/2005/8/layout/radial2"/>
    <dgm:cxn modelId="{850ED6C4-E3F5-4F1F-BD1F-6D9230ECA919}" srcId="{D16A51DC-4051-41C7-A002-F2B71308497E}" destId="{B0B1379C-9DC3-4195-A795-987319773CC7}" srcOrd="1" destOrd="0" parTransId="{982FAC63-62F7-42B0-905F-5C6A4B8D9EDB}" sibTransId="{8864F5A8-53E9-4F0F-86CD-3965F703A3FA}"/>
    <dgm:cxn modelId="{F823107C-E736-4111-AF24-CCA3CCD7B072}" type="presOf" srcId="{78AD7A44-448C-491C-A09E-0F0EDDD614FC}" destId="{6B6D7CC4-F837-44E4-BB1A-6C566CF36598}" srcOrd="0" destOrd="0" presId="urn:microsoft.com/office/officeart/2005/8/layout/radial2"/>
    <dgm:cxn modelId="{FCF8478C-C4C7-4A55-803F-E31FFCFFB07E}" type="presOf" srcId="{00574187-936A-408D-A6B6-5CF751399B7A}" destId="{AE5F24F1-14B4-4575-84CE-02CA4B3414F0}" srcOrd="0" destOrd="0" presId="urn:microsoft.com/office/officeart/2005/8/layout/radial2"/>
    <dgm:cxn modelId="{AE1BBFA3-7075-4638-A748-8EBFB1F28621}" type="presOf" srcId="{DE13CF48-C602-4131-9DF5-C154B59031ED}" destId="{B52F2ADD-E3F0-4966-97D6-06F49711EEFC}" srcOrd="0" destOrd="0" presId="urn:microsoft.com/office/officeart/2005/8/layout/radial2"/>
    <dgm:cxn modelId="{6FF426A8-5548-4D72-9D25-8253EA313307}" srcId="{925D511A-4DB9-4D8D-B9FC-97C72BDDA0C5}" destId="{62408DB2-7848-43D5-9DDA-39ECD60E1FBC}" srcOrd="2" destOrd="0" parTransId="{00574187-936A-408D-A6B6-5CF751399B7A}" sibTransId="{4A93ABB1-F532-4E44-8120-466234C3442E}"/>
    <dgm:cxn modelId="{32547929-0864-42CF-A848-8D2D3954F05F}" type="presOf" srcId="{CEF50445-BF6E-4F64-BA7D-0F5B3EB09EDA}" destId="{84D55B44-B67D-497F-8009-84C233607E3C}" srcOrd="0" destOrd="1" presId="urn:microsoft.com/office/officeart/2005/8/layout/radial2"/>
    <dgm:cxn modelId="{C0D51389-9A0B-42FD-B7A1-8E704911D700}" type="presOf" srcId="{98525AB3-0BFF-40C9-A68A-5A43BBC2B16A}" destId="{84D55B44-B67D-497F-8009-84C233607E3C}" srcOrd="0" destOrd="0" presId="urn:microsoft.com/office/officeart/2005/8/layout/radial2"/>
    <dgm:cxn modelId="{2965F92A-E4B1-4959-A930-18014A4489B6}" type="presOf" srcId="{D16A51DC-4051-41C7-A002-F2B71308497E}" destId="{EA377695-C789-4EAB-90F7-D2F114064E0F}" srcOrd="0" destOrd="0" presId="urn:microsoft.com/office/officeart/2005/8/layout/radial2"/>
    <dgm:cxn modelId="{000973EC-9722-4A50-82F8-AE8731390BC6}" type="presOf" srcId="{62408DB2-7848-43D5-9DDA-39ECD60E1FBC}" destId="{AFD3C170-65F2-4D22-94F6-4A88C2AE0A97}" srcOrd="0" destOrd="0" presId="urn:microsoft.com/office/officeart/2005/8/layout/radial2"/>
    <dgm:cxn modelId="{61B5E857-37A1-4A05-971F-1BEFDCDEF4DA}" srcId="{91C084C9-922D-49F7-A218-A3044FC64065}" destId="{CEF50445-BF6E-4F64-BA7D-0F5B3EB09EDA}" srcOrd="1" destOrd="0" parTransId="{56C33421-D92F-4D27-A2BE-4FCB5B0EE483}" sibTransId="{14B00BAB-0A5B-427B-9C47-C1F04624E2B6}"/>
    <dgm:cxn modelId="{93997441-F73B-40F8-B6A2-364FE5B71FDC}" type="presOf" srcId="{925D511A-4DB9-4D8D-B9FC-97C72BDDA0C5}" destId="{B28208C4-3E50-4755-BCD2-78A4FFB520C9}" srcOrd="0" destOrd="0" presId="urn:microsoft.com/office/officeart/2005/8/layout/radial2"/>
    <dgm:cxn modelId="{7BAF1A86-4D99-4BAD-8B89-C72A2C4AE283}" srcId="{62408DB2-7848-43D5-9DDA-39ECD60E1FBC}" destId="{97672625-3FE7-4BE4-9938-1AE1F808690E}" srcOrd="0" destOrd="0" parTransId="{7F46552D-1A9C-4882-BAF8-CFB775F740A6}" sibTransId="{ACC9B994-3246-48BB-82FE-1C60654B3109}"/>
    <dgm:cxn modelId="{A7CB8A82-3452-4CC7-87F6-5D29CC4FFBEE}" srcId="{925D511A-4DB9-4D8D-B9FC-97C72BDDA0C5}" destId="{91C084C9-922D-49F7-A218-A3044FC64065}" srcOrd="1" destOrd="0" parTransId="{DE13CF48-C602-4131-9DF5-C154B59031ED}" sibTransId="{E230ECFF-BCEA-4A63-B2A7-E4F06C58759F}"/>
    <dgm:cxn modelId="{AE75AF02-44FC-4021-9B83-6DF90B41FBDB}" type="presOf" srcId="{97672625-3FE7-4BE4-9938-1AE1F808690E}" destId="{950029F1-289D-4703-B27F-DD63ABD07EE7}" srcOrd="0" destOrd="0" presId="urn:microsoft.com/office/officeart/2005/8/layout/radial2"/>
    <dgm:cxn modelId="{0A1A5A65-FBB2-43A7-B536-60A8B873B89D}" type="presOf" srcId="{B0B1379C-9DC3-4195-A795-987319773CC7}" destId="{F8791F6E-B861-4150-A821-466B3305DBCA}" srcOrd="0" destOrd="1" presId="urn:microsoft.com/office/officeart/2005/8/layout/radial2"/>
    <dgm:cxn modelId="{8A47E00A-5248-49D9-B4AC-71245F114EFC}" type="presOf" srcId="{8A79BB07-BD04-4883-9816-93984931763E}" destId="{F8791F6E-B861-4150-A821-466B3305DBCA}" srcOrd="0" destOrd="0" presId="urn:microsoft.com/office/officeart/2005/8/layout/radial2"/>
    <dgm:cxn modelId="{6F81A614-E8F1-47F8-B23F-E0970931908C}" srcId="{91C084C9-922D-49F7-A218-A3044FC64065}" destId="{98525AB3-0BFF-40C9-A68A-5A43BBC2B16A}" srcOrd="0" destOrd="0" parTransId="{A099C96A-46CF-46C0-9617-9499282D43FE}" sibTransId="{8F4D7109-CBEE-4F6A-B0FF-E63822CEF0B1}"/>
    <dgm:cxn modelId="{0E153A96-7A87-4104-9D6B-3AD50E8FCF76}" type="presParOf" srcId="{B28208C4-3E50-4755-BCD2-78A4FFB520C9}" destId="{2ABECD70-CEEF-41E2-BB46-517E7A571415}" srcOrd="0" destOrd="0" presId="urn:microsoft.com/office/officeart/2005/8/layout/radial2"/>
    <dgm:cxn modelId="{83B45B11-51D0-4805-A1B7-8234E62814FF}" type="presParOf" srcId="{2ABECD70-CEEF-41E2-BB46-517E7A571415}" destId="{015DABFD-A0C1-4993-839A-0DA5C1F080EA}" srcOrd="0" destOrd="0" presId="urn:microsoft.com/office/officeart/2005/8/layout/radial2"/>
    <dgm:cxn modelId="{2E984FC6-7062-4EE1-9EE2-CE000350C869}" type="presParOf" srcId="{015DABFD-A0C1-4993-839A-0DA5C1F080EA}" destId="{DEB214C9-3881-4F8B-98B9-2F1D9093315B}" srcOrd="0" destOrd="0" presId="urn:microsoft.com/office/officeart/2005/8/layout/radial2"/>
    <dgm:cxn modelId="{1196E4A4-BD3D-4539-886D-6834D1D7A1BF}" type="presParOf" srcId="{015DABFD-A0C1-4993-839A-0DA5C1F080EA}" destId="{5DF60859-47FC-48A7-B110-F9B51340670A}" srcOrd="1" destOrd="0" presId="urn:microsoft.com/office/officeart/2005/8/layout/radial2"/>
    <dgm:cxn modelId="{E3A56A36-D00F-4EBB-9DB3-ED5AAE8CB5A3}" type="presParOf" srcId="{2ABECD70-CEEF-41E2-BB46-517E7A571415}" destId="{6B6D7CC4-F837-44E4-BB1A-6C566CF36598}" srcOrd="1" destOrd="0" presId="urn:microsoft.com/office/officeart/2005/8/layout/radial2"/>
    <dgm:cxn modelId="{9444ECBF-0948-4A23-A105-D02E6348E183}" type="presParOf" srcId="{2ABECD70-CEEF-41E2-BB46-517E7A571415}" destId="{D263B877-C811-4FEB-A16F-A204F650B988}" srcOrd="2" destOrd="0" presId="urn:microsoft.com/office/officeart/2005/8/layout/radial2"/>
    <dgm:cxn modelId="{D31CBEAB-1F3F-4886-80F4-1AA37363A121}" type="presParOf" srcId="{D263B877-C811-4FEB-A16F-A204F650B988}" destId="{EA377695-C789-4EAB-90F7-D2F114064E0F}" srcOrd="0" destOrd="0" presId="urn:microsoft.com/office/officeart/2005/8/layout/radial2"/>
    <dgm:cxn modelId="{E085A710-40EE-42FE-8EE0-E1B0F4E48514}" type="presParOf" srcId="{D263B877-C811-4FEB-A16F-A204F650B988}" destId="{F8791F6E-B861-4150-A821-466B3305DBCA}" srcOrd="1" destOrd="0" presId="urn:microsoft.com/office/officeart/2005/8/layout/radial2"/>
    <dgm:cxn modelId="{373DDC46-FFD6-487D-B451-C59AB665EC63}" type="presParOf" srcId="{2ABECD70-CEEF-41E2-BB46-517E7A571415}" destId="{B52F2ADD-E3F0-4966-97D6-06F49711EEFC}" srcOrd="3" destOrd="0" presId="urn:microsoft.com/office/officeart/2005/8/layout/radial2"/>
    <dgm:cxn modelId="{6295B9CC-4889-4D96-B2FC-3D5731DD873B}" type="presParOf" srcId="{2ABECD70-CEEF-41E2-BB46-517E7A571415}" destId="{4A0965C7-9627-4FF0-A7F8-BF372C6E519B}" srcOrd="4" destOrd="0" presId="urn:microsoft.com/office/officeart/2005/8/layout/radial2"/>
    <dgm:cxn modelId="{98E5A4B1-B7D8-4713-9272-E637689B3176}" type="presParOf" srcId="{4A0965C7-9627-4FF0-A7F8-BF372C6E519B}" destId="{E330DEEE-C83F-45E2-9B98-BCE60FFD1F0F}" srcOrd="0" destOrd="0" presId="urn:microsoft.com/office/officeart/2005/8/layout/radial2"/>
    <dgm:cxn modelId="{1D8BC7BC-2E42-4591-8430-42CD2700B7AC}" type="presParOf" srcId="{4A0965C7-9627-4FF0-A7F8-BF372C6E519B}" destId="{84D55B44-B67D-497F-8009-84C233607E3C}" srcOrd="1" destOrd="0" presId="urn:microsoft.com/office/officeart/2005/8/layout/radial2"/>
    <dgm:cxn modelId="{1A7D3F80-33F4-4E01-B069-A8F89324DF43}" type="presParOf" srcId="{2ABECD70-CEEF-41E2-BB46-517E7A571415}" destId="{AE5F24F1-14B4-4575-84CE-02CA4B3414F0}" srcOrd="5" destOrd="0" presId="urn:microsoft.com/office/officeart/2005/8/layout/radial2"/>
    <dgm:cxn modelId="{D3944C8A-46C9-4D91-A200-BE25D3E995D7}" type="presParOf" srcId="{2ABECD70-CEEF-41E2-BB46-517E7A571415}" destId="{3B5DC6FF-61B3-4EF3-B4B7-A229D23D3328}" srcOrd="6" destOrd="0" presId="urn:microsoft.com/office/officeart/2005/8/layout/radial2"/>
    <dgm:cxn modelId="{D4EA15AC-753F-43B9-816F-5150BCCC2359}" type="presParOf" srcId="{3B5DC6FF-61B3-4EF3-B4B7-A229D23D3328}" destId="{AFD3C170-65F2-4D22-94F6-4A88C2AE0A97}" srcOrd="0" destOrd="0" presId="urn:microsoft.com/office/officeart/2005/8/layout/radial2"/>
    <dgm:cxn modelId="{D625FB1B-F5FE-421B-B784-F66414FFEC04}" type="presParOf" srcId="{3B5DC6FF-61B3-4EF3-B4B7-A229D23D3328}" destId="{950029F1-289D-4703-B27F-DD63ABD07EE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0E896-708E-4BF8-8BC6-778129D719AF}">
      <dsp:nvSpPr>
        <dsp:cNvPr id="0" name=""/>
        <dsp:cNvSpPr/>
      </dsp:nvSpPr>
      <dsp:spPr>
        <a:xfrm>
          <a:off x="1796" y="0"/>
          <a:ext cx="1882949" cy="5040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雙手肥皂清潔，搓洗</a:t>
          </a:r>
          <a:r>
            <a:rPr lang="en-US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40~60</a:t>
          </a: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秒</a:t>
          </a:r>
          <a:endParaRPr lang="zh-TW" sz="2700" kern="1200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sp:txBody>
      <dsp:txXfrm>
        <a:off x="1796" y="2016224"/>
        <a:ext cx="1882949" cy="2016224"/>
      </dsp:txXfrm>
    </dsp:sp>
    <dsp:sp modelId="{18F5163D-1336-491B-A3E4-D8EFFD309DB5}">
      <dsp:nvSpPr>
        <dsp:cNvPr id="0" name=""/>
        <dsp:cNvSpPr/>
      </dsp:nvSpPr>
      <dsp:spPr>
        <a:xfrm>
          <a:off x="104017" y="302433"/>
          <a:ext cx="1678506" cy="167850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37F0C5E-37C2-4237-926C-3AC8BC0ECC5D}">
      <dsp:nvSpPr>
        <dsp:cNvPr id="0" name=""/>
        <dsp:cNvSpPr/>
      </dsp:nvSpPr>
      <dsp:spPr>
        <a:xfrm>
          <a:off x="1867874" y="0"/>
          <a:ext cx="1882949" cy="5040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口罩要遮住口鼻、蓋住下巴  </a:t>
          </a:r>
          <a:endParaRPr lang="zh-TW" sz="2700" kern="1200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sp:txBody>
      <dsp:txXfrm>
        <a:off x="1867874" y="2016224"/>
        <a:ext cx="1882949" cy="2016224"/>
      </dsp:txXfrm>
    </dsp:sp>
    <dsp:sp modelId="{32DF8671-9503-42FE-B0FB-3423A21F3373}">
      <dsp:nvSpPr>
        <dsp:cNvPr id="0" name=""/>
        <dsp:cNvSpPr/>
      </dsp:nvSpPr>
      <dsp:spPr>
        <a:xfrm>
          <a:off x="2043455" y="302433"/>
          <a:ext cx="1678506" cy="167850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44ECB45-4DE4-4CD2-B44C-D9B7AD2E62CD}">
      <dsp:nvSpPr>
        <dsp:cNvPr id="0" name=""/>
        <dsp:cNvSpPr/>
      </dsp:nvSpPr>
      <dsp:spPr>
        <a:xfrm>
          <a:off x="3880672" y="0"/>
          <a:ext cx="1882949" cy="5040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噴</a:t>
          </a:r>
          <a:r>
            <a:rPr lang="en-US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75%</a:t>
          </a: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酒精搓洗雙手</a:t>
          </a:r>
          <a:r>
            <a:rPr lang="en-US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20-30</a:t>
          </a: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秒</a:t>
          </a:r>
          <a:endParaRPr lang="zh-TW" sz="2700" kern="1200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sp:txBody>
      <dsp:txXfrm>
        <a:off x="3880672" y="2016224"/>
        <a:ext cx="1882949" cy="2016224"/>
      </dsp:txXfrm>
    </dsp:sp>
    <dsp:sp modelId="{5EB6049A-D9FA-4FD0-BE16-44FE1508C4D6}">
      <dsp:nvSpPr>
        <dsp:cNvPr id="0" name=""/>
        <dsp:cNvSpPr/>
      </dsp:nvSpPr>
      <dsp:spPr>
        <a:xfrm>
          <a:off x="3982893" y="302433"/>
          <a:ext cx="1678506" cy="167850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476C334-5A22-4877-A179-BC5C0913C8DC}">
      <dsp:nvSpPr>
        <dsp:cNvPr id="0" name=""/>
        <dsp:cNvSpPr/>
      </dsp:nvSpPr>
      <dsp:spPr>
        <a:xfrm>
          <a:off x="5820110" y="0"/>
          <a:ext cx="1882949" cy="5040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粗魏碑" panose="020B0609010101010101" pitchFamily="49" charset="-120"/>
              <a:ea typeface="文鼎粗魏碑" panose="020B0609010101010101" pitchFamily="49" charset="-120"/>
            </a:rPr>
            <a:t>有發燒、呼吸道症狀速就醫</a:t>
          </a:r>
          <a:endParaRPr lang="zh-TW" sz="2700" kern="1200" dirty="0">
            <a:latin typeface="文鼎粗魏碑" panose="020B0609010101010101" pitchFamily="49" charset="-120"/>
            <a:ea typeface="文鼎粗魏碑" panose="020B0609010101010101" pitchFamily="49" charset="-120"/>
          </a:endParaRPr>
        </a:p>
      </dsp:txBody>
      <dsp:txXfrm>
        <a:off x="5820110" y="2016224"/>
        <a:ext cx="1882949" cy="2016224"/>
      </dsp:txXfrm>
    </dsp:sp>
    <dsp:sp modelId="{A5F33F76-4BEC-4777-A72B-DE4DE4BBCCDB}">
      <dsp:nvSpPr>
        <dsp:cNvPr id="0" name=""/>
        <dsp:cNvSpPr/>
      </dsp:nvSpPr>
      <dsp:spPr>
        <a:xfrm>
          <a:off x="5922331" y="302433"/>
          <a:ext cx="1678506" cy="1678506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67DD6A4-3308-41FD-931D-8E5A870C780C}">
      <dsp:nvSpPr>
        <dsp:cNvPr id="0" name=""/>
        <dsp:cNvSpPr/>
      </dsp:nvSpPr>
      <dsp:spPr>
        <a:xfrm>
          <a:off x="308194" y="4032448"/>
          <a:ext cx="7088467" cy="75608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06A8E-1C70-4A60-9D1F-175BD0F9F5B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E6222-9E64-4B2B-9915-7C4355ACF921}">
      <dsp:nvSpPr>
        <dsp:cNvPr id="0" name=""/>
        <dsp:cNvSpPr/>
      </dsp:nvSpPr>
      <dsp:spPr>
        <a:xfrm>
          <a:off x="868437" y="3111240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</a:t>
          </a:r>
          <a:r>
            <a:rPr lang="en-US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3</a:t>
          </a: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個步伐</a:t>
          </a:r>
          <a:endParaRPr lang="zh-TW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908248" y="3151051"/>
        <a:ext cx="1279639" cy="1335100"/>
      </dsp:txXfrm>
    </dsp:sp>
    <dsp:sp modelId="{0EBCB052-EC18-4998-8E22-CD62E6E8D2B9}">
      <dsp:nvSpPr>
        <dsp:cNvPr id="0" name=""/>
        <dsp:cNvSpPr/>
      </dsp:nvSpPr>
      <dsp:spPr>
        <a:xfrm>
          <a:off x="4349" y="787224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49" y="787224"/>
        <a:ext cx="2866518" cy="418227"/>
      </dsp:txXfrm>
    </dsp:sp>
    <dsp:sp modelId="{E45070B3-7176-4CF3-8A1F-6514112D7F1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FA362-ED2E-4AFF-8644-C7985C1D1680}">
      <dsp:nvSpPr>
        <dsp:cNvPr id="0" name=""/>
        <dsp:cNvSpPr/>
      </dsp:nvSpPr>
      <dsp:spPr>
        <a:xfrm>
          <a:off x="5169767" y="3111240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altLang="en-US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209578" y="3151051"/>
        <a:ext cx="1279639" cy="1335100"/>
      </dsp:txXfrm>
    </dsp:sp>
    <dsp:sp modelId="{F77D33D1-3BD9-49CF-8773-D6EC428FA8F0}">
      <dsp:nvSpPr>
        <dsp:cNvPr id="0" name=""/>
        <dsp:cNvSpPr/>
      </dsp:nvSpPr>
      <dsp:spPr>
        <a:xfrm>
          <a:off x="4324830" y="787228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室內至少</a:t>
          </a:r>
          <a:r>
            <a:rPr lang="en-US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1.5</a:t>
          </a:r>
          <a:r>
            <a:rPr lang="zh-TW" sz="2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24830" y="787228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F24F1-14B4-4575-84CE-02CA4B3414F0}">
      <dsp:nvSpPr>
        <dsp:cNvPr id="0" name=""/>
        <dsp:cNvSpPr/>
      </dsp:nvSpPr>
      <dsp:spPr>
        <a:xfrm rot="2552340">
          <a:off x="3189476" y="3529301"/>
          <a:ext cx="77574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75746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F2ADD-E3F0-4966-97D6-06F49711EEFC}">
      <dsp:nvSpPr>
        <dsp:cNvPr id="0" name=""/>
        <dsp:cNvSpPr/>
      </dsp:nvSpPr>
      <dsp:spPr>
        <a:xfrm>
          <a:off x="3291557" y="2491235"/>
          <a:ext cx="84671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4671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D7CC4-F837-44E4-BB1A-6C566CF36598}">
      <dsp:nvSpPr>
        <dsp:cNvPr id="0" name=""/>
        <dsp:cNvSpPr/>
      </dsp:nvSpPr>
      <dsp:spPr>
        <a:xfrm rot="19037892">
          <a:off x="3190606" y="1452721"/>
          <a:ext cx="7615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5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F60859-47FC-48A7-B110-F9B51340670A}">
      <dsp:nvSpPr>
        <dsp:cNvPr id="0" name=""/>
        <dsp:cNvSpPr/>
      </dsp:nvSpPr>
      <dsp:spPr>
        <a:xfrm>
          <a:off x="1238171" y="1307135"/>
          <a:ext cx="2415748" cy="24157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377695-C789-4EAB-90F7-D2F114064E0F}">
      <dsp:nvSpPr>
        <dsp:cNvPr id="0" name=""/>
        <dsp:cNvSpPr/>
      </dsp:nvSpPr>
      <dsp:spPr>
        <a:xfrm>
          <a:off x="3659114" y="2027"/>
          <a:ext cx="1449449" cy="1449449"/>
        </a:xfrm>
        <a:prstGeom prst="ellipse">
          <a:avLst/>
        </a:prstGeom>
        <a:gradFill rotWithShape="0">
          <a:gsLst>
            <a:gs pos="47000">
              <a:srgbClr val="A7E8FF"/>
            </a:gs>
            <a:gs pos="0">
              <a:schemeClr val="bg1"/>
            </a:gs>
            <a:gs pos="78000">
              <a:srgbClr val="12AEAE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altLang="en-US" sz="28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71381" y="214294"/>
        <a:ext cx="1024915" cy="1024915"/>
      </dsp:txXfrm>
    </dsp:sp>
    <dsp:sp modelId="{F8791F6E-B861-4150-A821-466B3305DBCA}">
      <dsp:nvSpPr>
        <dsp:cNvPr id="0" name=""/>
        <dsp:cNvSpPr/>
      </dsp:nvSpPr>
      <dsp:spPr>
        <a:xfrm>
          <a:off x="5253508" y="2027"/>
          <a:ext cx="2174173" cy="1449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altLang="en-US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altLang="en-US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253508" y="2027"/>
        <a:ext cx="2174173" cy="1449449"/>
      </dsp:txXfrm>
    </dsp:sp>
    <dsp:sp modelId="{E330DEEE-C83F-45E2-9B98-BCE60FFD1F0F}">
      <dsp:nvSpPr>
        <dsp:cNvPr id="0" name=""/>
        <dsp:cNvSpPr/>
      </dsp:nvSpPr>
      <dsp:spPr>
        <a:xfrm>
          <a:off x="4138276" y="1790284"/>
          <a:ext cx="1449449" cy="1449449"/>
        </a:xfrm>
        <a:prstGeom prst="ellipse">
          <a:avLst/>
        </a:prstGeom>
        <a:gradFill rotWithShape="0">
          <a:gsLst>
            <a:gs pos="11000">
              <a:schemeClr val="bg1"/>
            </a:gs>
            <a:gs pos="48000">
              <a:srgbClr val="D895FD"/>
            </a:gs>
            <a:gs pos="100000">
              <a:srgbClr val="E02FFD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防疫小測驗</a:t>
          </a:r>
          <a:endParaRPr lang="zh-TW" altLang="en-US" sz="28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50543" y="2002551"/>
        <a:ext cx="1024915" cy="1024915"/>
      </dsp:txXfrm>
    </dsp:sp>
    <dsp:sp modelId="{84D55B44-B67D-497F-8009-84C233607E3C}">
      <dsp:nvSpPr>
        <dsp:cNvPr id="0" name=""/>
        <dsp:cNvSpPr/>
      </dsp:nvSpPr>
      <dsp:spPr>
        <a:xfrm>
          <a:off x="5732670" y="1790284"/>
          <a:ext cx="2174173" cy="1449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altLang="en-US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</a:t>
          </a:r>
          <a:r>
            <a:rPr lang="zh-TW" altLang="en-US" sz="2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！</a:t>
          </a:r>
          <a:endParaRPr lang="zh-TW" altLang="en-US" sz="2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732670" y="1790284"/>
        <a:ext cx="2174173" cy="1449449"/>
      </dsp:txXfrm>
    </dsp:sp>
    <dsp:sp modelId="{AFD3C170-65F2-4D22-94F6-4A88C2AE0A97}">
      <dsp:nvSpPr>
        <dsp:cNvPr id="0" name=""/>
        <dsp:cNvSpPr/>
      </dsp:nvSpPr>
      <dsp:spPr>
        <a:xfrm>
          <a:off x="3672405" y="3580569"/>
          <a:ext cx="1449449" cy="1449449"/>
        </a:xfrm>
        <a:prstGeom prst="ellipse">
          <a:avLst/>
        </a:prstGeom>
        <a:gradFill rotWithShape="0">
          <a:gsLst>
            <a:gs pos="0">
              <a:schemeClr val="bg1"/>
            </a:gs>
            <a:gs pos="49000">
              <a:srgbClr val="AAFCDD"/>
            </a:gs>
            <a:gs pos="79000">
              <a:srgbClr val="19F1B8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sz="28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84672" y="3792836"/>
        <a:ext cx="1024915" cy="1024915"/>
      </dsp:txXfrm>
    </dsp:sp>
    <dsp:sp modelId="{950029F1-289D-4703-B27F-DD63ABD07EE7}">
      <dsp:nvSpPr>
        <dsp:cNvPr id="0" name=""/>
        <dsp:cNvSpPr/>
      </dsp:nvSpPr>
      <dsp:spPr>
        <a:xfrm>
          <a:off x="5266800" y="3580569"/>
          <a:ext cx="2174173" cy="1449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2400" kern="1200" dirty="0" smtClean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266800" y="3580569"/>
        <a:ext cx="2174173" cy="1449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D895FD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rgbClr val="FFC000">
                <a:lumMod val="39000"/>
                <a:lumOff val="61000"/>
              </a:srgbClr>
            </a:gs>
            <a:gs pos="74000">
              <a:srgbClr val="FFD875"/>
            </a:gs>
            <a:gs pos="85000">
              <a:srgbClr val="FF7D7D"/>
            </a:gs>
            <a:gs pos="7000">
              <a:schemeClr val="bg1"/>
            </a:gs>
            <a:gs pos="33000">
              <a:srgbClr val="C0BFFE"/>
            </a:gs>
            <a:gs pos="21000">
              <a:srgbClr val="D895FD"/>
            </a:gs>
            <a:gs pos="45000">
              <a:srgbClr val="A7E8FF"/>
            </a:gs>
            <a:gs pos="58000">
              <a:srgbClr val="92D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zh-TW" altLang="en-US" sz="4800" b="1" i="0" kern="1200" dirty="0">
          <a:solidFill>
            <a:srgbClr val="D895F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u="none" kern="1200">
          <a:solidFill>
            <a:schemeClr val="accent1">
              <a:lumMod val="60000"/>
              <a:lumOff val="40000"/>
            </a:schemeClr>
          </a:solidFill>
          <a:effectLst/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u="none" kern="1200">
          <a:solidFill>
            <a:schemeClr val="accent1">
              <a:lumMod val="60000"/>
              <a:lumOff val="40000"/>
            </a:schemeClr>
          </a:solidFill>
          <a:effectLst/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u="none" kern="1200">
          <a:solidFill>
            <a:schemeClr val="accent1">
              <a:lumMod val="60000"/>
              <a:lumOff val="40000"/>
            </a:schemeClr>
          </a:solidFill>
          <a:effectLst/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u="none" kern="1200">
          <a:solidFill>
            <a:schemeClr val="accent1">
              <a:lumMod val="60000"/>
              <a:lumOff val="40000"/>
            </a:schemeClr>
          </a:solidFill>
          <a:effectLst/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u="none" kern="1200">
          <a:solidFill>
            <a:schemeClr val="accent1">
              <a:lumMod val="60000"/>
              <a:lumOff val="40000"/>
            </a:schemeClr>
          </a:solidFill>
          <a:effectLst/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" y="440669"/>
            <a:ext cx="9047635" cy="665333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6001" y="188640"/>
            <a:ext cx="7772400" cy="1080120"/>
          </a:xfrm>
        </p:spPr>
        <p:txBody>
          <a:bodyPr>
            <a:noAutofit/>
          </a:bodyPr>
          <a:lstStyle/>
          <a:p>
            <a:r>
              <a:rPr lang="zh-TW" altLang="en-US" sz="66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407" y="4221088"/>
            <a:ext cx="8012411" cy="175260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bg2">
                    <a:lumMod val="10000"/>
                  </a:schemeClr>
                </a:solidFill>
              </a:rPr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300678"/>
              </p:ext>
            </p:extLst>
          </p:nvPr>
        </p:nvGraphicFramePr>
        <p:xfrm>
          <a:off x="719572" y="1408866"/>
          <a:ext cx="770485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109191"/>
              </p:ext>
            </p:extLst>
          </p:nvPr>
        </p:nvGraphicFramePr>
        <p:xfrm>
          <a:off x="914400" y="126876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263" y="131021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999126"/>
              </p:ext>
            </p:extLst>
          </p:nvPr>
        </p:nvGraphicFramePr>
        <p:xfrm>
          <a:off x="-180528" y="1556792"/>
          <a:ext cx="9145016" cy="5030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文鼎勘亭流</vt:lpstr>
      <vt:lpstr>文鼎甜妞體P</vt:lpstr>
      <vt:lpstr>文鼎粗魏碑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2021-12-02T06:12:18Z</dcterms:modified>
</cp:coreProperties>
</file>