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99FF"/>
    <a:srgbClr val="3366FF"/>
    <a:srgbClr val="9BDAE3"/>
    <a:srgbClr val="FC6E7C"/>
    <a:srgbClr val="FDF5FA"/>
    <a:srgbClr val="89D9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5JzhVwmCKA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6A4CFD-4C76-46B8-8C1A-05F54E4299D0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A36D6ED8-73BA-4691-A57B-4DE730F418B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4CB6DE1-CD44-4284-9B0D-45989518EC09}" type="parTrans" cxnId="{2E2EF70B-0C5A-46E5-8A67-7D5124901B98}">
      <dgm:prSet/>
      <dgm:spPr/>
      <dgm:t>
        <a:bodyPr/>
        <a:lstStyle/>
        <a:p>
          <a:endParaRPr lang="zh-TW" altLang="en-US"/>
        </a:p>
      </dgm:t>
    </dgm:pt>
    <dgm:pt modelId="{B12405BA-4833-4E32-AD0B-14414104A568}" type="sibTrans" cxnId="{2E2EF70B-0C5A-46E5-8A67-7D5124901B98}">
      <dgm:prSet/>
      <dgm:spPr/>
      <dgm:t>
        <a:bodyPr/>
        <a:lstStyle/>
        <a:p>
          <a:endParaRPr lang="zh-TW" altLang="en-US"/>
        </a:p>
      </dgm:t>
    </dgm:pt>
    <dgm:pt modelId="{3A986A59-81C4-4637-AD49-841D481D24C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6B6E319-2AB6-468F-928B-63A566C599F7}" type="parTrans" cxnId="{105FB0ED-00DE-4D83-A9A7-E1A4A79D572D}">
      <dgm:prSet/>
      <dgm:spPr/>
      <dgm:t>
        <a:bodyPr/>
        <a:lstStyle/>
        <a:p>
          <a:endParaRPr lang="zh-TW" altLang="en-US"/>
        </a:p>
      </dgm:t>
    </dgm:pt>
    <dgm:pt modelId="{427EAE05-E2A5-475D-A931-EECC299ECD65}" type="sibTrans" cxnId="{105FB0ED-00DE-4D83-A9A7-E1A4A79D572D}">
      <dgm:prSet/>
      <dgm:spPr/>
      <dgm:t>
        <a:bodyPr/>
        <a:lstStyle/>
        <a:p>
          <a:endParaRPr lang="zh-TW" altLang="en-US"/>
        </a:p>
      </dgm:t>
    </dgm:pt>
    <dgm:pt modelId="{E7B47EB9-8696-4E1B-95E2-0227C96DF63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E5BF312-7729-401C-AC36-63A7390DA008}" type="parTrans" cxnId="{0BC97129-6FDC-4A2A-901B-893D82123290}">
      <dgm:prSet/>
      <dgm:spPr/>
      <dgm:t>
        <a:bodyPr/>
        <a:lstStyle/>
        <a:p>
          <a:endParaRPr lang="zh-TW" altLang="en-US"/>
        </a:p>
      </dgm:t>
    </dgm:pt>
    <dgm:pt modelId="{CF82CAA2-9815-4594-B49B-E9A37DA259B9}" type="sibTrans" cxnId="{0BC97129-6FDC-4A2A-901B-893D82123290}">
      <dgm:prSet/>
      <dgm:spPr/>
      <dgm:t>
        <a:bodyPr/>
        <a:lstStyle/>
        <a:p>
          <a:endParaRPr lang="zh-TW" altLang="en-US"/>
        </a:p>
      </dgm:t>
    </dgm:pt>
    <dgm:pt modelId="{C4EEEDA3-7A1A-47CF-A88F-72504871777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931BAAB-4D47-4F1A-9780-1A2B56B7105E}" type="parTrans" cxnId="{B1946D89-409D-4FC8-9302-0D7D0A08A54D}">
      <dgm:prSet/>
      <dgm:spPr/>
      <dgm:t>
        <a:bodyPr/>
        <a:lstStyle/>
        <a:p>
          <a:endParaRPr lang="zh-TW" altLang="en-US"/>
        </a:p>
      </dgm:t>
    </dgm:pt>
    <dgm:pt modelId="{A3D942CD-A8D0-4080-AB07-FAB28C36F65F}" type="sibTrans" cxnId="{B1946D89-409D-4FC8-9302-0D7D0A08A54D}">
      <dgm:prSet/>
      <dgm:spPr/>
      <dgm:t>
        <a:bodyPr/>
        <a:lstStyle/>
        <a:p>
          <a:endParaRPr lang="zh-TW" altLang="en-US"/>
        </a:p>
      </dgm:t>
    </dgm:pt>
    <dgm:pt modelId="{E01DBA50-AB31-46B5-B98E-B90698F61267}" type="pres">
      <dgm:prSet presAssocID="{5A6A4CFD-4C76-46B8-8C1A-05F54E4299D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E263C72-2769-43BF-89FC-A8B907FF47D2}" type="pres">
      <dgm:prSet presAssocID="{5A6A4CFD-4C76-46B8-8C1A-05F54E4299D0}" presName="fgShape" presStyleLbl="fgShp" presStyleIdx="0" presStyleCnt="1"/>
      <dgm:spPr/>
    </dgm:pt>
    <dgm:pt modelId="{9DACDD42-43D9-45FA-9C44-980202176970}" type="pres">
      <dgm:prSet presAssocID="{5A6A4CFD-4C76-46B8-8C1A-05F54E4299D0}" presName="linComp" presStyleCnt="0"/>
      <dgm:spPr/>
    </dgm:pt>
    <dgm:pt modelId="{912C83E7-996B-4537-8CD0-2AE332FADB0A}" type="pres">
      <dgm:prSet presAssocID="{A36D6ED8-73BA-4691-A57B-4DE730F418BD}" presName="compNode" presStyleCnt="0"/>
      <dgm:spPr/>
    </dgm:pt>
    <dgm:pt modelId="{6A3A0B0F-E5BA-454E-91F7-7933DA715931}" type="pres">
      <dgm:prSet presAssocID="{A36D6ED8-73BA-4691-A57B-4DE730F418B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4F48CE1-4AB5-4440-9470-EC9942CA0B8C}" type="pres">
      <dgm:prSet presAssocID="{A36D6ED8-73BA-4691-A57B-4DE730F418B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2163B8-F601-499D-A716-C5603B92E06E}" type="pres">
      <dgm:prSet presAssocID="{A36D6ED8-73BA-4691-A57B-4DE730F418BD}" presName="invisiNode" presStyleLbl="node1" presStyleIdx="0" presStyleCnt="4"/>
      <dgm:spPr/>
    </dgm:pt>
    <dgm:pt modelId="{F154EB84-CC10-4E22-94D3-47E190AE0826}" type="pres">
      <dgm:prSet presAssocID="{A36D6ED8-73BA-4691-A57B-4DE730F418B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CC2BAD8-2BEA-475D-AD0A-5F58819845C2}" type="pres">
      <dgm:prSet presAssocID="{B12405BA-4833-4E32-AD0B-14414104A56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D8852C8-BD31-4CF4-A36A-E24116A6BB97}" type="pres">
      <dgm:prSet presAssocID="{3A986A59-81C4-4637-AD49-841D481D24C3}" presName="compNode" presStyleCnt="0"/>
      <dgm:spPr/>
    </dgm:pt>
    <dgm:pt modelId="{239F9AB4-F672-4C89-A8A2-14F4C6D8B670}" type="pres">
      <dgm:prSet presAssocID="{3A986A59-81C4-4637-AD49-841D481D24C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3C3A8F0-41F1-4FF8-B360-469B608BF3FF}" type="pres">
      <dgm:prSet presAssocID="{3A986A59-81C4-4637-AD49-841D481D24C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490B84-116D-478B-A56E-21DE58960032}" type="pres">
      <dgm:prSet presAssocID="{3A986A59-81C4-4637-AD49-841D481D24C3}" presName="invisiNode" presStyleLbl="node1" presStyleIdx="1" presStyleCnt="4"/>
      <dgm:spPr/>
    </dgm:pt>
    <dgm:pt modelId="{B32F7FF8-1898-4033-99DB-F31824D37D9F}" type="pres">
      <dgm:prSet presAssocID="{3A986A59-81C4-4637-AD49-841D481D24C3}" presName="imagNode" presStyleLbl="fgImgPlace1" presStyleIdx="1" presStyleCnt="4"/>
      <dgm:spPr/>
      <dgm:t>
        <a:bodyPr/>
        <a:lstStyle/>
        <a:p>
          <a:endParaRPr lang="zh-TW" altLang="en-US"/>
        </a:p>
      </dgm:t>
    </dgm:pt>
    <dgm:pt modelId="{B37D0FB6-503E-41AA-8C9E-4C0123877802}" type="pres">
      <dgm:prSet presAssocID="{427EAE05-E2A5-475D-A931-EECC299ECD6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D1CEBD5-F918-4324-BEDB-1250F912382A}" type="pres">
      <dgm:prSet presAssocID="{E7B47EB9-8696-4E1B-95E2-0227C96DF633}" presName="compNode" presStyleCnt="0"/>
      <dgm:spPr/>
    </dgm:pt>
    <dgm:pt modelId="{6F35E90D-7C50-46B5-889F-414F1727ADCB}" type="pres">
      <dgm:prSet presAssocID="{E7B47EB9-8696-4E1B-95E2-0227C96DF63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37B6CD8-61FA-42FC-890C-EAE26367F92B}" type="pres">
      <dgm:prSet presAssocID="{E7B47EB9-8696-4E1B-95E2-0227C96DF63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FC5999-D5CF-418D-987F-D26E265BD81A}" type="pres">
      <dgm:prSet presAssocID="{E7B47EB9-8696-4E1B-95E2-0227C96DF633}" presName="invisiNode" presStyleLbl="node1" presStyleIdx="2" presStyleCnt="4"/>
      <dgm:spPr/>
    </dgm:pt>
    <dgm:pt modelId="{118FD749-002A-4FE2-899C-78628C6A891B}" type="pres">
      <dgm:prSet presAssocID="{E7B47EB9-8696-4E1B-95E2-0227C96DF633}" presName="imagNode" presStyleLbl="fgImgPlace1" presStyleIdx="2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36EF4A5-A494-420A-8A16-9A2ED6F4FB96}" type="pres">
      <dgm:prSet presAssocID="{CF82CAA2-9815-4594-B49B-E9A37DA259B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999AA57-8AA0-4A9D-8D63-D722FA3FFECF}" type="pres">
      <dgm:prSet presAssocID="{C4EEEDA3-7A1A-47CF-A88F-725048717778}" presName="compNode" presStyleCnt="0"/>
      <dgm:spPr/>
    </dgm:pt>
    <dgm:pt modelId="{5D9BFCC8-3077-4368-974F-13C8D0840AD8}" type="pres">
      <dgm:prSet presAssocID="{C4EEEDA3-7A1A-47CF-A88F-72504871777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FF53BA5-2C83-4479-A17B-C526CBDF9F30}" type="pres">
      <dgm:prSet presAssocID="{C4EEEDA3-7A1A-47CF-A88F-72504871777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1A9070-4688-4052-9936-989DBE073EF1}" type="pres">
      <dgm:prSet presAssocID="{C4EEEDA3-7A1A-47CF-A88F-725048717778}" presName="invisiNode" presStyleLbl="node1" presStyleIdx="3" presStyleCnt="4"/>
      <dgm:spPr/>
    </dgm:pt>
    <dgm:pt modelId="{B3100BC4-9BA7-4AA1-AFB2-1C937BD1FCF6}" type="pres">
      <dgm:prSet presAssocID="{C4EEEDA3-7A1A-47CF-A88F-725048717778}" presName="imagNode" presStyleLbl="fgImgPlace1" presStyleIdx="3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05FB0ED-00DE-4D83-A9A7-E1A4A79D572D}" srcId="{5A6A4CFD-4C76-46B8-8C1A-05F54E4299D0}" destId="{3A986A59-81C4-4637-AD49-841D481D24C3}" srcOrd="1" destOrd="0" parTransId="{06B6E319-2AB6-468F-928B-63A566C599F7}" sibTransId="{427EAE05-E2A5-475D-A931-EECC299ECD65}"/>
    <dgm:cxn modelId="{7A287092-55CA-4961-9E18-2F2D18389F36}" type="presOf" srcId="{5A6A4CFD-4C76-46B8-8C1A-05F54E4299D0}" destId="{E01DBA50-AB31-46B5-B98E-B90698F61267}" srcOrd="0" destOrd="0" presId="urn:microsoft.com/office/officeart/2005/8/layout/hList7"/>
    <dgm:cxn modelId="{2B5ED842-A21A-45E9-BF82-40731942536D}" type="presOf" srcId="{CF82CAA2-9815-4594-B49B-E9A37DA259B9}" destId="{A36EF4A5-A494-420A-8A16-9A2ED6F4FB96}" srcOrd="0" destOrd="0" presId="urn:microsoft.com/office/officeart/2005/8/layout/hList7"/>
    <dgm:cxn modelId="{0BC97129-6FDC-4A2A-901B-893D82123290}" srcId="{5A6A4CFD-4C76-46B8-8C1A-05F54E4299D0}" destId="{E7B47EB9-8696-4E1B-95E2-0227C96DF633}" srcOrd="2" destOrd="0" parTransId="{DE5BF312-7729-401C-AC36-63A7390DA008}" sibTransId="{CF82CAA2-9815-4594-B49B-E9A37DA259B9}"/>
    <dgm:cxn modelId="{D1FBB53B-F058-4102-BAA1-4E1EE8EFAD9A}" type="presOf" srcId="{C4EEEDA3-7A1A-47CF-A88F-725048717778}" destId="{EFF53BA5-2C83-4479-A17B-C526CBDF9F30}" srcOrd="1" destOrd="0" presId="urn:microsoft.com/office/officeart/2005/8/layout/hList7"/>
    <dgm:cxn modelId="{2E2EF70B-0C5A-46E5-8A67-7D5124901B98}" srcId="{5A6A4CFD-4C76-46B8-8C1A-05F54E4299D0}" destId="{A36D6ED8-73BA-4691-A57B-4DE730F418BD}" srcOrd="0" destOrd="0" parTransId="{44CB6DE1-CD44-4284-9B0D-45989518EC09}" sibTransId="{B12405BA-4833-4E32-AD0B-14414104A568}"/>
    <dgm:cxn modelId="{8BE97533-E1DB-4AE5-B6D0-28052C1A81A3}" type="presOf" srcId="{A36D6ED8-73BA-4691-A57B-4DE730F418BD}" destId="{6A3A0B0F-E5BA-454E-91F7-7933DA715931}" srcOrd="0" destOrd="0" presId="urn:microsoft.com/office/officeart/2005/8/layout/hList7"/>
    <dgm:cxn modelId="{0EA1E82D-CC1A-4A19-9E3A-00F9F041C537}" type="presOf" srcId="{B12405BA-4833-4E32-AD0B-14414104A568}" destId="{ACC2BAD8-2BEA-475D-AD0A-5F58819845C2}" srcOrd="0" destOrd="0" presId="urn:microsoft.com/office/officeart/2005/8/layout/hList7"/>
    <dgm:cxn modelId="{BD5C63D0-F112-488F-B223-F81007E4E5F0}" type="presOf" srcId="{E7B47EB9-8696-4E1B-95E2-0227C96DF633}" destId="{A37B6CD8-61FA-42FC-890C-EAE26367F92B}" srcOrd="1" destOrd="0" presId="urn:microsoft.com/office/officeart/2005/8/layout/hList7"/>
    <dgm:cxn modelId="{76D277C5-CE06-46D5-828D-A7281C81981D}" type="presOf" srcId="{427EAE05-E2A5-475D-A931-EECC299ECD65}" destId="{B37D0FB6-503E-41AA-8C9E-4C0123877802}" srcOrd="0" destOrd="0" presId="urn:microsoft.com/office/officeart/2005/8/layout/hList7"/>
    <dgm:cxn modelId="{6C892951-F9D7-421E-90B2-FD6B47782379}" type="presOf" srcId="{3A986A59-81C4-4637-AD49-841D481D24C3}" destId="{23C3A8F0-41F1-4FF8-B360-469B608BF3FF}" srcOrd="1" destOrd="0" presId="urn:microsoft.com/office/officeart/2005/8/layout/hList7"/>
    <dgm:cxn modelId="{805DFA3F-6EE9-4842-80D2-14C663A1AD1F}" type="presOf" srcId="{E7B47EB9-8696-4E1B-95E2-0227C96DF633}" destId="{6F35E90D-7C50-46B5-889F-414F1727ADCB}" srcOrd="0" destOrd="0" presId="urn:microsoft.com/office/officeart/2005/8/layout/hList7"/>
    <dgm:cxn modelId="{3AA78C40-3A5C-4D99-A2E5-29149277DF90}" type="presOf" srcId="{3A986A59-81C4-4637-AD49-841D481D24C3}" destId="{239F9AB4-F672-4C89-A8A2-14F4C6D8B670}" srcOrd="0" destOrd="0" presId="urn:microsoft.com/office/officeart/2005/8/layout/hList7"/>
    <dgm:cxn modelId="{B2A74CA7-A23C-4E29-B87F-B2E93703F5E7}" type="presOf" srcId="{C4EEEDA3-7A1A-47CF-A88F-725048717778}" destId="{5D9BFCC8-3077-4368-974F-13C8D0840AD8}" srcOrd="0" destOrd="0" presId="urn:microsoft.com/office/officeart/2005/8/layout/hList7"/>
    <dgm:cxn modelId="{2E002635-AE6D-419D-8EDF-2698F6799772}" type="presOf" srcId="{A36D6ED8-73BA-4691-A57B-4DE730F418BD}" destId="{24F48CE1-4AB5-4440-9470-EC9942CA0B8C}" srcOrd="1" destOrd="0" presId="urn:microsoft.com/office/officeart/2005/8/layout/hList7"/>
    <dgm:cxn modelId="{B1946D89-409D-4FC8-9302-0D7D0A08A54D}" srcId="{5A6A4CFD-4C76-46B8-8C1A-05F54E4299D0}" destId="{C4EEEDA3-7A1A-47CF-A88F-725048717778}" srcOrd="3" destOrd="0" parTransId="{8931BAAB-4D47-4F1A-9780-1A2B56B7105E}" sibTransId="{A3D942CD-A8D0-4080-AB07-FAB28C36F65F}"/>
    <dgm:cxn modelId="{FC422401-0D43-4C0B-AE55-A68E15BAEE41}" type="presParOf" srcId="{E01DBA50-AB31-46B5-B98E-B90698F61267}" destId="{4E263C72-2769-43BF-89FC-A8B907FF47D2}" srcOrd="0" destOrd="0" presId="urn:microsoft.com/office/officeart/2005/8/layout/hList7"/>
    <dgm:cxn modelId="{DB7F02CE-BA39-4CF9-8225-99A8C2D9BFAC}" type="presParOf" srcId="{E01DBA50-AB31-46B5-B98E-B90698F61267}" destId="{9DACDD42-43D9-45FA-9C44-980202176970}" srcOrd="1" destOrd="0" presId="urn:microsoft.com/office/officeart/2005/8/layout/hList7"/>
    <dgm:cxn modelId="{C812E0E9-7248-497C-8C47-029F1E60E010}" type="presParOf" srcId="{9DACDD42-43D9-45FA-9C44-980202176970}" destId="{912C83E7-996B-4537-8CD0-2AE332FADB0A}" srcOrd="0" destOrd="0" presId="urn:microsoft.com/office/officeart/2005/8/layout/hList7"/>
    <dgm:cxn modelId="{BA80D9C6-1699-4E54-BDC8-99420C06793E}" type="presParOf" srcId="{912C83E7-996B-4537-8CD0-2AE332FADB0A}" destId="{6A3A0B0F-E5BA-454E-91F7-7933DA715931}" srcOrd="0" destOrd="0" presId="urn:microsoft.com/office/officeart/2005/8/layout/hList7"/>
    <dgm:cxn modelId="{49BA7164-26D9-4AC2-9948-3E31BFB062F9}" type="presParOf" srcId="{912C83E7-996B-4537-8CD0-2AE332FADB0A}" destId="{24F48CE1-4AB5-4440-9470-EC9942CA0B8C}" srcOrd="1" destOrd="0" presId="urn:microsoft.com/office/officeart/2005/8/layout/hList7"/>
    <dgm:cxn modelId="{AD6AAE1E-3B3E-477F-9A07-7A39C0C8E5C8}" type="presParOf" srcId="{912C83E7-996B-4537-8CD0-2AE332FADB0A}" destId="{152163B8-F601-499D-A716-C5603B92E06E}" srcOrd="2" destOrd="0" presId="urn:microsoft.com/office/officeart/2005/8/layout/hList7"/>
    <dgm:cxn modelId="{A6845F29-D05B-4457-B1FC-A0A57EA0A48D}" type="presParOf" srcId="{912C83E7-996B-4537-8CD0-2AE332FADB0A}" destId="{F154EB84-CC10-4E22-94D3-47E190AE0826}" srcOrd="3" destOrd="0" presId="urn:microsoft.com/office/officeart/2005/8/layout/hList7"/>
    <dgm:cxn modelId="{5B77EE5E-5AFF-46A7-9CDC-E1A80B3421DF}" type="presParOf" srcId="{9DACDD42-43D9-45FA-9C44-980202176970}" destId="{ACC2BAD8-2BEA-475D-AD0A-5F58819845C2}" srcOrd="1" destOrd="0" presId="urn:microsoft.com/office/officeart/2005/8/layout/hList7"/>
    <dgm:cxn modelId="{03A7A549-257F-4705-9D9A-0BABFE3EB43F}" type="presParOf" srcId="{9DACDD42-43D9-45FA-9C44-980202176970}" destId="{6D8852C8-BD31-4CF4-A36A-E24116A6BB97}" srcOrd="2" destOrd="0" presId="urn:microsoft.com/office/officeart/2005/8/layout/hList7"/>
    <dgm:cxn modelId="{229F4632-433A-49E8-86D8-B635FF813DAF}" type="presParOf" srcId="{6D8852C8-BD31-4CF4-A36A-E24116A6BB97}" destId="{239F9AB4-F672-4C89-A8A2-14F4C6D8B670}" srcOrd="0" destOrd="0" presId="urn:microsoft.com/office/officeart/2005/8/layout/hList7"/>
    <dgm:cxn modelId="{751EFC0D-A12A-4272-80E3-A162AB2BB50B}" type="presParOf" srcId="{6D8852C8-BD31-4CF4-A36A-E24116A6BB97}" destId="{23C3A8F0-41F1-4FF8-B360-469B608BF3FF}" srcOrd="1" destOrd="0" presId="urn:microsoft.com/office/officeart/2005/8/layout/hList7"/>
    <dgm:cxn modelId="{B641B8D7-B29F-4FE6-9E1C-311024BC6EED}" type="presParOf" srcId="{6D8852C8-BD31-4CF4-A36A-E24116A6BB97}" destId="{61490B84-116D-478B-A56E-21DE58960032}" srcOrd="2" destOrd="0" presId="urn:microsoft.com/office/officeart/2005/8/layout/hList7"/>
    <dgm:cxn modelId="{1978C2DE-44EA-4AF3-B584-C39C1C6AC360}" type="presParOf" srcId="{6D8852C8-BD31-4CF4-A36A-E24116A6BB97}" destId="{B32F7FF8-1898-4033-99DB-F31824D37D9F}" srcOrd="3" destOrd="0" presId="urn:microsoft.com/office/officeart/2005/8/layout/hList7"/>
    <dgm:cxn modelId="{C596B861-B487-4C43-9650-0D075B47E68E}" type="presParOf" srcId="{9DACDD42-43D9-45FA-9C44-980202176970}" destId="{B37D0FB6-503E-41AA-8C9E-4C0123877802}" srcOrd="3" destOrd="0" presId="urn:microsoft.com/office/officeart/2005/8/layout/hList7"/>
    <dgm:cxn modelId="{B5FA5760-6C48-4C6E-AC34-BE9CD68B35AD}" type="presParOf" srcId="{9DACDD42-43D9-45FA-9C44-980202176970}" destId="{8D1CEBD5-F918-4324-BEDB-1250F912382A}" srcOrd="4" destOrd="0" presId="urn:microsoft.com/office/officeart/2005/8/layout/hList7"/>
    <dgm:cxn modelId="{B67AE4B4-8C20-4FE4-862F-B940C34734D2}" type="presParOf" srcId="{8D1CEBD5-F918-4324-BEDB-1250F912382A}" destId="{6F35E90D-7C50-46B5-889F-414F1727ADCB}" srcOrd="0" destOrd="0" presId="urn:microsoft.com/office/officeart/2005/8/layout/hList7"/>
    <dgm:cxn modelId="{7DCAE43B-E9F2-410F-B5A0-5E8CA55B2132}" type="presParOf" srcId="{8D1CEBD5-F918-4324-BEDB-1250F912382A}" destId="{A37B6CD8-61FA-42FC-890C-EAE26367F92B}" srcOrd="1" destOrd="0" presId="urn:microsoft.com/office/officeart/2005/8/layout/hList7"/>
    <dgm:cxn modelId="{A39FBAC4-0805-40C1-B488-06277C35ABD7}" type="presParOf" srcId="{8D1CEBD5-F918-4324-BEDB-1250F912382A}" destId="{73FC5999-D5CF-418D-987F-D26E265BD81A}" srcOrd="2" destOrd="0" presId="urn:microsoft.com/office/officeart/2005/8/layout/hList7"/>
    <dgm:cxn modelId="{E4CC06E2-E06C-4133-BF82-A3AB8E173EFA}" type="presParOf" srcId="{8D1CEBD5-F918-4324-BEDB-1250F912382A}" destId="{118FD749-002A-4FE2-899C-78628C6A891B}" srcOrd="3" destOrd="0" presId="urn:microsoft.com/office/officeart/2005/8/layout/hList7"/>
    <dgm:cxn modelId="{DE6EA8DD-D9EF-4F25-8F51-0F03FFA9F741}" type="presParOf" srcId="{9DACDD42-43D9-45FA-9C44-980202176970}" destId="{A36EF4A5-A494-420A-8A16-9A2ED6F4FB96}" srcOrd="5" destOrd="0" presId="urn:microsoft.com/office/officeart/2005/8/layout/hList7"/>
    <dgm:cxn modelId="{C78B38D6-4BC6-4EED-B63C-03F911B34262}" type="presParOf" srcId="{9DACDD42-43D9-45FA-9C44-980202176970}" destId="{8999AA57-8AA0-4A9D-8D63-D722FA3FFECF}" srcOrd="6" destOrd="0" presId="urn:microsoft.com/office/officeart/2005/8/layout/hList7"/>
    <dgm:cxn modelId="{CF26C2B9-9FD2-4411-93D2-B872F78D2EAA}" type="presParOf" srcId="{8999AA57-8AA0-4A9D-8D63-D722FA3FFECF}" destId="{5D9BFCC8-3077-4368-974F-13C8D0840AD8}" srcOrd="0" destOrd="0" presId="urn:microsoft.com/office/officeart/2005/8/layout/hList7"/>
    <dgm:cxn modelId="{8E2DC464-622C-4208-9E73-14FD49D6B7A1}" type="presParOf" srcId="{8999AA57-8AA0-4A9D-8D63-D722FA3FFECF}" destId="{EFF53BA5-2C83-4479-A17B-C526CBDF9F30}" srcOrd="1" destOrd="0" presId="urn:microsoft.com/office/officeart/2005/8/layout/hList7"/>
    <dgm:cxn modelId="{6EA86F36-076D-4A16-8E83-86159F94F2C7}" type="presParOf" srcId="{8999AA57-8AA0-4A9D-8D63-D722FA3FFECF}" destId="{901A9070-4688-4052-9936-989DBE073EF1}" srcOrd="2" destOrd="0" presId="urn:microsoft.com/office/officeart/2005/8/layout/hList7"/>
    <dgm:cxn modelId="{CC2E4FE7-13CC-4BBA-A1AD-9578FBFF58FE}" type="presParOf" srcId="{8999AA57-8AA0-4A9D-8D63-D722FA3FFECF}" destId="{B3100BC4-9BA7-4AA1-AFB2-1C937BD1FCF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485466-ED91-40AB-9DCD-034DA0AD35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2E1C669-44C6-4D68-A66A-7D162F9CDC8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CD101FD-D239-4219-ABAB-83BF6BBEEAC5}" type="parTrans" cxnId="{583930BD-7D1E-49A7-832C-2CCEB2A910C7}">
      <dgm:prSet/>
      <dgm:spPr/>
      <dgm:t>
        <a:bodyPr/>
        <a:lstStyle/>
        <a:p>
          <a:endParaRPr lang="zh-TW" altLang="en-US"/>
        </a:p>
      </dgm:t>
    </dgm:pt>
    <dgm:pt modelId="{475D5DAF-B4AC-4C13-B2E9-CC57C832CF92}" type="sibTrans" cxnId="{583930BD-7D1E-49A7-832C-2CCEB2A910C7}">
      <dgm:prSet/>
      <dgm:spPr/>
      <dgm:t>
        <a:bodyPr/>
        <a:lstStyle/>
        <a:p>
          <a:endParaRPr lang="zh-TW" altLang="en-US"/>
        </a:p>
      </dgm:t>
    </dgm:pt>
    <dgm:pt modelId="{B403C627-AF13-4A9C-B58E-82BEA6B58410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F8AF49E3-6241-4D57-85BB-268B7536A23F}" type="parTrans" cxnId="{C7EF1EF3-252C-4D05-93B5-4CA8E4992427}">
      <dgm:prSet/>
      <dgm:spPr/>
      <dgm:t>
        <a:bodyPr/>
        <a:lstStyle/>
        <a:p>
          <a:endParaRPr lang="zh-TW" altLang="en-US"/>
        </a:p>
      </dgm:t>
    </dgm:pt>
    <dgm:pt modelId="{8FF7567A-3976-4EC4-9CF5-FBB853E9C7C6}" type="sibTrans" cxnId="{C7EF1EF3-252C-4D05-93B5-4CA8E4992427}">
      <dgm:prSet/>
      <dgm:spPr/>
      <dgm:t>
        <a:bodyPr/>
        <a:lstStyle/>
        <a:p>
          <a:endParaRPr lang="zh-TW" altLang="en-US"/>
        </a:p>
      </dgm:t>
    </dgm:pt>
    <dgm:pt modelId="{FE97BA30-8CF2-4ACF-B89B-482C3B01041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E7115B2-1769-4ED9-A404-D85B5C386825}" type="parTrans" cxnId="{0C477F49-A10F-4B66-8AFA-E0BC3924AD95}">
      <dgm:prSet/>
      <dgm:spPr/>
      <dgm:t>
        <a:bodyPr/>
        <a:lstStyle/>
        <a:p>
          <a:endParaRPr lang="zh-TW" altLang="en-US"/>
        </a:p>
      </dgm:t>
    </dgm:pt>
    <dgm:pt modelId="{2A46FA27-C571-40F8-90C8-C028D6E0BDEB}" type="sibTrans" cxnId="{0C477F49-A10F-4B66-8AFA-E0BC3924AD95}">
      <dgm:prSet/>
      <dgm:spPr/>
      <dgm:t>
        <a:bodyPr/>
        <a:lstStyle/>
        <a:p>
          <a:endParaRPr lang="zh-TW" altLang="en-US"/>
        </a:p>
      </dgm:t>
    </dgm:pt>
    <dgm:pt modelId="{E7034E39-4416-463D-8B28-8DEC41A72506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83577DEE-8675-45A0-AD30-E38895BC43EE}" type="parTrans" cxnId="{F10C1972-0285-4A1A-8BEA-0E676694C035}">
      <dgm:prSet/>
      <dgm:spPr/>
      <dgm:t>
        <a:bodyPr/>
        <a:lstStyle/>
        <a:p>
          <a:endParaRPr lang="zh-TW" altLang="en-US"/>
        </a:p>
      </dgm:t>
    </dgm:pt>
    <dgm:pt modelId="{51AA1B45-78E0-437E-A336-BC9B73796E1D}" type="sibTrans" cxnId="{F10C1972-0285-4A1A-8BEA-0E676694C035}">
      <dgm:prSet/>
      <dgm:spPr/>
      <dgm:t>
        <a:bodyPr/>
        <a:lstStyle/>
        <a:p>
          <a:endParaRPr lang="zh-TW" altLang="en-US"/>
        </a:p>
      </dgm:t>
    </dgm:pt>
    <dgm:pt modelId="{5A70048C-C15A-4F8D-815C-9213488AE864}" type="pres">
      <dgm:prSet presAssocID="{94485466-ED91-40AB-9DCD-034DA0AD35B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70F6508-B2BE-4978-A2B3-5C7D5660E332}" type="pres">
      <dgm:prSet presAssocID="{32E1C669-44C6-4D68-A66A-7D162F9CDC88}" presName="composite" presStyleCnt="0"/>
      <dgm:spPr/>
    </dgm:pt>
    <dgm:pt modelId="{334F8A17-174C-47DB-96E4-FF5179282362}" type="pres">
      <dgm:prSet presAssocID="{32E1C669-44C6-4D68-A66A-7D162F9CDC88}" presName="imgShp" presStyleLbl="fgImgPlace1" presStyleIdx="0" presStyleCnt="4" custScaleX="267583" custScaleY="242371" custLinFactNeighborX="-21782" custLinFactNeighborY="-497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35B233D4-E7A5-4BC6-A6C9-3F24EF2D7475}" type="pres">
      <dgm:prSet presAssocID="{32E1C669-44C6-4D68-A66A-7D162F9CDC88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634936-96EA-4D45-A838-8337F94CCF4E}" type="pres">
      <dgm:prSet presAssocID="{475D5DAF-B4AC-4C13-B2E9-CC57C832CF92}" presName="spacing" presStyleCnt="0"/>
      <dgm:spPr/>
    </dgm:pt>
    <dgm:pt modelId="{461A1F2A-ED03-4CC6-82FC-1ABB06C7913F}" type="pres">
      <dgm:prSet presAssocID="{B403C627-AF13-4A9C-B58E-82BEA6B58410}" presName="composite" presStyleCnt="0"/>
      <dgm:spPr/>
    </dgm:pt>
    <dgm:pt modelId="{2FA57CD7-2371-436C-AB4A-B4AD5C47A216}" type="pres">
      <dgm:prSet presAssocID="{B403C627-AF13-4A9C-B58E-82BEA6B58410}" presName="imgShp" presStyleLbl="fgImgPlace1" presStyleIdx="1" presStyleCnt="4" custLinFactNeighborX="-5159" custLinFactNeighborY="8605"/>
      <dgm:spPr/>
    </dgm:pt>
    <dgm:pt modelId="{ACEE2535-190A-4169-BC91-74108C7CB772}" type="pres">
      <dgm:prSet presAssocID="{B403C627-AF13-4A9C-B58E-82BEA6B58410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4EA8D6-658D-41D4-82E5-C81BA369956B}" type="pres">
      <dgm:prSet presAssocID="{8FF7567A-3976-4EC4-9CF5-FBB853E9C7C6}" presName="spacing" presStyleCnt="0"/>
      <dgm:spPr/>
    </dgm:pt>
    <dgm:pt modelId="{A24340BB-EAB6-4649-A014-720654A8B7B6}" type="pres">
      <dgm:prSet presAssocID="{FE97BA30-8CF2-4ACF-B89B-482C3B010414}" presName="composite" presStyleCnt="0"/>
      <dgm:spPr/>
    </dgm:pt>
    <dgm:pt modelId="{AA34CFC9-9BE8-4528-A637-8884E7AF2E8A}" type="pres">
      <dgm:prSet presAssocID="{FE97BA30-8CF2-4ACF-B89B-482C3B010414}" presName="imgShp" presStyleLbl="fgImgPlace1" presStyleIdx="2" presStyleCnt="4" custScaleX="284700" custScaleY="24716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F20B7377-1B47-4A7C-954D-3D72D5F26559}" type="pres">
      <dgm:prSet presAssocID="{FE97BA30-8CF2-4ACF-B89B-482C3B010414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6DE220-95DC-4AEE-A4A0-CA90390618FE}" type="pres">
      <dgm:prSet presAssocID="{2A46FA27-C571-40F8-90C8-C028D6E0BDEB}" presName="spacing" presStyleCnt="0"/>
      <dgm:spPr/>
    </dgm:pt>
    <dgm:pt modelId="{E57F6F50-72D2-4242-829D-1FED5DDD36BE}" type="pres">
      <dgm:prSet presAssocID="{E7034E39-4416-463D-8B28-8DEC41A72506}" presName="composite" presStyleCnt="0"/>
      <dgm:spPr/>
    </dgm:pt>
    <dgm:pt modelId="{7E39DDC5-26FE-4E4D-90AA-0C0F4691261F}" type="pres">
      <dgm:prSet presAssocID="{E7034E39-4416-463D-8B28-8DEC41A72506}" presName="imgShp" presStyleLbl="fgImgPlace1" presStyleIdx="3" presStyleCnt="4"/>
      <dgm:spPr/>
    </dgm:pt>
    <dgm:pt modelId="{9D56D59A-7D31-4403-B6E4-3F68FF7C36B4}" type="pres">
      <dgm:prSet presAssocID="{E7034E39-4416-463D-8B28-8DEC41A72506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CDC63DF-0FF1-4646-9E13-27E71083D46E}" type="presOf" srcId="{32E1C669-44C6-4D68-A66A-7D162F9CDC88}" destId="{35B233D4-E7A5-4BC6-A6C9-3F24EF2D7475}" srcOrd="0" destOrd="0" presId="urn:microsoft.com/office/officeart/2005/8/layout/vList3"/>
    <dgm:cxn modelId="{583930BD-7D1E-49A7-832C-2CCEB2A910C7}" srcId="{94485466-ED91-40AB-9DCD-034DA0AD35B6}" destId="{32E1C669-44C6-4D68-A66A-7D162F9CDC88}" srcOrd="0" destOrd="0" parTransId="{4CD101FD-D239-4219-ABAB-83BF6BBEEAC5}" sibTransId="{475D5DAF-B4AC-4C13-B2E9-CC57C832CF92}"/>
    <dgm:cxn modelId="{0C477F49-A10F-4B66-8AFA-E0BC3924AD95}" srcId="{94485466-ED91-40AB-9DCD-034DA0AD35B6}" destId="{FE97BA30-8CF2-4ACF-B89B-482C3B010414}" srcOrd="2" destOrd="0" parTransId="{0E7115B2-1769-4ED9-A404-D85B5C386825}" sibTransId="{2A46FA27-C571-40F8-90C8-C028D6E0BDEB}"/>
    <dgm:cxn modelId="{C7EF1EF3-252C-4D05-93B5-4CA8E4992427}" srcId="{94485466-ED91-40AB-9DCD-034DA0AD35B6}" destId="{B403C627-AF13-4A9C-B58E-82BEA6B58410}" srcOrd="1" destOrd="0" parTransId="{F8AF49E3-6241-4D57-85BB-268B7536A23F}" sibTransId="{8FF7567A-3976-4EC4-9CF5-FBB853E9C7C6}"/>
    <dgm:cxn modelId="{8020B0EC-6D0C-480B-BFFE-50B4A07E8F4B}" type="presOf" srcId="{FE97BA30-8CF2-4ACF-B89B-482C3B010414}" destId="{F20B7377-1B47-4A7C-954D-3D72D5F26559}" srcOrd="0" destOrd="0" presId="urn:microsoft.com/office/officeart/2005/8/layout/vList3"/>
    <dgm:cxn modelId="{D128BF6F-EFF2-45EB-A67A-2F085368C34C}" type="presOf" srcId="{B403C627-AF13-4A9C-B58E-82BEA6B58410}" destId="{ACEE2535-190A-4169-BC91-74108C7CB772}" srcOrd="0" destOrd="0" presId="urn:microsoft.com/office/officeart/2005/8/layout/vList3"/>
    <dgm:cxn modelId="{FD6DFB62-BE52-481F-BEC7-A43DDE2B7C67}" type="presOf" srcId="{E7034E39-4416-463D-8B28-8DEC41A72506}" destId="{9D56D59A-7D31-4403-B6E4-3F68FF7C36B4}" srcOrd="0" destOrd="0" presId="urn:microsoft.com/office/officeart/2005/8/layout/vList3"/>
    <dgm:cxn modelId="{F10C1972-0285-4A1A-8BEA-0E676694C035}" srcId="{94485466-ED91-40AB-9DCD-034DA0AD35B6}" destId="{E7034E39-4416-463D-8B28-8DEC41A72506}" srcOrd="3" destOrd="0" parTransId="{83577DEE-8675-45A0-AD30-E38895BC43EE}" sibTransId="{51AA1B45-78E0-437E-A336-BC9B73796E1D}"/>
    <dgm:cxn modelId="{70EBB105-22ED-487F-A356-22228291FC1A}" type="presOf" srcId="{94485466-ED91-40AB-9DCD-034DA0AD35B6}" destId="{5A70048C-C15A-4F8D-815C-9213488AE864}" srcOrd="0" destOrd="0" presId="urn:microsoft.com/office/officeart/2005/8/layout/vList3"/>
    <dgm:cxn modelId="{B3A33914-1BCB-4BDD-A192-7D125E42B962}" type="presParOf" srcId="{5A70048C-C15A-4F8D-815C-9213488AE864}" destId="{170F6508-B2BE-4978-A2B3-5C7D5660E332}" srcOrd="0" destOrd="0" presId="urn:microsoft.com/office/officeart/2005/8/layout/vList3"/>
    <dgm:cxn modelId="{8799FD8B-3463-4331-8C33-C42A91C810A2}" type="presParOf" srcId="{170F6508-B2BE-4978-A2B3-5C7D5660E332}" destId="{334F8A17-174C-47DB-96E4-FF5179282362}" srcOrd="0" destOrd="0" presId="urn:microsoft.com/office/officeart/2005/8/layout/vList3"/>
    <dgm:cxn modelId="{99A2BCA7-91DC-4C18-B6C9-09C479A5B50B}" type="presParOf" srcId="{170F6508-B2BE-4978-A2B3-5C7D5660E332}" destId="{35B233D4-E7A5-4BC6-A6C9-3F24EF2D7475}" srcOrd="1" destOrd="0" presId="urn:microsoft.com/office/officeart/2005/8/layout/vList3"/>
    <dgm:cxn modelId="{C68662BE-506A-4873-A10D-2914CF38F22D}" type="presParOf" srcId="{5A70048C-C15A-4F8D-815C-9213488AE864}" destId="{1B634936-96EA-4D45-A838-8337F94CCF4E}" srcOrd="1" destOrd="0" presId="urn:microsoft.com/office/officeart/2005/8/layout/vList3"/>
    <dgm:cxn modelId="{BC07BC19-1666-46DF-B62B-8AAD9F1AC1F4}" type="presParOf" srcId="{5A70048C-C15A-4F8D-815C-9213488AE864}" destId="{461A1F2A-ED03-4CC6-82FC-1ABB06C7913F}" srcOrd="2" destOrd="0" presId="urn:microsoft.com/office/officeart/2005/8/layout/vList3"/>
    <dgm:cxn modelId="{845A2085-A1AA-4437-829A-9A20E15D9871}" type="presParOf" srcId="{461A1F2A-ED03-4CC6-82FC-1ABB06C7913F}" destId="{2FA57CD7-2371-436C-AB4A-B4AD5C47A216}" srcOrd="0" destOrd="0" presId="urn:microsoft.com/office/officeart/2005/8/layout/vList3"/>
    <dgm:cxn modelId="{90EC1B2C-6886-4ED9-9065-5EC39303914E}" type="presParOf" srcId="{461A1F2A-ED03-4CC6-82FC-1ABB06C7913F}" destId="{ACEE2535-190A-4169-BC91-74108C7CB772}" srcOrd="1" destOrd="0" presId="urn:microsoft.com/office/officeart/2005/8/layout/vList3"/>
    <dgm:cxn modelId="{9F0857B1-79BF-4020-86C1-AFFF7DC3735F}" type="presParOf" srcId="{5A70048C-C15A-4F8D-815C-9213488AE864}" destId="{8F4EA8D6-658D-41D4-82E5-C81BA369956B}" srcOrd="3" destOrd="0" presId="urn:microsoft.com/office/officeart/2005/8/layout/vList3"/>
    <dgm:cxn modelId="{1D912B48-13C1-47FA-AAA4-A6FC9437DA14}" type="presParOf" srcId="{5A70048C-C15A-4F8D-815C-9213488AE864}" destId="{A24340BB-EAB6-4649-A014-720654A8B7B6}" srcOrd="4" destOrd="0" presId="urn:microsoft.com/office/officeart/2005/8/layout/vList3"/>
    <dgm:cxn modelId="{B8F027BE-A147-4ACA-8D71-1B4C997E3362}" type="presParOf" srcId="{A24340BB-EAB6-4649-A014-720654A8B7B6}" destId="{AA34CFC9-9BE8-4528-A637-8884E7AF2E8A}" srcOrd="0" destOrd="0" presId="urn:microsoft.com/office/officeart/2005/8/layout/vList3"/>
    <dgm:cxn modelId="{6CB5C1CE-ECFC-4AAA-99E8-612A1290730E}" type="presParOf" srcId="{A24340BB-EAB6-4649-A014-720654A8B7B6}" destId="{F20B7377-1B47-4A7C-954D-3D72D5F26559}" srcOrd="1" destOrd="0" presId="urn:microsoft.com/office/officeart/2005/8/layout/vList3"/>
    <dgm:cxn modelId="{255E26A7-DABE-44E2-BE4C-9E947F459A5F}" type="presParOf" srcId="{5A70048C-C15A-4F8D-815C-9213488AE864}" destId="{E56DE220-95DC-4AEE-A4A0-CA90390618FE}" srcOrd="5" destOrd="0" presId="urn:microsoft.com/office/officeart/2005/8/layout/vList3"/>
    <dgm:cxn modelId="{02C8B4E6-74A9-4699-9C11-BE8FBAA39BEE}" type="presParOf" srcId="{5A70048C-C15A-4F8D-815C-9213488AE864}" destId="{E57F6F50-72D2-4242-829D-1FED5DDD36BE}" srcOrd="6" destOrd="0" presId="urn:microsoft.com/office/officeart/2005/8/layout/vList3"/>
    <dgm:cxn modelId="{DD7E1788-A469-47D4-B36E-5EC40A946C1D}" type="presParOf" srcId="{E57F6F50-72D2-4242-829D-1FED5DDD36BE}" destId="{7E39DDC5-26FE-4E4D-90AA-0C0F4691261F}" srcOrd="0" destOrd="0" presId="urn:microsoft.com/office/officeart/2005/8/layout/vList3"/>
    <dgm:cxn modelId="{6DC1C928-D425-46DE-B462-631CD4F3A601}" type="presParOf" srcId="{E57F6F50-72D2-4242-829D-1FED5DDD36BE}" destId="{9D56D59A-7D31-4403-B6E4-3F68FF7C36B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05B457-ED14-4D84-9146-B3C074609E99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8A3DC02-C062-4AA2-8FC7-473BABCB3BFC}">
      <dgm:prSet/>
      <dgm:spPr/>
      <dgm:t>
        <a:bodyPr/>
        <a:lstStyle/>
        <a:p>
          <a:pPr rtl="0"/>
          <a:r>
            <a:rPr lang="zh-TW" altLang="en-US" dirty="0" smtClean="0"/>
            <a:t>衛福部疾</a:t>
          </a:r>
          <a:r>
            <a:rPr lang="zh-TW" altLang="en-US" dirty="0" smtClean="0"/>
            <a:t>管署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604313D-DC33-466F-8215-6EC53079FEFB}" type="parTrans" cxnId="{2B906D7C-0A3E-4A13-A8D1-5DF2D9F4B107}">
      <dgm:prSet/>
      <dgm:spPr/>
      <dgm:t>
        <a:bodyPr/>
        <a:lstStyle/>
        <a:p>
          <a:endParaRPr lang="zh-TW" altLang="en-US"/>
        </a:p>
      </dgm:t>
    </dgm:pt>
    <dgm:pt modelId="{9BC83F4D-75F1-4004-9094-3B8D916D0E4E}" type="sibTrans" cxnId="{2B906D7C-0A3E-4A13-A8D1-5DF2D9F4B107}">
      <dgm:prSet/>
      <dgm:spPr/>
      <dgm:t>
        <a:bodyPr/>
        <a:lstStyle/>
        <a:p>
          <a:endParaRPr lang="zh-TW" altLang="en-US"/>
        </a:p>
      </dgm:t>
    </dgm:pt>
    <dgm:pt modelId="{9B6D1CF3-FBDC-49AF-92CF-9AF83BFC725A}">
      <dgm:prSet/>
      <dgm:spPr/>
      <dgm:t>
        <a:bodyPr/>
        <a:lstStyle/>
        <a:p>
          <a:pPr rtl="0"/>
          <a:r>
            <a:rPr lang="zh-TW" altLang="en-US" dirty="0" smtClean="0"/>
            <a:t>掌握最新疫情</a:t>
          </a:r>
          <a:endParaRPr lang="zh-TW" altLang="en-US" dirty="0"/>
        </a:p>
      </dgm:t>
    </dgm:pt>
    <dgm:pt modelId="{3A969FFD-6313-46D9-8CA7-6587B1265555}" type="parTrans" cxnId="{D0B80BCB-23FD-43A4-997B-658A93B3DB17}">
      <dgm:prSet/>
      <dgm:spPr/>
      <dgm:t>
        <a:bodyPr/>
        <a:lstStyle/>
        <a:p>
          <a:endParaRPr lang="zh-TW" altLang="en-US"/>
        </a:p>
      </dgm:t>
    </dgm:pt>
    <dgm:pt modelId="{8422CFA2-2900-4ED0-B5C8-A2AAD6CFD243}" type="sibTrans" cxnId="{D0B80BCB-23FD-43A4-997B-658A93B3DB17}">
      <dgm:prSet/>
      <dgm:spPr/>
      <dgm:t>
        <a:bodyPr/>
        <a:lstStyle/>
        <a:p>
          <a:endParaRPr lang="zh-TW" altLang="en-US"/>
        </a:p>
      </dgm:t>
    </dgm:pt>
    <dgm:pt modelId="{CC76D0C7-CD86-4D5C-8DEC-43474BA375E4}">
      <dgm:prSet/>
      <dgm:spPr/>
      <dgm:t>
        <a:bodyPr/>
        <a:lstStyle/>
        <a:p>
          <a:pPr rtl="0"/>
          <a:r>
            <a:rPr lang="zh-TW" altLang="en-US" dirty="0" smtClean="0"/>
            <a:t>了解防疫議題</a:t>
          </a:r>
          <a:endParaRPr lang="zh-TW" altLang="en-US" dirty="0"/>
        </a:p>
      </dgm:t>
    </dgm:pt>
    <dgm:pt modelId="{EE713B31-214E-4D68-8114-54551DF9D947}" type="parTrans" cxnId="{12F9BBA0-0DD3-4833-91F1-569C7ECFC7E2}">
      <dgm:prSet/>
      <dgm:spPr/>
      <dgm:t>
        <a:bodyPr/>
        <a:lstStyle/>
        <a:p>
          <a:endParaRPr lang="zh-TW" altLang="en-US"/>
        </a:p>
      </dgm:t>
    </dgm:pt>
    <dgm:pt modelId="{EDEB287E-2202-4887-B6FA-E4272532CE27}" type="sibTrans" cxnId="{12F9BBA0-0DD3-4833-91F1-569C7ECFC7E2}">
      <dgm:prSet/>
      <dgm:spPr/>
      <dgm:t>
        <a:bodyPr/>
        <a:lstStyle/>
        <a:p>
          <a:endParaRPr lang="zh-TW" altLang="en-US"/>
        </a:p>
      </dgm:t>
    </dgm:pt>
    <dgm:pt modelId="{CC4C0372-D0BB-433D-B36F-8468A63A9C70}">
      <dgm:prSet/>
      <dgm:spPr/>
      <dgm:t>
        <a:bodyPr/>
        <a:lstStyle/>
        <a:p>
          <a:pPr rtl="0"/>
          <a:r>
            <a:rPr lang="zh-TW" altLang="en-US" dirty="0" smtClean="0"/>
            <a:t>防疫小測驗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96A93D03-FB6D-418B-A754-A96948479F3A}" type="parTrans" cxnId="{DA3CC51E-10D4-4D2A-A2A1-ABB03C6F67E7}">
      <dgm:prSet/>
      <dgm:spPr/>
      <dgm:t>
        <a:bodyPr/>
        <a:lstStyle/>
        <a:p>
          <a:endParaRPr lang="zh-TW" altLang="en-US"/>
        </a:p>
      </dgm:t>
    </dgm:pt>
    <dgm:pt modelId="{3C2A2B4C-2A30-4581-A857-79FFBDBB1D76}" type="sibTrans" cxnId="{DA3CC51E-10D4-4D2A-A2A1-ABB03C6F67E7}">
      <dgm:prSet/>
      <dgm:spPr/>
      <dgm:t>
        <a:bodyPr/>
        <a:lstStyle/>
        <a:p>
          <a:endParaRPr lang="zh-TW" altLang="en-US"/>
        </a:p>
      </dgm:t>
    </dgm:pt>
    <dgm:pt modelId="{BFD348F5-4558-4F05-9413-AFFE88699F07}">
      <dgm:prSet/>
      <dgm:spPr/>
      <dgm:t>
        <a:bodyPr/>
        <a:lstStyle/>
        <a:p>
          <a:pPr rtl="0"/>
          <a:r>
            <a:rPr lang="zh-TW" altLang="en-US" dirty="0" smtClean="0"/>
            <a:t>你的防疫觀念正確嗎？</a:t>
          </a:r>
          <a:endParaRPr lang="zh-TW" altLang="en-US" dirty="0"/>
        </a:p>
      </dgm:t>
    </dgm:pt>
    <dgm:pt modelId="{7164193A-1BB6-4109-B771-4632E6CFDD41}" type="parTrans" cxnId="{7376CB03-79A3-41E0-A1EE-D8A0254524C1}">
      <dgm:prSet/>
      <dgm:spPr/>
      <dgm:t>
        <a:bodyPr/>
        <a:lstStyle/>
        <a:p>
          <a:endParaRPr lang="zh-TW" altLang="en-US"/>
        </a:p>
      </dgm:t>
    </dgm:pt>
    <dgm:pt modelId="{5D448B95-AAA4-44B7-A81F-0164F62BCCBD}" type="sibTrans" cxnId="{7376CB03-79A3-41E0-A1EE-D8A0254524C1}">
      <dgm:prSet/>
      <dgm:spPr/>
      <dgm:t>
        <a:bodyPr/>
        <a:lstStyle/>
        <a:p>
          <a:endParaRPr lang="zh-TW" altLang="en-US"/>
        </a:p>
      </dgm:t>
    </dgm:pt>
    <dgm:pt modelId="{925C1F1B-B59C-45D3-B5F8-1D15CB6AE04C}">
      <dgm:prSet/>
      <dgm:spPr/>
      <dgm:t>
        <a:bodyPr/>
        <a:lstStyle/>
        <a:p>
          <a:pPr rtl="0"/>
          <a:r>
            <a:rPr lang="zh-TW" altLang="en-US" dirty="0" smtClean="0"/>
            <a:t>擊敗新冠病毒，健康久久！</a:t>
          </a:r>
          <a:endParaRPr lang="zh-TW" altLang="en-US" dirty="0"/>
        </a:p>
      </dgm:t>
    </dgm:pt>
    <dgm:pt modelId="{A617738B-8FD6-4C7D-8F86-43893CFE3E43}" type="parTrans" cxnId="{B2E84262-8564-411F-A3A5-B277FE85882A}">
      <dgm:prSet/>
      <dgm:spPr/>
      <dgm:t>
        <a:bodyPr/>
        <a:lstStyle/>
        <a:p>
          <a:endParaRPr lang="zh-TW" altLang="en-US"/>
        </a:p>
      </dgm:t>
    </dgm:pt>
    <dgm:pt modelId="{AA148B14-B52F-4A28-85DF-37A1F25551E1}" type="sibTrans" cxnId="{B2E84262-8564-411F-A3A5-B277FE85882A}">
      <dgm:prSet/>
      <dgm:spPr/>
      <dgm:t>
        <a:bodyPr/>
        <a:lstStyle/>
        <a:p>
          <a:endParaRPr lang="zh-TW" altLang="en-US"/>
        </a:p>
      </dgm:t>
    </dgm:pt>
    <dgm:pt modelId="{A19A6730-69BC-48AD-A66D-7CB434A91152}">
      <dgm:prSet/>
      <dgm:spPr/>
      <dgm:t>
        <a:bodyPr/>
        <a:lstStyle/>
        <a:p>
          <a:r>
            <a:rPr lang="zh-TW" altLang="en-US" dirty="0" smtClean="0"/>
            <a:t>防疫</a:t>
          </a:r>
          <a:r>
            <a:rPr lang="zh-TW" altLang="en-US" dirty="0" smtClean="0">
              <a:hlinkClick xmlns:r="http://schemas.openxmlformats.org/officeDocument/2006/relationships" r:id="rId3"/>
            </a:rPr>
            <a:t>影片</a:t>
          </a:r>
          <a:endParaRPr lang="zh-TW" altLang="en-US" dirty="0"/>
        </a:p>
      </dgm:t>
    </dgm:pt>
    <dgm:pt modelId="{BB5BB333-BE9B-4419-B51B-DE2674E5226B}" type="parTrans" cxnId="{0A271D32-C6A8-4621-B47F-64422F7C855A}">
      <dgm:prSet/>
      <dgm:spPr/>
      <dgm:t>
        <a:bodyPr/>
        <a:lstStyle/>
        <a:p>
          <a:endParaRPr lang="zh-TW" altLang="en-US"/>
        </a:p>
      </dgm:t>
    </dgm:pt>
    <dgm:pt modelId="{90736ED3-1437-491E-B98E-4151D12946AB}" type="sibTrans" cxnId="{0A271D32-C6A8-4621-B47F-64422F7C855A}">
      <dgm:prSet/>
      <dgm:spPr/>
      <dgm:t>
        <a:bodyPr/>
        <a:lstStyle/>
        <a:p>
          <a:endParaRPr lang="zh-TW" altLang="en-US"/>
        </a:p>
      </dgm:t>
    </dgm:pt>
    <dgm:pt modelId="{A85F34FA-88EB-4316-8EC7-94F200FC4C31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 dirty="0"/>
        </a:p>
      </dgm:t>
    </dgm:pt>
    <dgm:pt modelId="{18CC3AFB-8415-4A05-B0ED-1082CD953EC0}" type="parTrans" cxnId="{C028829B-DC0B-48A6-A7E4-70106A32DB0A}">
      <dgm:prSet/>
      <dgm:spPr/>
      <dgm:t>
        <a:bodyPr/>
        <a:lstStyle/>
        <a:p>
          <a:endParaRPr lang="zh-TW" altLang="en-US"/>
        </a:p>
      </dgm:t>
    </dgm:pt>
    <dgm:pt modelId="{4AA222C9-40A4-496F-AF1E-061DB2A5704C}" type="sibTrans" cxnId="{C028829B-DC0B-48A6-A7E4-70106A32DB0A}">
      <dgm:prSet/>
      <dgm:spPr/>
      <dgm:t>
        <a:bodyPr/>
        <a:lstStyle/>
        <a:p>
          <a:endParaRPr lang="zh-TW" altLang="en-US"/>
        </a:p>
      </dgm:t>
    </dgm:pt>
    <dgm:pt modelId="{2B660AFD-C5F4-4C1E-86DC-410EC341C57C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381B9599-4F24-403D-A015-41ED943BCB51}" type="parTrans" cxnId="{B1428750-96DB-4D34-98B3-90B805D049D9}">
      <dgm:prSet/>
      <dgm:spPr/>
      <dgm:t>
        <a:bodyPr/>
        <a:lstStyle/>
        <a:p>
          <a:endParaRPr lang="zh-TW" altLang="en-US"/>
        </a:p>
      </dgm:t>
    </dgm:pt>
    <dgm:pt modelId="{4EA01854-1F7D-4475-8868-389241639283}" type="sibTrans" cxnId="{B1428750-96DB-4D34-98B3-90B805D049D9}">
      <dgm:prSet/>
      <dgm:spPr/>
      <dgm:t>
        <a:bodyPr/>
        <a:lstStyle/>
        <a:p>
          <a:endParaRPr lang="zh-TW" altLang="en-US"/>
        </a:p>
      </dgm:t>
    </dgm:pt>
    <dgm:pt modelId="{644170D4-EAB4-440B-9C1F-91FFE44A3590}" type="pres">
      <dgm:prSet presAssocID="{BD05B457-ED14-4D84-9146-B3C074609E9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24E39C1-E645-4536-B6D4-76FB7209A31A}" type="pres">
      <dgm:prSet presAssocID="{BD05B457-ED14-4D84-9146-B3C074609E99}" presName="cycle" presStyleCnt="0"/>
      <dgm:spPr/>
    </dgm:pt>
    <dgm:pt modelId="{BDFDD6CF-AF42-4957-8525-A7BDB7319421}" type="pres">
      <dgm:prSet presAssocID="{BD05B457-ED14-4D84-9146-B3C074609E99}" presName="centerShape" presStyleCnt="0"/>
      <dgm:spPr/>
    </dgm:pt>
    <dgm:pt modelId="{A62D488B-8E87-40CF-84A3-AC13DCB065DA}" type="pres">
      <dgm:prSet presAssocID="{BD05B457-ED14-4D84-9146-B3C074609E99}" presName="connSite" presStyleLbl="node1" presStyleIdx="0" presStyleCnt="4"/>
      <dgm:spPr/>
    </dgm:pt>
    <dgm:pt modelId="{68044E14-9B64-48CB-90C6-0167D8B4D652}" type="pres">
      <dgm:prSet presAssocID="{BD05B457-ED14-4D84-9146-B3C074609E99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F5F7CA6-AFC8-4511-A46C-6DEA00992EDD}" type="pres">
      <dgm:prSet presAssocID="{B604313D-DC33-466F-8215-6EC53079FEFB}" presName="Name25" presStyleLbl="parChTrans1D1" presStyleIdx="0" presStyleCnt="3"/>
      <dgm:spPr/>
    </dgm:pt>
    <dgm:pt modelId="{5F57932D-F43C-4BBC-853F-3EC640809A66}" type="pres">
      <dgm:prSet presAssocID="{18A3DC02-C062-4AA2-8FC7-473BABCB3BFC}" presName="node" presStyleCnt="0"/>
      <dgm:spPr/>
    </dgm:pt>
    <dgm:pt modelId="{AEB1A824-4A96-4F55-83C3-BB250E7B13C9}" type="pres">
      <dgm:prSet presAssocID="{18A3DC02-C062-4AA2-8FC7-473BABCB3BFC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D38501-DBE8-4B13-B597-E750F8E65120}" type="pres">
      <dgm:prSet presAssocID="{18A3DC02-C062-4AA2-8FC7-473BABCB3BFC}" presName="childNode" presStyleLbl="revTx" presStyleIdx="0" presStyleCnt="3">
        <dgm:presLayoutVars>
          <dgm:bulletEnabled val="1"/>
        </dgm:presLayoutVars>
      </dgm:prSet>
      <dgm:spPr/>
    </dgm:pt>
    <dgm:pt modelId="{EF70499F-2E1B-480A-BB32-CA0DCDD9FABE}" type="pres">
      <dgm:prSet presAssocID="{96A93D03-FB6D-418B-A754-A96948479F3A}" presName="Name25" presStyleLbl="parChTrans1D1" presStyleIdx="1" presStyleCnt="3"/>
      <dgm:spPr/>
    </dgm:pt>
    <dgm:pt modelId="{9994E3E7-4D79-4A62-9621-AEEFFEBBC731}" type="pres">
      <dgm:prSet presAssocID="{CC4C0372-D0BB-433D-B36F-8468A63A9C70}" presName="node" presStyleCnt="0"/>
      <dgm:spPr/>
    </dgm:pt>
    <dgm:pt modelId="{41BA49D3-A462-43B0-91F5-31A8F3A5E6FD}" type="pres">
      <dgm:prSet presAssocID="{CC4C0372-D0BB-433D-B36F-8468A63A9C70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1BB2F498-BD8B-4088-A521-E0E05B824482}" type="pres">
      <dgm:prSet presAssocID="{CC4C0372-D0BB-433D-B36F-8468A63A9C70}" presName="childNode" presStyleLbl="revTx" presStyleIdx="1" presStyleCnt="3">
        <dgm:presLayoutVars>
          <dgm:bulletEnabled val="1"/>
        </dgm:presLayoutVars>
      </dgm:prSet>
      <dgm:spPr/>
    </dgm:pt>
    <dgm:pt modelId="{7B1A04DB-F793-482A-9A24-0A8E24CEC1CA}" type="pres">
      <dgm:prSet presAssocID="{BB5BB333-BE9B-4419-B51B-DE2674E5226B}" presName="Name25" presStyleLbl="parChTrans1D1" presStyleIdx="2" presStyleCnt="3"/>
      <dgm:spPr/>
    </dgm:pt>
    <dgm:pt modelId="{D57DD9C1-89F7-47A4-90CF-BC8CE4F1466A}" type="pres">
      <dgm:prSet presAssocID="{A19A6730-69BC-48AD-A66D-7CB434A91152}" presName="node" presStyleCnt="0"/>
      <dgm:spPr/>
    </dgm:pt>
    <dgm:pt modelId="{11885933-9D66-40A4-A0A8-C99A99F3F3CD}" type="pres">
      <dgm:prSet presAssocID="{A19A6730-69BC-48AD-A66D-7CB434A9115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A8CA32-C428-44BE-AD27-84A7FFEA434C}" type="pres">
      <dgm:prSet presAssocID="{A19A6730-69BC-48AD-A66D-7CB434A91152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A271D32-C6A8-4621-B47F-64422F7C855A}" srcId="{BD05B457-ED14-4D84-9146-B3C074609E99}" destId="{A19A6730-69BC-48AD-A66D-7CB434A91152}" srcOrd="2" destOrd="0" parTransId="{BB5BB333-BE9B-4419-B51B-DE2674E5226B}" sibTransId="{90736ED3-1437-491E-B98E-4151D12946AB}"/>
    <dgm:cxn modelId="{D0B80BCB-23FD-43A4-997B-658A93B3DB17}" srcId="{18A3DC02-C062-4AA2-8FC7-473BABCB3BFC}" destId="{9B6D1CF3-FBDC-49AF-92CF-9AF83BFC725A}" srcOrd="0" destOrd="0" parTransId="{3A969FFD-6313-46D9-8CA7-6587B1265555}" sibTransId="{8422CFA2-2900-4ED0-B5C8-A2AAD6CFD243}"/>
    <dgm:cxn modelId="{7376CB03-79A3-41E0-A1EE-D8A0254524C1}" srcId="{CC4C0372-D0BB-433D-B36F-8468A63A9C70}" destId="{BFD348F5-4558-4F05-9413-AFFE88699F07}" srcOrd="0" destOrd="0" parTransId="{7164193A-1BB6-4109-B771-4632E6CFDD41}" sibTransId="{5D448B95-AAA4-44B7-A81F-0164F62BCCBD}"/>
    <dgm:cxn modelId="{C3A109A7-F085-4966-BE87-CF8457A62046}" type="presOf" srcId="{CC76D0C7-CD86-4D5C-8DEC-43474BA375E4}" destId="{69D38501-DBE8-4B13-B597-E750F8E65120}" srcOrd="0" destOrd="1" presId="urn:microsoft.com/office/officeart/2005/8/layout/radial2"/>
    <dgm:cxn modelId="{43DAEA04-A672-490A-97D9-21964A0954A9}" type="presOf" srcId="{2B660AFD-C5F4-4C1E-86DC-410EC341C57C}" destId="{32A8CA32-C428-44BE-AD27-84A7FFEA434C}" srcOrd="0" destOrd="1" presId="urn:microsoft.com/office/officeart/2005/8/layout/radial2"/>
    <dgm:cxn modelId="{8F843F3C-858C-460F-AC70-D000BB52BE31}" type="presOf" srcId="{BD05B457-ED14-4D84-9146-B3C074609E99}" destId="{644170D4-EAB4-440B-9C1F-91FFE44A3590}" srcOrd="0" destOrd="0" presId="urn:microsoft.com/office/officeart/2005/8/layout/radial2"/>
    <dgm:cxn modelId="{0A4A29D5-48D5-4FEE-821A-3FEDD7D7E642}" type="presOf" srcId="{A19A6730-69BC-48AD-A66D-7CB434A91152}" destId="{11885933-9D66-40A4-A0A8-C99A99F3F3CD}" srcOrd="0" destOrd="0" presId="urn:microsoft.com/office/officeart/2005/8/layout/radial2"/>
    <dgm:cxn modelId="{7515E3D5-144B-4AF6-9A56-E1CC40A49DC6}" type="presOf" srcId="{925C1F1B-B59C-45D3-B5F8-1D15CB6AE04C}" destId="{1BB2F498-BD8B-4088-A521-E0E05B824482}" srcOrd="0" destOrd="1" presId="urn:microsoft.com/office/officeart/2005/8/layout/radial2"/>
    <dgm:cxn modelId="{B2BA3A7A-4995-4466-AC83-44CA4640B632}" type="presOf" srcId="{18A3DC02-C062-4AA2-8FC7-473BABCB3BFC}" destId="{AEB1A824-4A96-4F55-83C3-BB250E7B13C9}" srcOrd="0" destOrd="0" presId="urn:microsoft.com/office/officeart/2005/8/layout/radial2"/>
    <dgm:cxn modelId="{A4A39E91-918B-4E7A-910D-9A79E89C3878}" type="presOf" srcId="{CC4C0372-D0BB-433D-B36F-8468A63A9C70}" destId="{41BA49D3-A462-43B0-91F5-31A8F3A5E6FD}" srcOrd="0" destOrd="0" presId="urn:microsoft.com/office/officeart/2005/8/layout/radial2"/>
    <dgm:cxn modelId="{DA3CC51E-10D4-4D2A-A2A1-ABB03C6F67E7}" srcId="{BD05B457-ED14-4D84-9146-B3C074609E99}" destId="{CC4C0372-D0BB-433D-B36F-8468A63A9C70}" srcOrd="1" destOrd="0" parTransId="{96A93D03-FB6D-418B-A754-A96948479F3A}" sibTransId="{3C2A2B4C-2A30-4581-A857-79FFBDBB1D76}"/>
    <dgm:cxn modelId="{B2E84262-8564-411F-A3A5-B277FE85882A}" srcId="{CC4C0372-D0BB-433D-B36F-8468A63A9C70}" destId="{925C1F1B-B59C-45D3-B5F8-1D15CB6AE04C}" srcOrd="1" destOrd="0" parTransId="{A617738B-8FD6-4C7D-8F86-43893CFE3E43}" sibTransId="{AA148B14-B52F-4A28-85DF-37A1F25551E1}"/>
    <dgm:cxn modelId="{2C953C36-4E81-407C-958B-54FA402660BB}" type="presOf" srcId="{A85F34FA-88EB-4316-8EC7-94F200FC4C31}" destId="{32A8CA32-C428-44BE-AD27-84A7FFEA434C}" srcOrd="0" destOrd="0" presId="urn:microsoft.com/office/officeart/2005/8/layout/radial2"/>
    <dgm:cxn modelId="{B1428750-96DB-4D34-98B3-90B805D049D9}" srcId="{A19A6730-69BC-48AD-A66D-7CB434A91152}" destId="{2B660AFD-C5F4-4C1E-86DC-410EC341C57C}" srcOrd="1" destOrd="0" parTransId="{381B9599-4F24-403D-A015-41ED943BCB51}" sibTransId="{4EA01854-1F7D-4475-8868-389241639283}"/>
    <dgm:cxn modelId="{EB814602-B9EE-4C5A-B01D-FC60F963278E}" type="presOf" srcId="{96A93D03-FB6D-418B-A754-A96948479F3A}" destId="{EF70499F-2E1B-480A-BB32-CA0DCDD9FABE}" srcOrd="0" destOrd="0" presId="urn:microsoft.com/office/officeart/2005/8/layout/radial2"/>
    <dgm:cxn modelId="{C476AC0B-5641-4B89-8AFF-DF7173BED68A}" type="presOf" srcId="{9B6D1CF3-FBDC-49AF-92CF-9AF83BFC725A}" destId="{69D38501-DBE8-4B13-B597-E750F8E65120}" srcOrd="0" destOrd="0" presId="urn:microsoft.com/office/officeart/2005/8/layout/radial2"/>
    <dgm:cxn modelId="{2808E8BA-2EBC-475A-94B3-04938A482E54}" type="presOf" srcId="{BB5BB333-BE9B-4419-B51B-DE2674E5226B}" destId="{7B1A04DB-F793-482A-9A24-0A8E24CEC1CA}" srcOrd="0" destOrd="0" presId="urn:microsoft.com/office/officeart/2005/8/layout/radial2"/>
    <dgm:cxn modelId="{A79E893F-0319-4489-93E5-D3F860854A6C}" type="presOf" srcId="{B604313D-DC33-466F-8215-6EC53079FEFB}" destId="{1F5F7CA6-AFC8-4511-A46C-6DEA00992EDD}" srcOrd="0" destOrd="0" presId="urn:microsoft.com/office/officeart/2005/8/layout/radial2"/>
    <dgm:cxn modelId="{C028829B-DC0B-48A6-A7E4-70106A32DB0A}" srcId="{A19A6730-69BC-48AD-A66D-7CB434A91152}" destId="{A85F34FA-88EB-4316-8EC7-94F200FC4C31}" srcOrd="0" destOrd="0" parTransId="{18CC3AFB-8415-4A05-B0ED-1082CD953EC0}" sibTransId="{4AA222C9-40A4-496F-AF1E-061DB2A5704C}"/>
    <dgm:cxn modelId="{CC14E435-1D3E-471A-B2F6-1CCBD8A08835}" type="presOf" srcId="{BFD348F5-4558-4F05-9413-AFFE88699F07}" destId="{1BB2F498-BD8B-4088-A521-E0E05B824482}" srcOrd="0" destOrd="0" presId="urn:microsoft.com/office/officeart/2005/8/layout/radial2"/>
    <dgm:cxn modelId="{2B906D7C-0A3E-4A13-A8D1-5DF2D9F4B107}" srcId="{BD05B457-ED14-4D84-9146-B3C074609E99}" destId="{18A3DC02-C062-4AA2-8FC7-473BABCB3BFC}" srcOrd="0" destOrd="0" parTransId="{B604313D-DC33-466F-8215-6EC53079FEFB}" sibTransId="{9BC83F4D-75F1-4004-9094-3B8D916D0E4E}"/>
    <dgm:cxn modelId="{12F9BBA0-0DD3-4833-91F1-569C7ECFC7E2}" srcId="{18A3DC02-C062-4AA2-8FC7-473BABCB3BFC}" destId="{CC76D0C7-CD86-4D5C-8DEC-43474BA375E4}" srcOrd="1" destOrd="0" parTransId="{EE713B31-214E-4D68-8114-54551DF9D947}" sibTransId="{EDEB287E-2202-4887-B6FA-E4272532CE27}"/>
    <dgm:cxn modelId="{E5DDD698-9EB1-40E1-803D-08C84A894FC9}" type="presParOf" srcId="{644170D4-EAB4-440B-9C1F-91FFE44A3590}" destId="{724E39C1-E645-4536-B6D4-76FB7209A31A}" srcOrd="0" destOrd="0" presId="urn:microsoft.com/office/officeart/2005/8/layout/radial2"/>
    <dgm:cxn modelId="{151B76BB-8EBD-4D3B-8364-BABFF159B4E4}" type="presParOf" srcId="{724E39C1-E645-4536-B6D4-76FB7209A31A}" destId="{BDFDD6CF-AF42-4957-8525-A7BDB7319421}" srcOrd="0" destOrd="0" presId="urn:microsoft.com/office/officeart/2005/8/layout/radial2"/>
    <dgm:cxn modelId="{A9549F33-536E-4E1D-BED9-59FCE6B6F777}" type="presParOf" srcId="{BDFDD6CF-AF42-4957-8525-A7BDB7319421}" destId="{A62D488B-8E87-40CF-84A3-AC13DCB065DA}" srcOrd="0" destOrd="0" presId="urn:microsoft.com/office/officeart/2005/8/layout/radial2"/>
    <dgm:cxn modelId="{46FB6517-AA02-4AEC-905E-AAE8D5F71613}" type="presParOf" srcId="{BDFDD6CF-AF42-4957-8525-A7BDB7319421}" destId="{68044E14-9B64-48CB-90C6-0167D8B4D652}" srcOrd="1" destOrd="0" presId="urn:microsoft.com/office/officeart/2005/8/layout/radial2"/>
    <dgm:cxn modelId="{4F1AFDAC-BE5A-4A57-8609-08FD5AC166A6}" type="presParOf" srcId="{724E39C1-E645-4536-B6D4-76FB7209A31A}" destId="{1F5F7CA6-AFC8-4511-A46C-6DEA00992EDD}" srcOrd="1" destOrd="0" presId="urn:microsoft.com/office/officeart/2005/8/layout/radial2"/>
    <dgm:cxn modelId="{0C8072C6-CA7B-49DE-9380-26F3E01C00F2}" type="presParOf" srcId="{724E39C1-E645-4536-B6D4-76FB7209A31A}" destId="{5F57932D-F43C-4BBC-853F-3EC640809A66}" srcOrd="2" destOrd="0" presId="urn:microsoft.com/office/officeart/2005/8/layout/radial2"/>
    <dgm:cxn modelId="{F60EA158-1F65-4D2E-B3F8-7B4FCF618156}" type="presParOf" srcId="{5F57932D-F43C-4BBC-853F-3EC640809A66}" destId="{AEB1A824-4A96-4F55-83C3-BB250E7B13C9}" srcOrd="0" destOrd="0" presId="urn:microsoft.com/office/officeart/2005/8/layout/radial2"/>
    <dgm:cxn modelId="{B335068A-9EC6-4122-A2C1-F5E47771ED0A}" type="presParOf" srcId="{5F57932D-F43C-4BBC-853F-3EC640809A66}" destId="{69D38501-DBE8-4B13-B597-E750F8E65120}" srcOrd="1" destOrd="0" presId="urn:microsoft.com/office/officeart/2005/8/layout/radial2"/>
    <dgm:cxn modelId="{CFAA40D9-41EB-4103-8984-A53A70A4F3A9}" type="presParOf" srcId="{724E39C1-E645-4536-B6D4-76FB7209A31A}" destId="{EF70499F-2E1B-480A-BB32-CA0DCDD9FABE}" srcOrd="3" destOrd="0" presId="urn:microsoft.com/office/officeart/2005/8/layout/radial2"/>
    <dgm:cxn modelId="{97546ADF-826E-4105-B177-8E6CF0E86218}" type="presParOf" srcId="{724E39C1-E645-4536-B6D4-76FB7209A31A}" destId="{9994E3E7-4D79-4A62-9621-AEEFFEBBC731}" srcOrd="4" destOrd="0" presId="urn:microsoft.com/office/officeart/2005/8/layout/radial2"/>
    <dgm:cxn modelId="{BE768098-8BD0-4506-9124-793A7A27A292}" type="presParOf" srcId="{9994E3E7-4D79-4A62-9621-AEEFFEBBC731}" destId="{41BA49D3-A462-43B0-91F5-31A8F3A5E6FD}" srcOrd="0" destOrd="0" presId="urn:microsoft.com/office/officeart/2005/8/layout/radial2"/>
    <dgm:cxn modelId="{0A2550CB-CF2D-4173-8F60-C44CF1A45047}" type="presParOf" srcId="{9994E3E7-4D79-4A62-9621-AEEFFEBBC731}" destId="{1BB2F498-BD8B-4088-A521-E0E05B824482}" srcOrd="1" destOrd="0" presId="urn:microsoft.com/office/officeart/2005/8/layout/radial2"/>
    <dgm:cxn modelId="{E01357FF-85F6-43DB-8CCE-D98E424140D9}" type="presParOf" srcId="{724E39C1-E645-4536-B6D4-76FB7209A31A}" destId="{7B1A04DB-F793-482A-9A24-0A8E24CEC1CA}" srcOrd="5" destOrd="0" presId="urn:microsoft.com/office/officeart/2005/8/layout/radial2"/>
    <dgm:cxn modelId="{C9F5AA13-49DA-4A74-88A9-05165F035BA4}" type="presParOf" srcId="{724E39C1-E645-4536-B6D4-76FB7209A31A}" destId="{D57DD9C1-89F7-47A4-90CF-BC8CE4F1466A}" srcOrd="6" destOrd="0" presId="urn:microsoft.com/office/officeart/2005/8/layout/radial2"/>
    <dgm:cxn modelId="{3A51AB31-F761-46DA-B400-54533D207FC7}" type="presParOf" srcId="{D57DD9C1-89F7-47A4-90CF-BC8CE4F1466A}" destId="{11885933-9D66-40A4-A0A8-C99A99F3F3CD}" srcOrd="0" destOrd="0" presId="urn:microsoft.com/office/officeart/2005/8/layout/radial2"/>
    <dgm:cxn modelId="{8D6F6070-7E88-4113-B6BE-795A7829D739}" type="presParOf" srcId="{D57DD9C1-89F7-47A4-90CF-BC8CE4F1466A}" destId="{32A8CA32-C428-44BE-AD27-84A7FFEA434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3A0B0F-E5BA-454E-91F7-7933DA71593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F154EB84-CC10-4E22-94D3-47E190AE082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9F9AB4-F672-4C89-A8A2-14F4C6D8B67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32F7FF8-1898-4033-99DB-F31824D37D9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2">
            <a:tint val="50000"/>
            <a:hueOff val="1667625"/>
            <a:satOff val="-1491"/>
            <a:lumOff val="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5E90D-7C50-46B5-889F-414F1727ADC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18FD749-002A-4FE2-899C-78628C6A891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9BFCC8-3077-4368-974F-13C8D0840AD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B3100BC4-9BA7-4AA1-AFB2-1C937BD1FCF6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263C72-2769-43BF-89FC-A8B907FF47D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B233D4-E7A5-4BC6-A6C9-3F24EF2D7475}">
      <dsp:nvSpPr>
        <dsp:cNvPr id="0" name=""/>
        <dsp:cNvSpPr/>
      </dsp:nvSpPr>
      <dsp:spPr>
        <a:xfrm rot="10800000">
          <a:off x="1767031" y="413759"/>
          <a:ext cx="5472684" cy="58086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45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室外至少</a:t>
          </a:r>
          <a:r>
            <a:rPr lang="en-US" sz="2500" kern="1200" smtClean="0"/>
            <a:t>1</a:t>
          </a:r>
          <a:r>
            <a:rPr lang="zh-TW" sz="2500" kern="1200" smtClean="0"/>
            <a:t>公尺</a:t>
          </a:r>
          <a:endParaRPr lang="zh-TW" sz="2500" kern="1200"/>
        </a:p>
      </dsp:txBody>
      <dsp:txXfrm rot="10800000">
        <a:off x="1912247" y="413759"/>
        <a:ext cx="5327468" cy="580863"/>
      </dsp:txXfrm>
    </dsp:sp>
    <dsp:sp modelId="{334F8A17-174C-47DB-96E4-FF5179282362}">
      <dsp:nvSpPr>
        <dsp:cNvPr id="0" name=""/>
        <dsp:cNvSpPr/>
      </dsp:nvSpPr>
      <dsp:spPr>
        <a:xfrm>
          <a:off x="863360" y="0"/>
          <a:ext cx="1554293" cy="14078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EE2535-190A-4169-BC91-74108C7CB772}">
      <dsp:nvSpPr>
        <dsp:cNvPr id="0" name=""/>
        <dsp:cNvSpPr/>
      </dsp:nvSpPr>
      <dsp:spPr>
        <a:xfrm rot="10800000">
          <a:off x="1523673" y="1581506"/>
          <a:ext cx="5472684" cy="58086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45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 rot="10800000">
        <a:off x="1668889" y="1581506"/>
        <a:ext cx="5327468" cy="580863"/>
      </dsp:txXfrm>
    </dsp:sp>
    <dsp:sp modelId="{2FA57CD7-2371-436C-AB4A-B4AD5C47A216}">
      <dsp:nvSpPr>
        <dsp:cNvPr id="0" name=""/>
        <dsp:cNvSpPr/>
      </dsp:nvSpPr>
      <dsp:spPr>
        <a:xfrm>
          <a:off x="1203275" y="1631490"/>
          <a:ext cx="580863" cy="58086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B7377-1B47-4A7C-954D-3D72D5F26559}">
      <dsp:nvSpPr>
        <dsp:cNvPr id="0" name=""/>
        <dsp:cNvSpPr/>
      </dsp:nvSpPr>
      <dsp:spPr>
        <a:xfrm rot="10800000">
          <a:off x="1791887" y="2763168"/>
          <a:ext cx="5472684" cy="58086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45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室內至少</a:t>
          </a:r>
          <a:r>
            <a:rPr lang="en-US" sz="2500" kern="1200" smtClean="0"/>
            <a:t>1.5</a:t>
          </a:r>
          <a:r>
            <a:rPr lang="zh-TW" sz="2500" kern="1200" smtClean="0"/>
            <a:t>公尺</a:t>
          </a:r>
          <a:endParaRPr lang="zh-TW" sz="2500" kern="1200"/>
        </a:p>
      </dsp:txBody>
      <dsp:txXfrm rot="10800000">
        <a:off x="1937103" y="2763168"/>
        <a:ext cx="5327468" cy="580863"/>
      </dsp:txXfrm>
    </dsp:sp>
    <dsp:sp modelId="{AA34CFC9-9BE8-4528-A637-8884E7AF2E8A}">
      <dsp:nvSpPr>
        <dsp:cNvPr id="0" name=""/>
        <dsp:cNvSpPr/>
      </dsp:nvSpPr>
      <dsp:spPr>
        <a:xfrm>
          <a:off x="965028" y="2335763"/>
          <a:ext cx="1653719" cy="1435674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56D59A-7D31-4403-B6E4-3F68FF7C36B4}">
      <dsp:nvSpPr>
        <dsp:cNvPr id="0" name=""/>
        <dsp:cNvSpPr/>
      </dsp:nvSpPr>
      <dsp:spPr>
        <a:xfrm rot="10800000">
          <a:off x="1523673" y="3944830"/>
          <a:ext cx="5472684" cy="58086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45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 rot="10800000">
        <a:off x="1668889" y="3944830"/>
        <a:ext cx="5327468" cy="580863"/>
      </dsp:txXfrm>
    </dsp:sp>
    <dsp:sp modelId="{7E39DDC5-26FE-4E4D-90AA-0C0F4691261F}">
      <dsp:nvSpPr>
        <dsp:cNvPr id="0" name=""/>
        <dsp:cNvSpPr/>
      </dsp:nvSpPr>
      <dsp:spPr>
        <a:xfrm>
          <a:off x="1233242" y="3944830"/>
          <a:ext cx="580863" cy="58086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1A04DB-F793-482A-9A24-0A8E24CEC1CA}">
      <dsp:nvSpPr>
        <dsp:cNvPr id="0" name=""/>
        <dsp:cNvSpPr/>
      </dsp:nvSpPr>
      <dsp:spPr>
        <a:xfrm rot="2562178">
          <a:off x="2850676" y="3224875"/>
          <a:ext cx="696518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696518" y="241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70499F-2E1B-480A-BB32-CA0DCDD9FABE}">
      <dsp:nvSpPr>
        <dsp:cNvPr id="0" name=""/>
        <dsp:cNvSpPr/>
      </dsp:nvSpPr>
      <dsp:spPr>
        <a:xfrm>
          <a:off x="2943007" y="2274815"/>
          <a:ext cx="774416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774416" y="241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5F7CA6-AFC8-4511-A46C-6DEA00992EDD}">
      <dsp:nvSpPr>
        <dsp:cNvPr id="0" name=""/>
        <dsp:cNvSpPr/>
      </dsp:nvSpPr>
      <dsp:spPr>
        <a:xfrm rot="19037822">
          <a:off x="2850676" y="1324755"/>
          <a:ext cx="696518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696518" y="241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044E14-9B64-48CB-90C6-0167D8B4D652}">
      <dsp:nvSpPr>
        <dsp:cNvPr id="0" name=""/>
        <dsp:cNvSpPr/>
      </dsp:nvSpPr>
      <dsp:spPr>
        <a:xfrm>
          <a:off x="1064424" y="1193936"/>
          <a:ext cx="2210097" cy="221009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B1A824-4A96-4F55-83C3-BB250E7B13C9}">
      <dsp:nvSpPr>
        <dsp:cNvPr id="0" name=""/>
        <dsp:cNvSpPr/>
      </dsp:nvSpPr>
      <dsp:spPr>
        <a:xfrm>
          <a:off x="3279081" y="42"/>
          <a:ext cx="1326058" cy="132605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衛福部疾</a:t>
          </a:r>
          <a:r>
            <a:rPr lang="zh-TW" altLang="en-US" sz="2300" kern="1200" dirty="0" smtClean="0"/>
            <a:t>管署</a:t>
          </a:r>
          <a:endParaRPr lang="zh-TW" altLang="en-US" sz="2300" kern="1200" dirty="0"/>
        </a:p>
      </dsp:txBody>
      <dsp:txXfrm>
        <a:off x="3473278" y="194239"/>
        <a:ext cx="937664" cy="937664"/>
      </dsp:txXfrm>
    </dsp:sp>
    <dsp:sp modelId="{69D38501-DBE8-4B13-B597-E750F8E65120}">
      <dsp:nvSpPr>
        <dsp:cNvPr id="0" name=""/>
        <dsp:cNvSpPr/>
      </dsp:nvSpPr>
      <dsp:spPr>
        <a:xfrm>
          <a:off x="4737746" y="42"/>
          <a:ext cx="1989087" cy="1326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掌握最新疫情</a:t>
          </a:r>
          <a:endParaRPr lang="zh-TW" altLang="en-US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了解防疫議題</a:t>
          </a:r>
          <a:endParaRPr lang="zh-TW" altLang="en-US" sz="2100" kern="1200" dirty="0"/>
        </a:p>
      </dsp:txBody>
      <dsp:txXfrm>
        <a:off x="4737746" y="42"/>
        <a:ext cx="1989087" cy="1326058"/>
      </dsp:txXfrm>
    </dsp:sp>
    <dsp:sp modelId="{41BA49D3-A462-43B0-91F5-31A8F3A5E6FD}">
      <dsp:nvSpPr>
        <dsp:cNvPr id="0" name=""/>
        <dsp:cNvSpPr/>
      </dsp:nvSpPr>
      <dsp:spPr>
        <a:xfrm>
          <a:off x="3717423" y="1635956"/>
          <a:ext cx="1326058" cy="132605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防疫小測驗</a:t>
          </a:r>
          <a:endParaRPr lang="zh-TW" altLang="en-US" sz="2300" kern="1200" dirty="0"/>
        </a:p>
      </dsp:txBody>
      <dsp:txXfrm>
        <a:off x="3911620" y="1830153"/>
        <a:ext cx="937664" cy="937664"/>
      </dsp:txXfrm>
    </dsp:sp>
    <dsp:sp modelId="{1BB2F498-BD8B-4088-A521-E0E05B824482}">
      <dsp:nvSpPr>
        <dsp:cNvPr id="0" name=""/>
        <dsp:cNvSpPr/>
      </dsp:nvSpPr>
      <dsp:spPr>
        <a:xfrm>
          <a:off x="5176087" y="1635956"/>
          <a:ext cx="1989087" cy="1326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你的防疫觀念正確嗎？</a:t>
          </a:r>
          <a:endParaRPr lang="zh-TW" altLang="en-US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擊敗新冠病毒，健康久久！</a:t>
          </a:r>
          <a:endParaRPr lang="zh-TW" altLang="en-US" sz="2100" kern="1200" dirty="0"/>
        </a:p>
      </dsp:txBody>
      <dsp:txXfrm>
        <a:off x="5176087" y="1635956"/>
        <a:ext cx="1989087" cy="1326058"/>
      </dsp:txXfrm>
    </dsp:sp>
    <dsp:sp modelId="{11885933-9D66-40A4-A0A8-C99A99F3F3CD}">
      <dsp:nvSpPr>
        <dsp:cNvPr id="0" name=""/>
        <dsp:cNvSpPr/>
      </dsp:nvSpPr>
      <dsp:spPr>
        <a:xfrm>
          <a:off x="3279081" y="3271869"/>
          <a:ext cx="1326058" cy="132605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</a:t>
          </a:r>
          <a:r>
            <a:rPr lang="zh-TW" altLang="en-US" sz="2300" kern="1200" dirty="0" smtClean="0">
              <a:hlinkClick xmlns:r="http://schemas.openxmlformats.org/officeDocument/2006/relationships" r:id="rId2"/>
            </a:rPr>
            <a:t>影片</a:t>
          </a:r>
          <a:endParaRPr lang="zh-TW" altLang="en-US" sz="2300" kern="1200" dirty="0"/>
        </a:p>
      </dsp:txBody>
      <dsp:txXfrm>
        <a:off x="3473278" y="3466066"/>
        <a:ext cx="937664" cy="937664"/>
      </dsp:txXfrm>
    </dsp:sp>
    <dsp:sp modelId="{32A8CA32-C428-44BE-AD27-84A7FFEA434C}">
      <dsp:nvSpPr>
        <dsp:cNvPr id="0" name=""/>
        <dsp:cNvSpPr/>
      </dsp:nvSpPr>
      <dsp:spPr>
        <a:xfrm>
          <a:off x="4737746" y="3271869"/>
          <a:ext cx="1989087" cy="1326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smtClean="0"/>
            <a:t>觀賞防疫影片</a:t>
          </a:r>
          <a:endParaRPr lang="zh-TW" alt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照顧自己，愛護家人！</a:t>
          </a:r>
          <a:endParaRPr lang="zh-TW" altLang="en-US" sz="2100" kern="1200" dirty="0"/>
        </a:p>
      </dsp:txBody>
      <dsp:txXfrm>
        <a:off x="4737746" y="3271869"/>
        <a:ext cx="1989087" cy="1326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D95AE-2523-4C7E-BFA2-07504EA0E36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34FF7-B6CA-4B39-8B53-32165478EF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495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4FF7-B6CA-4B39-8B53-32165478EF1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420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rgbClr val="89D9E1"/>
                </a:solidFill>
              </a:defRPr>
            </a:lvl1pPr>
            <a:lvl2pPr>
              <a:defRPr>
                <a:solidFill>
                  <a:srgbClr val="89D9E1"/>
                </a:solidFill>
              </a:defRPr>
            </a:lvl2pPr>
            <a:lvl3pPr>
              <a:defRPr>
                <a:solidFill>
                  <a:srgbClr val="89D9E1"/>
                </a:solidFill>
              </a:defRPr>
            </a:lvl3pPr>
            <a:lvl4pPr>
              <a:defRPr>
                <a:solidFill>
                  <a:srgbClr val="89D9E1"/>
                </a:solidFill>
              </a:defRPr>
            </a:lvl4pPr>
            <a:lvl5pPr>
              <a:defRPr>
                <a:solidFill>
                  <a:srgbClr val="89D9E1"/>
                </a:solidFill>
              </a:defRPr>
            </a:lvl5pPr>
          </a:lstStyle>
          <a:p>
            <a:pPr lvl="0"/>
            <a:r>
              <a:rPr lang="zh-TW" altLang="en-US" dirty="0" smtClean="0"/>
              <a:t>層按一下以編輯母片文字樣式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F5FA"/>
            </a:gs>
            <a:gs pos="53000">
              <a:srgbClr val="9BDAE3"/>
            </a:gs>
            <a:gs pos="27000">
              <a:srgbClr val="FC6E7C"/>
            </a:gs>
            <a:gs pos="77000">
              <a:schemeClr val="accent4">
                <a:lumMod val="60000"/>
                <a:lumOff val="40000"/>
              </a:schemeClr>
            </a:gs>
            <a:gs pos="100000">
              <a:srgbClr val="33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60000"/>
              <a:lumOff val="40000"/>
            </a:schemeClr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4">
              <a:lumMod val="7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4">
              <a:lumMod val="7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4">
              <a:lumMod val="7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4">
              <a:lumMod val="7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4">
              <a:lumMod val="7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636912"/>
            <a:ext cx="5040560" cy="3348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77190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圖片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04844"/>
            <a:ext cx="1584176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986751"/>
              </p:ext>
            </p:extLst>
          </p:nvPr>
        </p:nvGraphicFramePr>
        <p:xfrm>
          <a:off x="457200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191465"/>
              </p:ext>
            </p:extLst>
          </p:nvPr>
        </p:nvGraphicFramePr>
        <p:xfrm>
          <a:off x="886513" y="1417638"/>
          <a:ext cx="8229600" cy="4597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122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文鼎新潮ＰＯＰ體P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2021-12-02T06:13:03Z</dcterms:modified>
</cp:coreProperties>
</file>