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1B1CC"/>
    <a:srgbClr val="C5F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99.hpa.gov.tw/Article/ArticleDetail.aspx?TopIcNo=174&amp;DS=1-Article" TargetMode="External"/><Relationship Id="rId2" Type="http://schemas.openxmlformats.org/officeDocument/2006/relationships/hyperlink" Target="https://www.cdc.gov.tw/" TargetMode="External"/><Relationship Id="rId1" Type="http://schemas.openxmlformats.org/officeDocument/2006/relationships/image" Target="../media/image8.png"/><Relationship Id="rId4" Type="http://schemas.openxmlformats.org/officeDocument/2006/relationships/hyperlink" Target="https://www.youtube.com/watch?v=a5JzhVwmCKA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10822-D5C1-4CE2-ADA0-90E0A82D5117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3E819F7-3158-4170-8748-7C834147BAB8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B3A3B61D-C040-46EF-9442-EA4143593D65}" type="parTrans" cxnId="{761398A3-D7DD-4B8F-8028-C437C18B66F2}">
      <dgm:prSet/>
      <dgm:spPr/>
      <dgm:t>
        <a:bodyPr/>
        <a:lstStyle/>
        <a:p>
          <a:endParaRPr lang="zh-TW" altLang="en-US"/>
        </a:p>
      </dgm:t>
    </dgm:pt>
    <dgm:pt modelId="{788CAEA0-2B0B-489F-ABE1-601870AD6E6D}" type="sibTrans" cxnId="{761398A3-D7DD-4B8F-8028-C437C18B66F2}">
      <dgm:prSet/>
      <dgm:spPr/>
      <dgm:t>
        <a:bodyPr/>
        <a:lstStyle/>
        <a:p>
          <a:endParaRPr lang="zh-TW" altLang="en-US"/>
        </a:p>
      </dgm:t>
    </dgm:pt>
    <dgm:pt modelId="{C6BF4DBA-71E9-4821-BCD3-30A8591C7BEF}">
      <dgm:prSet/>
      <dgm:spPr/>
      <dgm:t>
        <a:bodyPr/>
        <a:lstStyle/>
        <a:p>
          <a:pPr rtl="0"/>
          <a:r>
            <a:rPr lang="zh-TW" dirty="0" smtClean="0"/>
            <a:t>口罩要遮住口鼻、蓋住下巴  </a:t>
          </a:r>
          <a:endParaRPr lang="zh-TW" dirty="0"/>
        </a:p>
      </dgm:t>
    </dgm:pt>
    <dgm:pt modelId="{E3B1B6F9-A8E3-49A6-9E8B-6390717BB814}" type="parTrans" cxnId="{D8C6B073-AAC7-4C24-B585-8AA241C51453}">
      <dgm:prSet/>
      <dgm:spPr/>
      <dgm:t>
        <a:bodyPr/>
        <a:lstStyle/>
        <a:p>
          <a:endParaRPr lang="zh-TW" altLang="en-US"/>
        </a:p>
      </dgm:t>
    </dgm:pt>
    <dgm:pt modelId="{33D24E84-A001-454C-93FF-D79D730AECE0}" type="sibTrans" cxnId="{D8C6B073-AAC7-4C24-B585-8AA241C51453}">
      <dgm:prSet/>
      <dgm:spPr/>
      <dgm:t>
        <a:bodyPr/>
        <a:lstStyle/>
        <a:p>
          <a:endParaRPr lang="zh-TW" altLang="en-US"/>
        </a:p>
      </dgm:t>
    </dgm:pt>
    <dgm:pt modelId="{D3DB893E-6158-4928-98EB-302D6D1D4389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1EAD82B1-00A3-4AEF-BF8F-40392B220DE1}" type="parTrans" cxnId="{6B965E40-BAC4-48D0-A820-A7F667E861A0}">
      <dgm:prSet/>
      <dgm:spPr/>
      <dgm:t>
        <a:bodyPr/>
        <a:lstStyle/>
        <a:p>
          <a:endParaRPr lang="zh-TW" altLang="en-US"/>
        </a:p>
      </dgm:t>
    </dgm:pt>
    <dgm:pt modelId="{4A997D76-9AE0-4D67-8F3F-2D838EB154F4}" type="sibTrans" cxnId="{6B965E40-BAC4-48D0-A820-A7F667E861A0}">
      <dgm:prSet/>
      <dgm:spPr/>
      <dgm:t>
        <a:bodyPr/>
        <a:lstStyle/>
        <a:p>
          <a:endParaRPr lang="zh-TW" altLang="en-US"/>
        </a:p>
      </dgm:t>
    </dgm:pt>
    <dgm:pt modelId="{77466E7A-401B-4756-B69B-17D489E20DD7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9CF78B2A-E346-4A59-95E0-46D524774E6A}" type="parTrans" cxnId="{22A47A09-DA78-4B7F-A4FA-2128C0A3DB45}">
      <dgm:prSet/>
      <dgm:spPr/>
      <dgm:t>
        <a:bodyPr/>
        <a:lstStyle/>
        <a:p>
          <a:endParaRPr lang="zh-TW" altLang="en-US"/>
        </a:p>
      </dgm:t>
    </dgm:pt>
    <dgm:pt modelId="{59ACAA75-F62D-4D6D-82A8-132526A9E104}" type="sibTrans" cxnId="{22A47A09-DA78-4B7F-A4FA-2128C0A3DB45}">
      <dgm:prSet/>
      <dgm:spPr/>
      <dgm:t>
        <a:bodyPr/>
        <a:lstStyle/>
        <a:p>
          <a:endParaRPr lang="zh-TW" altLang="en-US"/>
        </a:p>
      </dgm:t>
    </dgm:pt>
    <dgm:pt modelId="{E270BEC8-2A40-4A1D-94C6-21396EDCE4B6}" type="pres">
      <dgm:prSet presAssocID="{62710822-D5C1-4CE2-ADA0-90E0A82D51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4B3323-B06F-43C7-8ABA-104C2F6E1AFE}" type="pres">
      <dgm:prSet presAssocID="{62710822-D5C1-4CE2-ADA0-90E0A82D5117}" presName="fgShape" presStyleLbl="fgShp" presStyleIdx="0" presStyleCnt="1"/>
      <dgm:spPr/>
    </dgm:pt>
    <dgm:pt modelId="{D526138A-D818-456C-BC9E-8DC35ACE9DEA}" type="pres">
      <dgm:prSet presAssocID="{62710822-D5C1-4CE2-ADA0-90E0A82D5117}" presName="linComp" presStyleCnt="0"/>
      <dgm:spPr/>
    </dgm:pt>
    <dgm:pt modelId="{EAA59119-20A1-4B1D-9DB7-30152EA778FD}" type="pres">
      <dgm:prSet presAssocID="{A3E819F7-3158-4170-8748-7C834147BAB8}" presName="compNode" presStyleCnt="0"/>
      <dgm:spPr/>
    </dgm:pt>
    <dgm:pt modelId="{3F2C1822-3730-497F-9596-AFDEEB05A6B5}" type="pres">
      <dgm:prSet presAssocID="{A3E819F7-3158-4170-8748-7C834147BAB8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DD6FE40F-B0C2-4465-9B43-1CFABAA09C92}" type="pres">
      <dgm:prSet presAssocID="{A3E819F7-3158-4170-8748-7C834147BAB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FC0D6C-6D6B-4590-9927-96E5B05A44AD}" type="pres">
      <dgm:prSet presAssocID="{A3E819F7-3158-4170-8748-7C834147BAB8}" presName="invisiNode" presStyleLbl="node1" presStyleIdx="0" presStyleCnt="4"/>
      <dgm:spPr/>
    </dgm:pt>
    <dgm:pt modelId="{477D0103-0190-46A6-BDDB-C6F4675FCC89}" type="pres">
      <dgm:prSet presAssocID="{A3E819F7-3158-4170-8748-7C834147BAB8}" presName="imagNode" presStyleLbl="fgImgPlace1" presStyleIdx="0" presStyleCnt="4"/>
      <dgm:spPr/>
    </dgm:pt>
    <dgm:pt modelId="{49C230EB-6CD1-422F-AA09-1BD61624D64B}" type="pres">
      <dgm:prSet presAssocID="{788CAEA0-2B0B-489F-ABE1-601870AD6E6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6196CAC-48F6-481E-8287-CAD62B6E24AE}" type="pres">
      <dgm:prSet presAssocID="{C6BF4DBA-71E9-4821-BCD3-30A8591C7BEF}" presName="compNode" presStyleCnt="0"/>
      <dgm:spPr/>
    </dgm:pt>
    <dgm:pt modelId="{4A5B0B8B-8E5D-4689-ADBF-5080CC0B14AE}" type="pres">
      <dgm:prSet presAssocID="{C6BF4DBA-71E9-4821-BCD3-30A8591C7BEF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F70C20C8-5433-4403-8135-178DD8121C32}" type="pres">
      <dgm:prSet presAssocID="{C6BF4DBA-71E9-4821-BCD3-30A8591C7BE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4B7942-2DA8-46C9-BA46-D6B510E27638}" type="pres">
      <dgm:prSet presAssocID="{C6BF4DBA-71E9-4821-BCD3-30A8591C7BEF}" presName="invisiNode" presStyleLbl="node1" presStyleIdx="1" presStyleCnt="4"/>
      <dgm:spPr/>
    </dgm:pt>
    <dgm:pt modelId="{2BED86AB-FF42-45BB-891F-B4FBC7A704E5}" type="pres">
      <dgm:prSet presAssocID="{C6BF4DBA-71E9-4821-BCD3-30A8591C7BEF}" presName="imagNode" presStyleLbl="fgImgPlace1" presStyleIdx="1" presStyleCnt="4" custScaleX="108780" custScaleY="1066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E5AFBF-7F0B-4393-9E63-6B18A3ECCD5D}" type="pres">
      <dgm:prSet presAssocID="{33D24E84-A001-454C-93FF-D79D730AECE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0CFF18D-63C6-487F-BDC0-A9F14AA95B47}" type="pres">
      <dgm:prSet presAssocID="{D3DB893E-6158-4928-98EB-302D6D1D4389}" presName="compNode" presStyleCnt="0"/>
      <dgm:spPr/>
    </dgm:pt>
    <dgm:pt modelId="{A713D7FE-C65A-4A56-97E2-D43CD4FCBDE0}" type="pres">
      <dgm:prSet presAssocID="{D3DB893E-6158-4928-98EB-302D6D1D4389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2E5980E7-F749-43CC-A9D9-55B140C747B3}" type="pres">
      <dgm:prSet presAssocID="{D3DB893E-6158-4928-98EB-302D6D1D438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CB74EC-CC28-4A6B-90CE-784C6669511A}" type="pres">
      <dgm:prSet presAssocID="{D3DB893E-6158-4928-98EB-302D6D1D4389}" presName="invisiNode" presStyleLbl="node1" presStyleIdx="2" presStyleCnt="4"/>
      <dgm:spPr/>
    </dgm:pt>
    <dgm:pt modelId="{5C69D22F-0FCA-47A7-AD44-124F054CD2B6}" type="pres">
      <dgm:prSet presAssocID="{D3DB893E-6158-4928-98EB-302D6D1D4389}" presName="imagNode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C06071-12A1-4A64-97F9-0275890A0A76}" type="pres">
      <dgm:prSet presAssocID="{4A997D76-9AE0-4D67-8F3F-2D838EB154F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59B64BA-B2F9-4951-ACE7-0B8476ADDAEE}" type="pres">
      <dgm:prSet presAssocID="{77466E7A-401B-4756-B69B-17D489E20DD7}" presName="compNode" presStyleCnt="0"/>
      <dgm:spPr/>
    </dgm:pt>
    <dgm:pt modelId="{7FCA686A-C326-45CD-B5A3-5687F721F98D}" type="pres">
      <dgm:prSet presAssocID="{77466E7A-401B-4756-B69B-17D489E20DD7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B53BB94E-1F97-4E67-A0E1-5E75DDC58370}" type="pres">
      <dgm:prSet presAssocID="{77466E7A-401B-4756-B69B-17D489E20DD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9AF013-F5D0-4379-A103-504FF1A7762A}" type="pres">
      <dgm:prSet presAssocID="{77466E7A-401B-4756-B69B-17D489E20DD7}" presName="invisiNode" presStyleLbl="node1" presStyleIdx="3" presStyleCnt="4"/>
      <dgm:spPr/>
    </dgm:pt>
    <dgm:pt modelId="{35B150D5-578B-42B0-816B-CDA85F5A2B19}" type="pres">
      <dgm:prSet presAssocID="{77466E7A-401B-4756-B69B-17D489E20DD7}" presName="imagNode" presStyleLbl="fgImgPlace1" presStyleIdx="3" presStyleCnt="4"/>
      <dgm:spPr/>
    </dgm:pt>
  </dgm:ptLst>
  <dgm:cxnLst>
    <dgm:cxn modelId="{B2E47C20-11AA-4129-8AEE-FE538433E718}" type="presOf" srcId="{C6BF4DBA-71E9-4821-BCD3-30A8591C7BEF}" destId="{4A5B0B8B-8E5D-4689-ADBF-5080CC0B14AE}" srcOrd="0" destOrd="0" presId="urn:microsoft.com/office/officeart/2005/8/layout/hList7"/>
    <dgm:cxn modelId="{4E24A67F-7C2A-47FA-8BC3-95ACDC0FEBC8}" type="presOf" srcId="{A3E819F7-3158-4170-8748-7C834147BAB8}" destId="{DD6FE40F-B0C2-4465-9B43-1CFABAA09C92}" srcOrd="1" destOrd="0" presId="urn:microsoft.com/office/officeart/2005/8/layout/hList7"/>
    <dgm:cxn modelId="{6B965E40-BAC4-48D0-A820-A7F667E861A0}" srcId="{62710822-D5C1-4CE2-ADA0-90E0A82D5117}" destId="{D3DB893E-6158-4928-98EB-302D6D1D4389}" srcOrd="2" destOrd="0" parTransId="{1EAD82B1-00A3-4AEF-BF8F-40392B220DE1}" sibTransId="{4A997D76-9AE0-4D67-8F3F-2D838EB154F4}"/>
    <dgm:cxn modelId="{A8CA482F-A411-49D8-9344-7C12FDF45F73}" type="presOf" srcId="{788CAEA0-2B0B-489F-ABE1-601870AD6E6D}" destId="{49C230EB-6CD1-422F-AA09-1BD61624D64B}" srcOrd="0" destOrd="0" presId="urn:microsoft.com/office/officeart/2005/8/layout/hList7"/>
    <dgm:cxn modelId="{BBE6C479-A55F-4C21-8118-5B9CBF5685CD}" type="presOf" srcId="{D3DB893E-6158-4928-98EB-302D6D1D4389}" destId="{A713D7FE-C65A-4A56-97E2-D43CD4FCBDE0}" srcOrd="0" destOrd="0" presId="urn:microsoft.com/office/officeart/2005/8/layout/hList7"/>
    <dgm:cxn modelId="{D46669B6-05D7-4991-B2CB-EB339268EEB2}" type="presOf" srcId="{77466E7A-401B-4756-B69B-17D489E20DD7}" destId="{7FCA686A-C326-45CD-B5A3-5687F721F98D}" srcOrd="0" destOrd="0" presId="urn:microsoft.com/office/officeart/2005/8/layout/hList7"/>
    <dgm:cxn modelId="{4FF812FD-7A9B-4ECB-B560-7841B811C0B1}" type="presOf" srcId="{77466E7A-401B-4756-B69B-17D489E20DD7}" destId="{B53BB94E-1F97-4E67-A0E1-5E75DDC58370}" srcOrd="1" destOrd="0" presId="urn:microsoft.com/office/officeart/2005/8/layout/hList7"/>
    <dgm:cxn modelId="{22A47A09-DA78-4B7F-A4FA-2128C0A3DB45}" srcId="{62710822-D5C1-4CE2-ADA0-90E0A82D5117}" destId="{77466E7A-401B-4756-B69B-17D489E20DD7}" srcOrd="3" destOrd="0" parTransId="{9CF78B2A-E346-4A59-95E0-46D524774E6A}" sibTransId="{59ACAA75-F62D-4D6D-82A8-132526A9E104}"/>
    <dgm:cxn modelId="{860435ED-1987-4EBC-9B3D-5CE7BEAFEFE7}" type="presOf" srcId="{4A997D76-9AE0-4D67-8F3F-2D838EB154F4}" destId="{FDC06071-12A1-4A64-97F9-0275890A0A76}" srcOrd="0" destOrd="0" presId="urn:microsoft.com/office/officeart/2005/8/layout/hList7"/>
    <dgm:cxn modelId="{761398A3-D7DD-4B8F-8028-C437C18B66F2}" srcId="{62710822-D5C1-4CE2-ADA0-90E0A82D5117}" destId="{A3E819F7-3158-4170-8748-7C834147BAB8}" srcOrd="0" destOrd="0" parTransId="{B3A3B61D-C040-46EF-9442-EA4143593D65}" sibTransId="{788CAEA0-2B0B-489F-ABE1-601870AD6E6D}"/>
    <dgm:cxn modelId="{E31FFDCC-A0FD-43EF-A483-41F60E0357B1}" type="presOf" srcId="{62710822-D5C1-4CE2-ADA0-90E0A82D5117}" destId="{E270BEC8-2A40-4A1D-94C6-21396EDCE4B6}" srcOrd="0" destOrd="0" presId="urn:microsoft.com/office/officeart/2005/8/layout/hList7"/>
    <dgm:cxn modelId="{C512A7E9-E16B-4170-BC11-8D2D2C733A28}" type="presOf" srcId="{C6BF4DBA-71E9-4821-BCD3-30A8591C7BEF}" destId="{F70C20C8-5433-4403-8135-178DD8121C32}" srcOrd="1" destOrd="0" presId="urn:microsoft.com/office/officeart/2005/8/layout/hList7"/>
    <dgm:cxn modelId="{D8C6B073-AAC7-4C24-B585-8AA241C51453}" srcId="{62710822-D5C1-4CE2-ADA0-90E0A82D5117}" destId="{C6BF4DBA-71E9-4821-BCD3-30A8591C7BEF}" srcOrd="1" destOrd="0" parTransId="{E3B1B6F9-A8E3-49A6-9E8B-6390717BB814}" sibTransId="{33D24E84-A001-454C-93FF-D79D730AECE0}"/>
    <dgm:cxn modelId="{EABC80CC-2039-47A5-A921-353EACE3E971}" type="presOf" srcId="{D3DB893E-6158-4928-98EB-302D6D1D4389}" destId="{2E5980E7-F749-43CC-A9D9-55B140C747B3}" srcOrd="1" destOrd="0" presId="urn:microsoft.com/office/officeart/2005/8/layout/hList7"/>
    <dgm:cxn modelId="{5D666B9A-501E-4300-B3ED-3A3EA5009D03}" type="presOf" srcId="{33D24E84-A001-454C-93FF-D79D730AECE0}" destId="{D0E5AFBF-7F0B-4393-9E63-6B18A3ECCD5D}" srcOrd="0" destOrd="0" presId="urn:microsoft.com/office/officeart/2005/8/layout/hList7"/>
    <dgm:cxn modelId="{2CEE92A3-32C7-41C4-859A-6CDA821656C2}" type="presOf" srcId="{A3E819F7-3158-4170-8748-7C834147BAB8}" destId="{3F2C1822-3730-497F-9596-AFDEEB05A6B5}" srcOrd="0" destOrd="0" presId="urn:microsoft.com/office/officeart/2005/8/layout/hList7"/>
    <dgm:cxn modelId="{90D33033-F5FE-4BB0-B02B-BFFA2DAB83D7}" type="presParOf" srcId="{E270BEC8-2A40-4A1D-94C6-21396EDCE4B6}" destId="{6E4B3323-B06F-43C7-8ABA-104C2F6E1AFE}" srcOrd="0" destOrd="0" presId="urn:microsoft.com/office/officeart/2005/8/layout/hList7"/>
    <dgm:cxn modelId="{4C0A7C32-8316-4846-B5BE-64283A5679A9}" type="presParOf" srcId="{E270BEC8-2A40-4A1D-94C6-21396EDCE4B6}" destId="{D526138A-D818-456C-BC9E-8DC35ACE9DEA}" srcOrd="1" destOrd="0" presId="urn:microsoft.com/office/officeart/2005/8/layout/hList7"/>
    <dgm:cxn modelId="{C915B029-5B4B-4ADA-AC6E-AD81E1FB65AA}" type="presParOf" srcId="{D526138A-D818-456C-BC9E-8DC35ACE9DEA}" destId="{EAA59119-20A1-4B1D-9DB7-30152EA778FD}" srcOrd="0" destOrd="0" presId="urn:microsoft.com/office/officeart/2005/8/layout/hList7"/>
    <dgm:cxn modelId="{46014659-19E0-4529-A118-DF07537A225C}" type="presParOf" srcId="{EAA59119-20A1-4B1D-9DB7-30152EA778FD}" destId="{3F2C1822-3730-497F-9596-AFDEEB05A6B5}" srcOrd="0" destOrd="0" presId="urn:microsoft.com/office/officeart/2005/8/layout/hList7"/>
    <dgm:cxn modelId="{DDF6BE9A-5D98-4476-8DD6-FB985A195F5E}" type="presParOf" srcId="{EAA59119-20A1-4B1D-9DB7-30152EA778FD}" destId="{DD6FE40F-B0C2-4465-9B43-1CFABAA09C92}" srcOrd="1" destOrd="0" presId="urn:microsoft.com/office/officeart/2005/8/layout/hList7"/>
    <dgm:cxn modelId="{A22D9322-4D27-4B15-85F6-0148F20B0AC8}" type="presParOf" srcId="{EAA59119-20A1-4B1D-9DB7-30152EA778FD}" destId="{4FFC0D6C-6D6B-4590-9927-96E5B05A44AD}" srcOrd="2" destOrd="0" presId="urn:microsoft.com/office/officeart/2005/8/layout/hList7"/>
    <dgm:cxn modelId="{8CECAC5F-7D12-49E3-B967-4737E8283740}" type="presParOf" srcId="{EAA59119-20A1-4B1D-9DB7-30152EA778FD}" destId="{477D0103-0190-46A6-BDDB-C6F4675FCC89}" srcOrd="3" destOrd="0" presId="urn:microsoft.com/office/officeart/2005/8/layout/hList7"/>
    <dgm:cxn modelId="{51F3AEB5-6D96-4819-A545-49BE5FB64141}" type="presParOf" srcId="{D526138A-D818-456C-BC9E-8DC35ACE9DEA}" destId="{49C230EB-6CD1-422F-AA09-1BD61624D64B}" srcOrd="1" destOrd="0" presId="urn:microsoft.com/office/officeart/2005/8/layout/hList7"/>
    <dgm:cxn modelId="{3D97265F-A3DD-4DD6-9D2A-316417A8EC5F}" type="presParOf" srcId="{D526138A-D818-456C-BC9E-8DC35ACE9DEA}" destId="{76196CAC-48F6-481E-8287-CAD62B6E24AE}" srcOrd="2" destOrd="0" presId="urn:microsoft.com/office/officeart/2005/8/layout/hList7"/>
    <dgm:cxn modelId="{98FB359D-5116-4D40-889C-B538E93BF202}" type="presParOf" srcId="{76196CAC-48F6-481E-8287-CAD62B6E24AE}" destId="{4A5B0B8B-8E5D-4689-ADBF-5080CC0B14AE}" srcOrd="0" destOrd="0" presId="urn:microsoft.com/office/officeart/2005/8/layout/hList7"/>
    <dgm:cxn modelId="{7BEECEB6-7D11-4368-854D-78315C21C44E}" type="presParOf" srcId="{76196CAC-48F6-481E-8287-CAD62B6E24AE}" destId="{F70C20C8-5433-4403-8135-178DD8121C32}" srcOrd="1" destOrd="0" presId="urn:microsoft.com/office/officeart/2005/8/layout/hList7"/>
    <dgm:cxn modelId="{17B5FCCB-E8E0-4E0D-9692-0CF3343CFFAB}" type="presParOf" srcId="{76196CAC-48F6-481E-8287-CAD62B6E24AE}" destId="{EA4B7942-2DA8-46C9-BA46-D6B510E27638}" srcOrd="2" destOrd="0" presId="urn:microsoft.com/office/officeart/2005/8/layout/hList7"/>
    <dgm:cxn modelId="{CDAB8134-BB94-4976-8882-32C8B5E8D834}" type="presParOf" srcId="{76196CAC-48F6-481E-8287-CAD62B6E24AE}" destId="{2BED86AB-FF42-45BB-891F-B4FBC7A704E5}" srcOrd="3" destOrd="0" presId="urn:microsoft.com/office/officeart/2005/8/layout/hList7"/>
    <dgm:cxn modelId="{E0672933-867E-4E0B-8A2B-E856DF822EA7}" type="presParOf" srcId="{D526138A-D818-456C-BC9E-8DC35ACE9DEA}" destId="{D0E5AFBF-7F0B-4393-9E63-6B18A3ECCD5D}" srcOrd="3" destOrd="0" presId="urn:microsoft.com/office/officeart/2005/8/layout/hList7"/>
    <dgm:cxn modelId="{F36BD64E-2F54-4C3C-9531-5E80BA084305}" type="presParOf" srcId="{D526138A-D818-456C-BC9E-8DC35ACE9DEA}" destId="{00CFF18D-63C6-487F-BDC0-A9F14AA95B47}" srcOrd="4" destOrd="0" presId="urn:microsoft.com/office/officeart/2005/8/layout/hList7"/>
    <dgm:cxn modelId="{169260BA-27F8-4ADA-9161-10CC0F597DF1}" type="presParOf" srcId="{00CFF18D-63C6-487F-BDC0-A9F14AA95B47}" destId="{A713D7FE-C65A-4A56-97E2-D43CD4FCBDE0}" srcOrd="0" destOrd="0" presId="urn:microsoft.com/office/officeart/2005/8/layout/hList7"/>
    <dgm:cxn modelId="{97FFCFEE-73C3-40DD-AA19-7C959AC71983}" type="presParOf" srcId="{00CFF18D-63C6-487F-BDC0-A9F14AA95B47}" destId="{2E5980E7-F749-43CC-A9D9-55B140C747B3}" srcOrd="1" destOrd="0" presId="urn:microsoft.com/office/officeart/2005/8/layout/hList7"/>
    <dgm:cxn modelId="{0A2687AE-2C31-44F8-BB25-FBB580D75DFE}" type="presParOf" srcId="{00CFF18D-63C6-487F-BDC0-A9F14AA95B47}" destId="{7BCB74EC-CC28-4A6B-90CE-784C6669511A}" srcOrd="2" destOrd="0" presId="urn:microsoft.com/office/officeart/2005/8/layout/hList7"/>
    <dgm:cxn modelId="{8C6C8283-D889-41C6-BFB8-6C1216A25565}" type="presParOf" srcId="{00CFF18D-63C6-487F-BDC0-A9F14AA95B47}" destId="{5C69D22F-0FCA-47A7-AD44-124F054CD2B6}" srcOrd="3" destOrd="0" presId="urn:microsoft.com/office/officeart/2005/8/layout/hList7"/>
    <dgm:cxn modelId="{CE95AA71-4FEC-4E44-8DC5-9C6100B586C9}" type="presParOf" srcId="{D526138A-D818-456C-BC9E-8DC35ACE9DEA}" destId="{FDC06071-12A1-4A64-97F9-0275890A0A76}" srcOrd="5" destOrd="0" presId="urn:microsoft.com/office/officeart/2005/8/layout/hList7"/>
    <dgm:cxn modelId="{02D29895-561B-4F26-8889-CAE4DB55AEB4}" type="presParOf" srcId="{D526138A-D818-456C-BC9E-8DC35ACE9DEA}" destId="{A59B64BA-B2F9-4951-ACE7-0B8476ADDAEE}" srcOrd="6" destOrd="0" presId="urn:microsoft.com/office/officeart/2005/8/layout/hList7"/>
    <dgm:cxn modelId="{4DFA846C-578B-4AC5-A260-D76CCC3D08B8}" type="presParOf" srcId="{A59B64BA-B2F9-4951-ACE7-0B8476ADDAEE}" destId="{7FCA686A-C326-45CD-B5A3-5687F721F98D}" srcOrd="0" destOrd="0" presId="urn:microsoft.com/office/officeart/2005/8/layout/hList7"/>
    <dgm:cxn modelId="{46FE3566-53EB-4A05-9F9B-D3491CBBBFFF}" type="presParOf" srcId="{A59B64BA-B2F9-4951-ACE7-0B8476ADDAEE}" destId="{B53BB94E-1F97-4E67-A0E1-5E75DDC58370}" srcOrd="1" destOrd="0" presId="urn:microsoft.com/office/officeart/2005/8/layout/hList7"/>
    <dgm:cxn modelId="{343BA7B1-29B6-4FDE-A0F6-AB3DA0345406}" type="presParOf" srcId="{A59B64BA-B2F9-4951-ACE7-0B8476ADDAEE}" destId="{709AF013-F5D0-4379-A103-504FF1A7762A}" srcOrd="2" destOrd="0" presId="urn:microsoft.com/office/officeart/2005/8/layout/hList7"/>
    <dgm:cxn modelId="{69AED3C2-3917-4576-BEB0-4E12F38E9B81}" type="presParOf" srcId="{A59B64BA-B2F9-4951-ACE7-0B8476ADDAEE}" destId="{35B150D5-578B-42B0-816B-CDA85F5A2B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70BCC-FE3F-49F3-B326-EEC82A5CC5E9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7BF658-EF73-42A1-8DF6-F4C0C275E97B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8DF16494-D33D-4201-9DE5-C63A13FFCE42}" type="parTrans" cxnId="{8803A35C-5D29-4494-9484-497CC79219F2}">
      <dgm:prSet/>
      <dgm:spPr/>
      <dgm:t>
        <a:bodyPr/>
        <a:lstStyle/>
        <a:p>
          <a:endParaRPr lang="zh-TW" altLang="en-US"/>
        </a:p>
      </dgm:t>
    </dgm:pt>
    <dgm:pt modelId="{0643B8C1-6310-4208-B7A4-C148E7844F1E}" type="sibTrans" cxnId="{8803A35C-5D29-4494-9484-497CC79219F2}">
      <dgm:prSet/>
      <dgm:spPr/>
      <dgm:t>
        <a:bodyPr/>
        <a:lstStyle/>
        <a:p>
          <a:endParaRPr lang="zh-TW" altLang="en-US"/>
        </a:p>
      </dgm:t>
    </dgm:pt>
    <dgm:pt modelId="{B041B1B3-13B4-41F1-8BD1-71DD83908222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F9C303CB-BDA8-4973-886E-2ABEA80BD913}" type="parTrans" cxnId="{76AC3BBF-A4F3-4562-A02F-8AE4FC2ACDAC}">
      <dgm:prSet/>
      <dgm:spPr/>
      <dgm:t>
        <a:bodyPr/>
        <a:lstStyle/>
        <a:p>
          <a:endParaRPr lang="zh-TW" altLang="en-US"/>
        </a:p>
      </dgm:t>
    </dgm:pt>
    <dgm:pt modelId="{1E780D8F-0AF9-42F6-A0C2-A37D5156B160}" type="sibTrans" cxnId="{76AC3BBF-A4F3-4562-A02F-8AE4FC2ACDAC}">
      <dgm:prSet/>
      <dgm:spPr/>
      <dgm:t>
        <a:bodyPr/>
        <a:lstStyle/>
        <a:p>
          <a:endParaRPr lang="zh-TW" altLang="en-US"/>
        </a:p>
      </dgm:t>
    </dgm:pt>
    <dgm:pt modelId="{7E7FF06E-F483-4F84-B188-807F4E097CF5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23408654-0331-4BFD-B4C2-2D9B8B82F962}" type="parTrans" cxnId="{19C70487-615B-43C0-B1CB-B1807456EDF8}">
      <dgm:prSet/>
      <dgm:spPr/>
      <dgm:t>
        <a:bodyPr/>
        <a:lstStyle/>
        <a:p>
          <a:endParaRPr lang="zh-TW" altLang="en-US"/>
        </a:p>
      </dgm:t>
    </dgm:pt>
    <dgm:pt modelId="{099CF06E-B049-495B-B55F-EAF4F8FBB30A}" type="sibTrans" cxnId="{19C70487-615B-43C0-B1CB-B1807456EDF8}">
      <dgm:prSet/>
      <dgm:spPr/>
      <dgm:t>
        <a:bodyPr/>
        <a:lstStyle/>
        <a:p>
          <a:endParaRPr lang="zh-TW" altLang="en-US"/>
        </a:p>
      </dgm:t>
    </dgm:pt>
    <dgm:pt modelId="{2B9F8C69-5812-4148-81CD-1F69485D3FFB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FD0B3706-25E7-4A48-A925-40886BA3D9DA}" type="parTrans" cxnId="{63562EF3-AF23-463D-B12D-58593AE6E896}">
      <dgm:prSet/>
      <dgm:spPr/>
      <dgm:t>
        <a:bodyPr/>
        <a:lstStyle/>
        <a:p>
          <a:endParaRPr lang="zh-TW" altLang="en-US"/>
        </a:p>
      </dgm:t>
    </dgm:pt>
    <dgm:pt modelId="{DA94C515-63DC-4692-9719-F311857F5C7D}" type="sibTrans" cxnId="{63562EF3-AF23-463D-B12D-58593AE6E896}">
      <dgm:prSet/>
      <dgm:spPr/>
      <dgm:t>
        <a:bodyPr/>
        <a:lstStyle/>
        <a:p>
          <a:endParaRPr lang="zh-TW" altLang="en-US"/>
        </a:p>
      </dgm:t>
    </dgm:pt>
    <dgm:pt modelId="{21A2063B-0A6A-44CB-88BB-DE938EE0F552}" type="pres">
      <dgm:prSet presAssocID="{F7B70BCC-FE3F-49F3-B326-EEC82A5CC5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8DB10C4-36EB-49FB-9EC7-459C28C768F4}" type="pres">
      <dgm:prSet presAssocID="{017BF658-EF73-42A1-8DF6-F4C0C275E97B}" presName="composite" presStyleCnt="0"/>
      <dgm:spPr/>
    </dgm:pt>
    <dgm:pt modelId="{2D47CDC9-2E71-4F07-AE81-27E8CC809A75}" type="pres">
      <dgm:prSet presAssocID="{017BF658-EF73-42A1-8DF6-F4C0C275E97B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033AF3-10C3-48F0-AC6F-E5DFCC0AD79D}" type="pres">
      <dgm:prSet presAssocID="{017BF658-EF73-42A1-8DF6-F4C0C275E97B}" presName="Image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7DDB51-9208-4FBC-88BF-6AF793748DDF}" type="pres">
      <dgm:prSet presAssocID="{017BF658-EF73-42A1-8DF6-F4C0C275E97B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42D6F-8E91-46EE-B12E-FC28B309B280}" type="pres">
      <dgm:prSet presAssocID="{0643B8C1-6310-4208-B7A4-C148E7844F1E}" presName="sibTrans" presStyleCnt="0"/>
      <dgm:spPr/>
    </dgm:pt>
    <dgm:pt modelId="{087C3340-7C8D-446A-A9C5-EF2EFD129E2F}" type="pres">
      <dgm:prSet presAssocID="{7E7FF06E-F483-4F84-B188-807F4E097CF5}" presName="composite" presStyleCnt="0"/>
      <dgm:spPr/>
    </dgm:pt>
    <dgm:pt modelId="{059CE71E-888B-4A97-94AA-4D74DCF8CAC2}" type="pres">
      <dgm:prSet presAssocID="{7E7FF06E-F483-4F84-B188-807F4E097CF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2B2BEF-127B-46EB-BDAC-3D93D7172876}" type="pres">
      <dgm:prSet presAssocID="{7E7FF06E-F483-4F84-B188-807F4E097CF5}" presName="Image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CFF110D-B7AC-4447-89F8-D009A063C373}" type="pres">
      <dgm:prSet presAssocID="{7E7FF06E-F483-4F84-B188-807F4E097CF5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8DC389-5D71-4775-94B8-F128CFB8C268}" type="presOf" srcId="{017BF658-EF73-42A1-8DF6-F4C0C275E97B}" destId="{2D47CDC9-2E71-4F07-AE81-27E8CC809A75}" srcOrd="0" destOrd="0" presId="urn:microsoft.com/office/officeart/2008/layout/TitledPictureBlocks"/>
    <dgm:cxn modelId="{76AC3BBF-A4F3-4562-A02F-8AE4FC2ACDAC}" srcId="{017BF658-EF73-42A1-8DF6-F4C0C275E97B}" destId="{B041B1B3-13B4-41F1-8BD1-71DD83908222}" srcOrd="0" destOrd="0" parTransId="{F9C303CB-BDA8-4973-886E-2ABEA80BD913}" sibTransId="{1E780D8F-0AF9-42F6-A0C2-A37D5156B160}"/>
    <dgm:cxn modelId="{17320C41-523F-48D7-870C-7237EA3E8A47}" type="presOf" srcId="{7E7FF06E-F483-4F84-B188-807F4E097CF5}" destId="{059CE71E-888B-4A97-94AA-4D74DCF8CAC2}" srcOrd="0" destOrd="0" presId="urn:microsoft.com/office/officeart/2008/layout/TitledPictureBlocks"/>
    <dgm:cxn modelId="{91BC91B0-BDED-4840-BD54-20CCB9556674}" type="presOf" srcId="{2B9F8C69-5812-4148-81CD-1F69485D3FFB}" destId="{8CFF110D-B7AC-4447-89F8-D009A063C373}" srcOrd="0" destOrd="0" presId="urn:microsoft.com/office/officeart/2008/layout/TitledPictureBlocks"/>
    <dgm:cxn modelId="{8803A35C-5D29-4494-9484-497CC79219F2}" srcId="{F7B70BCC-FE3F-49F3-B326-EEC82A5CC5E9}" destId="{017BF658-EF73-42A1-8DF6-F4C0C275E97B}" srcOrd="0" destOrd="0" parTransId="{8DF16494-D33D-4201-9DE5-C63A13FFCE42}" sibTransId="{0643B8C1-6310-4208-B7A4-C148E7844F1E}"/>
    <dgm:cxn modelId="{8898F03D-E0DF-4D19-8284-CF65913DDCC5}" type="presOf" srcId="{B041B1B3-13B4-41F1-8BD1-71DD83908222}" destId="{987DDB51-9208-4FBC-88BF-6AF793748DDF}" srcOrd="0" destOrd="0" presId="urn:microsoft.com/office/officeart/2008/layout/TitledPictureBlocks"/>
    <dgm:cxn modelId="{19C70487-615B-43C0-B1CB-B1807456EDF8}" srcId="{F7B70BCC-FE3F-49F3-B326-EEC82A5CC5E9}" destId="{7E7FF06E-F483-4F84-B188-807F4E097CF5}" srcOrd="1" destOrd="0" parTransId="{23408654-0331-4BFD-B4C2-2D9B8B82F962}" sibTransId="{099CF06E-B049-495B-B55F-EAF4F8FBB30A}"/>
    <dgm:cxn modelId="{C0F476D6-C555-4F35-B857-E1FAC2B8C887}" type="presOf" srcId="{F7B70BCC-FE3F-49F3-B326-EEC82A5CC5E9}" destId="{21A2063B-0A6A-44CB-88BB-DE938EE0F552}" srcOrd="0" destOrd="0" presId="urn:microsoft.com/office/officeart/2008/layout/TitledPictureBlocks"/>
    <dgm:cxn modelId="{63562EF3-AF23-463D-B12D-58593AE6E896}" srcId="{7E7FF06E-F483-4F84-B188-807F4E097CF5}" destId="{2B9F8C69-5812-4148-81CD-1F69485D3FFB}" srcOrd="0" destOrd="0" parTransId="{FD0B3706-25E7-4A48-A925-40886BA3D9DA}" sibTransId="{DA94C515-63DC-4692-9719-F311857F5C7D}"/>
    <dgm:cxn modelId="{D94CA0A1-02A9-4932-8B63-52666171AD75}" type="presParOf" srcId="{21A2063B-0A6A-44CB-88BB-DE938EE0F552}" destId="{58DB10C4-36EB-49FB-9EC7-459C28C768F4}" srcOrd="0" destOrd="0" presId="urn:microsoft.com/office/officeart/2008/layout/TitledPictureBlocks"/>
    <dgm:cxn modelId="{08B159AA-D044-4AC0-84F7-17484DFAE329}" type="presParOf" srcId="{58DB10C4-36EB-49FB-9EC7-459C28C768F4}" destId="{2D47CDC9-2E71-4F07-AE81-27E8CC809A75}" srcOrd="0" destOrd="0" presId="urn:microsoft.com/office/officeart/2008/layout/TitledPictureBlocks"/>
    <dgm:cxn modelId="{51C9C953-1CED-4148-B34F-A8FDF5475199}" type="presParOf" srcId="{58DB10C4-36EB-49FB-9EC7-459C28C768F4}" destId="{CD033AF3-10C3-48F0-AC6F-E5DFCC0AD79D}" srcOrd="1" destOrd="0" presId="urn:microsoft.com/office/officeart/2008/layout/TitledPictureBlocks"/>
    <dgm:cxn modelId="{48AA040C-42D2-453D-A681-35D4F8DFC014}" type="presParOf" srcId="{58DB10C4-36EB-49FB-9EC7-459C28C768F4}" destId="{987DDB51-9208-4FBC-88BF-6AF793748DDF}" srcOrd="2" destOrd="0" presId="urn:microsoft.com/office/officeart/2008/layout/TitledPictureBlocks"/>
    <dgm:cxn modelId="{63A42E91-60BE-431B-B1FB-BD06C439BB21}" type="presParOf" srcId="{21A2063B-0A6A-44CB-88BB-DE938EE0F552}" destId="{51D42D6F-8E91-46EE-B12E-FC28B309B280}" srcOrd="1" destOrd="0" presId="urn:microsoft.com/office/officeart/2008/layout/TitledPictureBlocks"/>
    <dgm:cxn modelId="{EE56ED1D-89FD-48AD-9DA4-DAEF63E2A734}" type="presParOf" srcId="{21A2063B-0A6A-44CB-88BB-DE938EE0F552}" destId="{087C3340-7C8D-446A-A9C5-EF2EFD129E2F}" srcOrd="2" destOrd="0" presId="urn:microsoft.com/office/officeart/2008/layout/TitledPictureBlocks"/>
    <dgm:cxn modelId="{A3975565-5309-4AA0-A76E-CC34BA967C9E}" type="presParOf" srcId="{087C3340-7C8D-446A-A9C5-EF2EFD129E2F}" destId="{059CE71E-888B-4A97-94AA-4D74DCF8CAC2}" srcOrd="0" destOrd="0" presId="urn:microsoft.com/office/officeart/2008/layout/TitledPictureBlocks"/>
    <dgm:cxn modelId="{DC258F26-7FA7-4249-8370-C04B5B6CF530}" type="presParOf" srcId="{087C3340-7C8D-446A-A9C5-EF2EFD129E2F}" destId="{2B2B2BEF-127B-46EB-BDAC-3D93D7172876}" srcOrd="1" destOrd="0" presId="urn:microsoft.com/office/officeart/2008/layout/TitledPictureBlocks"/>
    <dgm:cxn modelId="{A3098604-007A-4E63-974E-C2042330E333}" type="presParOf" srcId="{087C3340-7C8D-446A-A9C5-EF2EFD129E2F}" destId="{8CFF110D-B7AC-4447-89F8-D009A063C37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54B22-C8B3-4E73-A15D-629E673C1F3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6E76DCC-56F0-496A-98C3-2F4F6544872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zh-TW" u="none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EEAC22D-A9CB-4882-BF5E-9FC84D042425}" type="parTrans" cxnId="{CACA155F-9683-4BB5-BBC6-085F6629F5DC}">
      <dgm:prSet/>
      <dgm:spPr/>
      <dgm:t>
        <a:bodyPr/>
        <a:lstStyle/>
        <a:p>
          <a:endParaRPr lang="zh-TW" altLang="en-US"/>
        </a:p>
      </dgm:t>
    </dgm:pt>
    <dgm:pt modelId="{2B8C9598-2C8C-4B01-B914-7766291332E5}" type="sibTrans" cxnId="{CACA155F-9683-4BB5-BBC6-085F6629F5DC}">
      <dgm:prSet/>
      <dgm:spPr/>
      <dgm:t>
        <a:bodyPr/>
        <a:lstStyle/>
        <a:p>
          <a:endParaRPr lang="zh-TW" altLang="en-US"/>
        </a:p>
      </dgm:t>
    </dgm:pt>
    <dgm:pt modelId="{43BE0A78-8DBD-410B-8875-158526949356}">
      <dgm:prSet/>
      <dgm:spPr/>
      <dgm:t>
        <a:bodyPr/>
        <a:lstStyle/>
        <a:p>
          <a:pPr rtl="0"/>
          <a:r>
            <a:rPr lang="zh-TW" dirty="0" smtClean="0">
              <a:solidFill>
                <a:srgbClr val="FFC00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掌握最新疫情</a:t>
          </a:r>
          <a:endParaRPr lang="zh-TW" dirty="0">
            <a:solidFill>
              <a:srgbClr val="FFC000"/>
            </a:solidFill>
            <a:latin typeface="清松手寫體1" panose="00000500000000000000" pitchFamily="2" charset="-120"/>
            <a:ea typeface="清松手寫體1" panose="00000500000000000000" pitchFamily="2" charset="-120"/>
          </a:endParaRPr>
        </a:p>
      </dgm:t>
    </dgm:pt>
    <dgm:pt modelId="{94EBCF39-8C40-47C5-9F88-570DC7254E1C}" type="parTrans" cxnId="{0C829544-6C48-4E64-8F5C-1086D6E1989A}">
      <dgm:prSet/>
      <dgm:spPr/>
      <dgm:t>
        <a:bodyPr/>
        <a:lstStyle/>
        <a:p>
          <a:endParaRPr lang="zh-TW" altLang="en-US"/>
        </a:p>
      </dgm:t>
    </dgm:pt>
    <dgm:pt modelId="{6EB3E560-FF77-423D-88AF-004557D5478A}" type="sibTrans" cxnId="{0C829544-6C48-4E64-8F5C-1086D6E1989A}">
      <dgm:prSet/>
      <dgm:spPr/>
      <dgm:t>
        <a:bodyPr/>
        <a:lstStyle/>
        <a:p>
          <a:endParaRPr lang="zh-TW" altLang="en-US"/>
        </a:p>
      </dgm:t>
    </dgm:pt>
    <dgm:pt modelId="{6FA88653-F0D5-4E48-B985-994424639903}">
      <dgm:prSet/>
      <dgm:spPr/>
      <dgm:t>
        <a:bodyPr/>
        <a:lstStyle/>
        <a:p>
          <a:pPr rtl="0"/>
          <a:r>
            <a:rPr lang="zh-TW" dirty="0" smtClean="0">
              <a:solidFill>
                <a:srgbClr val="FFC00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了解防疫議題</a:t>
          </a:r>
          <a:endParaRPr lang="zh-TW" dirty="0">
            <a:solidFill>
              <a:srgbClr val="FFC000"/>
            </a:solidFill>
            <a:latin typeface="清松手寫體1" panose="00000500000000000000" pitchFamily="2" charset="-120"/>
            <a:ea typeface="清松手寫體1" panose="00000500000000000000" pitchFamily="2" charset="-120"/>
          </a:endParaRPr>
        </a:p>
      </dgm:t>
    </dgm:pt>
    <dgm:pt modelId="{D8852EDC-E43D-4C03-A8B7-F92CA0033ADE}" type="parTrans" cxnId="{0BB7E40D-5B10-40B4-976A-CD4C07FB411A}">
      <dgm:prSet/>
      <dgm:spPr/>
      <dgm:t>
        <a:bodyPr/>
        <a:lstStyle/>
        <a:p>
          <a:endParaRPr lang="zh-TW" altLang="en-US"/>
        </a:p>
      </dgm:t>
    </dgm:pt>
    <dgm:pt modelId="{1EFD5C05-ECA4-4223-AE16-751E8411FFA3}" type="sibTrans" cxnId="{0BB7E40D-5B10-40B4-976A-CD4C07FB411A}">
      <dgm:prSet/>
      <dgm:spPr/>
      <dgm:t>
        <a:bodyPr/>
        <a:lstStyle/>
        <a:p>
          <a:endParaRPr lang="zh-TW" altLang="en-US"/>
        </a:p>
      </dgm:t>
    </dgm:pt>
    <dgm:pt modelId="{FD1700F6-E7EE-46B9-ADF4-70B4AE87001B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79C655B-CEC0-4CEF-B63E-F076566FEE34}" type="parTrans" cxnId="{0A2E0D98-DAF9-4807-A81A-D88318C119A1}">
      <dgm:prSet/>
      <dgm:spPr/>
      <dgm:t>
        <a:bodyPr/>
        <a:lstStyle/>
        <a:p>
          <a:endParaRPr lang="zh-TW" altLang="en-US"/>
        </a:p>
      </dgm:t>
    </dgm:pt>
    <dgm:pt modelId="{909B5120-2D2B-44BC-8D6B-10AE68D99A16}" type="sibTrans" cxnId="{0A2E0D98-DAF9-4807-A81A-D88318C119A1}">
      <dgm:prSet/>
      <dgm:spPr/>
      <dgm:t>
        <a:bodyPr/>
        <a:lstStyle/>
        <a:p>
          <a:endParaRPr lang="zh-TW" altLang="en-US"/>
        </a:p>
      </dgm:t>
    </dgm:pt>
    <dgm:pt modelId="{1031FE89-EED4-4A6D-9445-52AF471BDEB4}">
      <dgm:prSet/>
      <dgm:spPr/>
      <dgm:t>
        <a:bodyPr/>
        <a:lstStyle/>
        <a:p>
          <a:pPr rtl="0"/>
          <a:r>
            <a:rPr lang="zh-TW" dirty="0" smtClean="0">
              <a:solidFill>
                <a:srgbClr val="00B05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你的防疫觀念正確嗎？</a:t>
          </a:r>
        </a:p>
        <a:p>
          <a:pPr rtl="0"/>
          <a:r>
            <a:rPr lang="zh-TW" dirty="0" smtClean="0">
              <a:solidFill>
                <a:srgbClr val="00B05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擊敗新冠病毒，健康久久！</a:t>
          </a:r>
          <a:endParaRPr lang="zh-TW" altLang="en-US" dirty="0"/>
        </a:p>
      </dgm:t>
    </dgm:pt>
    <dgm:pt modelId="{35939467-A0A0-4AE0-8B2C-899D79754620}" type="parTrans" cxnId="{C65D6D07-A88B-4EF5-A7CB-8DA8903B0F34}">
      <dgm:prSet/>
      <dgm:spPr/>
      <dgm:t>
        <a:bodyPr/>
        <a:lstStyle/>
        <a:p>
          <a:endParaRPr lang="zh-TW" altLang="en-US"/>
        </a:p>
      </dgm:t>
    </dgm:pt>
    <dgm:pt modelId="{5742B471-95D0-41B4-801F-CEFD5FF0EBDC}" type="sibTrans" cxnId="{C65D6D07-A88B-4EF5-A7CB-8DA8903B0F34}">
      <dgm:prSet/>
      <dgm:spPr/>
      <dgm:t>
        <a:bodyPr/>
        <a:lstStyle/>
        <a:p>
          <a:endParaRPr lang="zh-TW" altLang="en-US"/>
        </a:p>
      </dgm:t>
    </dgm:pt>
    <dgm:pt modelId="{D70399D6-F8C9-40ED-9153-0143842C7E3D}">
      <dgm:prSet/>
      <dgm:spPr/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A74D2B3C-B7EC-4399-9012-BCD94BAD1231}" type="parTrans" cxnId="{DB204330-CE30-46F8-B4AD-0E785ACB10CB}">
      <dgm:prSet/>
      <dgm:spPr/>
      <dgm:t>
        <a:bodyPr/>
        <a:lstStyle/>
        <a:p>
          <a:endParaRPr lang="zh-TW" altLang="en-US"/>
        </a:p>
      </dgm:t>
    </dgm:pt>
    <dgm:pt modelId="{58B13A01-828C-4E50-9115-08389285461A}" type="sibTrans" cxnId="{DB204330-CE30-46F8-B4AD-0E785ACB10CB}">
      <dgm:prSet/>
      <dgm:spPr/>
      <dgm:t>
        <a:bodyPr/>
        <a:lstStyle/>
        <a:p>
          <a:endParaRPr lang="zh-TW" altLang="en-US"/>
        </a:p>
      </dgm:t>
    </dgm:pt>
    <dgm:pt modelId="{7EB033EF-67B0-4316-91EE-00490BC40B9B}">
      <dgm:prSet/>
      <dgm:spPr/>
      <dgm:t>
        <a:bodyPr/>
        <a:lstStyle/>
        <a:p>
          <a:r>
            <a:rPr lang="zh-TW" altLang="en-US" dirty="0" smtClean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觀賞防疫影片</a:t>
          </a:r>
        </a:p>
        <a:p>
          <a:r>
            <a:rPr lang="zh-TW" altLang="en-US" dirty="0" smtClean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照顧自己，愛護家人！</a:t>
          </a:r>
          <a:endParaRPr lang="en-US" altLang="zh-TW" dirty="0" smtClean="0">
            <a:solidFill>
              <a:srgbClr val="0070C0"/>
            </a:solidFill>
            <a:latin typeface="清松手寫體1" panose="00000500000000000000" pitchFamily="2" charset="-120"/>
            <a:ea typeface="清松手寫體1" panose="00000500000000000000" pitchFamily="2" charset="-120"/>
          </a:endParaRPr>
        </a:p>
      </dgm:t>
    </dgm:pt>
    <dgm:pt modelId="{4FDBDD8F-A446-4C71-BB7B-468D34A7F2E9}" type="parTrans" cxnId="{A181547A-7B82-43BD-BAAC-6C46B08BD7C9}">
      <dgm:prSet/>
      <dgm:spPr/>
      <dgm:t>
        <a:bodyPr/>
        <a:lstStyle/>
        <a:p>
          <a:endParaRPr lang="zh-TW" altLang="en-US"/>
        </a:p>
      </dgm:t>
    </dgm:pt>
    <dgm:pt modelId="{E72293F9-5AB6-4DDD-9320-A9BB0FA0462A}" type="sibTrans" cxnId="{A181547A-7B82-43BD-BAAC-6C46B08BD7C9}">
      <dgm:prSet/>
      <dgm:spPr/>
      <dgm:t>
        <a:bodyPr/>
        <a:lstStyle/>
        <a:p>
          <a:endParaRPr lang="zh-TW" altLang="en-US"/>
        </a:p>
      </dgm:t>
    </dgm:pt>
    <dgm:pt modelId="{9FDD0B04-9C30-4CAD-8400-81DF865147BA}" type="pres">
      <dgm:prSet presAssocID="{56254B22-C8B3-4E73-A15D-629E673C1F3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B4B89A-468B-45E4-A392-E6CA32B01516}" type="pres">
      <dgm:prSet presAssocID="{56254B22-C8B3-4E73-A15D-629E673C1F30}" presName="cycle" presStyleCnt="0"/>
      <dgm:spPr/>
    </dgm:pt>
    <dgm:pt modelId="{4DAAA3C7-B453-457C-8A4D-41E21CE3878A}" type="pres">
      <dgm:prSet presAssocID="{56254B22-C8B3-4E73-A15D-629E673C1F30}" presName="centerShape" presStyleCnt="0"/>
      <dgm:spPr/>
    </dgm:pt>
    <dgm:pt modelId="{F6FFBEC0-E566-4F51-9510-8191363440A0}" type="pres">
      <dgm:prSet presAssocID="{56254B22-C8B3-4E73-A15D-629E673C1F30}" presName="connSite" presStyleLbl="node1" presStyleIdx="0" presStyleCnt="4"/>
      <dgm:spPr/>
    </dgm:pt>
    <dgm:pt modelId="{19419DD4-2A70-458B-A2FE-3CC2DBA84169}" type="pres">
      <dgm:prSet presAssocID="{56254B22-C8B3-4E73-A15D-629E673C1F30}" presName="visible" presStyleLbl="node1" presStyleIdx="0" presStyleCnt="4"/>
      <dgm:spPr/>
    </dgm:pt>
    <dgm:pt modelId="{AB89073F-EB94-4CB8-9322-92599AE475B6}" type="pres">
      <dgm:prSet presAssocID="{5EEAC22D-A9CB-4882-BF5E-9FC84D042425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4E4D6E02-FDA1-4347-A05F-AD17CA27E54C}" type="pres">
      <dgm:prSet presAssocID="{86E76DCC-56F0-496A-98C3-2F4F6544872E}" presName="node" presStyleCnt="0"/>
      <dgm:spPr/>
    </dgm:pt>
    <dgm:pt modelId="{4E50B08E-6666-445E-BE04-13466FD1E14F}" type="pres">
      <dgm:prSet presAssocID="{86E76DCC-56F0-496A-98C3-2F4F6544872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AB1D4-DAF1-4646-A8F1-ABEEEB365BE6}" type="pres">
      <dgm:prSet presAssocID="{86E76DCC-56F0-496A-98C3-2F4F6544872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08984-C408-4FA8-ACB0-56A81EE8B62A}" type="pres">
      <dgm:prSet presAssocID="{779C655B-CEC0-4CEF-B63E-F076566FEE34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20FAA853-9605-47ED-B7EF-5615DB5343C8}" type="pres">
      <dgm:prSet presAssocID="{FD1700F6-E7EE-46B9-ADF4-70B4AE87001B}" presName="node" presStyleCnt="0"/>
      <dgm:spPr/>
    </dgm:pt>
    <dgm:pt modelId="{AF385131-1FF2-46B6-BB39-7D3790A1B11C}" type="pres">
      <dgm:prSet presAssocID="{FD1700F6-E7EE-46B9-ADF4-70B4AE87001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F5144D-6161-4B1F-95DF-FC3920B6EA42}" type="pres">
      <dgm:prSet presAssocID="{FD1700F6-E7EE-46B9-ADF4-70B4AE87001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ABFD2-B89E-40E4-9C9C-198249EEF1F5}" type="pres">
      <dgm:prSet presAssocID="{A74D2B3C-B7EC-4399-9012-BCD94BAD1231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0DFCAF4B-E070-4946-9498-49BDFA59BF14}" type="pres">
      <dgm:prSet presAssocID="{D70399D6-F8C9-40ED-9153-0143842C7E3D}" presName="node" presStyleCnt="0"/>
      <dgm:spPr/>
    </dgm:pt>
    <dgm:pt modelId="{9C6A6DAE-F981-42D3-8688-0C91C116440C}" type="pres">
      <dgm:prSet presAssocID="{D70399D6-F8C9-40ED-9153-0143842C7E3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24BF23-EDD7-487D-9163-FA01AE9C57DA}" type="pres">
      <dgm:prSet presAssocID="{D70399D6-F8C9-40ED-9153-0143842C7E3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6E8C32-27C8-4955-8454-6E468CCE559A}" type="presOf" srcId="{779C655B-CEC0-4CEF-B63E-F076566FEE34}" destId="{BA808984-C408-4FA8-ACB0-56A81EE8B62A}" srcOrd="0" destOrd="0" presId="urn:microsoft.com/office/officeart/2005/8/layout/radial2"/>
    <dgm:cxn modelId="{DB204330-CE30-46F8-B4AD-0E785ACB10CB}" srcId="{56254B22-C8B3-4E73-A15D-629E673C1F30}" destId="{D70399D6-F8C9-40ED-9153-0143842C7E3D}" srcOrd="2" destOrd="0" parTransId="{A74D2B3C-B7EC-4399-9012-BCD94BAD1231}" sibTransId="{58B13A01-828C-4E50-9115-08389285461A}"/>
    <dgm:cxn modelId="{FE7932C5-51A7-48DA-AA93-71135B9BA024}" type="presOf" srcId="{43BE0A78-8DBD-410B-8875-158526949356}" destId="{95DAB1D4-DAF1-4646-A8F1-ABEEEB365BE6}" srcOrd="0" destOrd="0" presId="urn:microsoft.com/office/officeart/2005/8/layout/radial2"/>
    <dgm:cxn modelId="{B36CE430-5AAF-4BE0-B2CF-3CC695E05A0B}" type="presOf" srcId="{7EB033EF-67B0-4316-91EE-00490BC40B9B}" destId="{A724BF23-EDD7-487D-9163-FA01AE9C57DA}" srcOrd="0" destOrd="0" presId="urn:microsoft.com/office/officeart/2005/8/layout/radial2"/>
    <dgm:cxn modelId="{0A2E0D98-DAF9-4807-A81A-D88318C119A1}" srcId="{56254B22-C8B3-4E73-A15D-629E673C1F30}" destId="{FD1700F6-E7EE-46B9-ADF4-70B4AE87001B}" srcOrd="1" destOrd="0" parTransId="{779C655B-CEC0-4CEF-B63E-F076566FEE34}" sibTransId="{909B5120-2D2B-44BC-8D6B-10AE68D99A16}"/>
    <dgm:cxn modelId="{749FB8CC-3E4B-4F5D-90A5-813729D74AB8}" type="presOf" srcId="{86E76DCC-56F0-496A-98C3-2F4F6544872E}" destId="{4E50B08E-6666-445E-BE04-13466FD1E14F}" srcOrd="0" destOrd="0" presId="urn:microsoft.com/office/officeart/2005/8/layout/radial2"/>
    <dgm:cxn modelId="{CACA155F-9683-4BB5-BBC6-085F6629F5DC}" srcId="{56254B22-C8B3-4E73-A15D-629E673C1F30}" destId="{86E76DCC-56F0-496A-98C3-2F4F6544872E}" srcOrd="0" destOrd="0" parTransId="{5EEAC22D-A9CB-4882-BF5E-9FC84D042425}" sibTransId="{2B8C9598-2C8C-4B01-B914-7766291332E5}"/>
    <dgm:cxn modelId="{0C829544-6C48-4E64-8F5C-1086D6E1989A}" srcId="{86E76DCC-56F0-496A-98C3-2F4F6544872E}" destId="{43BE0A78-8DBD-410B-8875-158526949356}" srcOrd="0" destOrd="0" parTransId="{94EBCF39-8C40-47C5-9F88-570DC7254E1C}" sibTransId="{6EB3E560-FF77-423D-88AF-004557D5478A}"/>
    <dgm:cxn modelId="{72342546-4EEC-4110-A3AE-E5785ACF5AC8}" type="presOf" srcId="{D70399D6-F8C9-40ED-9153-0143842C7E3D}" destId="{9C6A6DAE-F981-42D3-8688-0C91C116440C}" srcOrd="0" destOrd="0" presId="urn:microsoft.com/office/officeart/2005/8/layout/radial2"/>
    <dgm:cxn modelId="{7793995B-2EC1-4995-B029-588DBB03FAC1}" type="presOf" srcId="{1031FE89-EED4-4A6D-9445-52AF471BDEB4}" destId="{E8F5144D-6161-4B1F-95DF-FC3920B6EA42}" srcOrd="0" destOrd="0" presId="urn:microsoft.com/office/officeart/2005/8/layout/radial2"/>
    <dgm:cxn modelId="{A203A90D-269B-405F-8336-4F556B35F556}" type="presOf" srcId="{FD1700F6-E7EE-46B9-ADF4-70B4AE87001B}" destId="{AF385131-1FF2-46B6-BB39-7D3790A1B11C}" srcOrd="0" destOrd="0" presId="urn:microsoft.com/office/officeart/2005/8/layout/radial2"/>
    <dgm:cxn modelId="{51E9FD4E-6342-457A-B34C-83D9BD509C46}" type="presOf" srcId="{5EEAC22D-A9CB-4882-BF5E-9FC84D042425}" destId="{AB89073F-EB94-4CB8-9322-92599AE475B6}" srcOrd="0" destOrd="0" presId="urn:microsoft.com/office/officeart/2005/8/layout/radial2"/>
    <dgm:cxn modelId="{0BB7E40D-5B10-40B4-976A-CD4C07FB411A}" srcId="{86E76DCC-56F0-496A-98C3-2F4F6544872E}" destId="{6FA88653-F0D5-4E48-B985-994424639903}" srcOrd="1" destOrd="0" parTransId="{D8852EDC-E43D-4C03-A8B7-F92CA0033ADE}" sibTransId="{1EFD5C05-ECA4-4223-AE16-751E8411FFA3}"/>
    <dgm:cxn modelId="{E61935CA-AC19-45A6-9B89-E19E3C706F35}" type="presOf" srcId="{A74D2B3C-B7EC-4399-9012-BCD94BAD1231}" destId="{547ABFD2-B89E-40E4-9C9C-198249EEF1F5}" srcOrd="0" destOrd="0" presId="urn:microsoft.com/office/officeart/2005/8/layout/radial2"/>
    <dgm:cxn modelId="{2F9D3E7C-FB31-42A2-9041-515B6CD274ED}" type="presOf" srcId="{6FA88653-F0D5-4E48-B985-994424639903}" destId="{95DAB1D4-DAF1-4646-A8F1-ABEEEB365BE6}" srcOrd="0" destOrd="1" presId="urn:microsoft.com/office/officeart/2005/8/layout/radial2"/>
    <dgm:cxn modelId="{C65D6D07-A88B-4EF5-A7CB-8DA8903B0F34}" srcId="{FD1700F6-E7EE-46B9-ADF4-70B4AE87001B}" destId="{1031FE89-EED4-4A6D-9445-52AF471BDEB4}" srcOrd="0" destOrd="0" parTransId="{35939467-A0A0-4AE0-8B2C-899D79754620}" sibTransId="{5742B471-95D0-41B4-801F-CEFD5FF0EBDC}"/>
    <dgm:cxn modelId="{2E202994-3380-4FA0-9308-980AD55F6826}" type="presOf" srcId="{56254B22-C8B3-4E73-A15D-629E673C1F30}" destId="{9FDD0B04-9C30-4CAD-8400-81DF865147BA}" srcOrd="0" destOrd="0" presId="urn:microsoft.com/office/officeart/2005/8/layout/radial2"/>
    <dgm:cxn modelId="{A181547A-7B82-43BD-BAAC-6C46B08BD7C9}" srcId="{D70399D6-F8C9-40ED-9153-0143842C7E3D}" destId="{7EB033EF-67B0-4316-91EE-00490BC40B9B}" srcOrd="0" destOrd="0" parTransId="{4FDBDD8F-A446-4C71-BB7B-468D34A7F2E9}" sibTransId="{E72293F9-5AB6-4DDD-9320-A9BB0FA0462A}"/>
    <dgm:cxn modelId="{63666B70-23C9-400A-A061-24DAF45555B5}" type="presParOf" srcId="{9FDD0B04-9C30-4CAD-8400-81DF865147BA}" destId="{31B4B89A-468B-45E4-A392-E6CA32B01516}" srcOrd="0" destOrd="0" presId="urn:microsoft.com/office/officeart/2005/8/layout/radial2"/>
    <dgm:cxn modelId="{7427FD9C-F47B-4B62-BEEF-F7C48434290A}" type="presParOf" srcId="{31B4B89A-468B-45E4-A392-E6CA32B01516}" destId="{4DAAA3C7-B453-457C-8A4D-41E21CE3878A}" srcOrd="0" destOrd="0" presId="urn:microsoft.com/office/officeart/2005/8/layout/radial2"/>
    <dgm:cxn modelId="{B946DB93-DFFB-48A7-BEE9-CD32AD6EF4C8}" type="presParOf" srcId="{4DAAA3C7-B453-457C-8A4D-41E21CE3878A}" destId="{F6FFBEC0-E566-4F51-9510-8191363440A0}" srcOrd="0" destOrd="0" presId="urn:microsoft.com/office/officeart/2005/8/layout/radial2"/>
    <dgm:cxn modelId="{FA1910FA-7589-4E7A-BD00-9608BDC17B6C}" type="presParOf" srcId="{4DAAA3C7-B453-457C-8A4D-41E21CE3878A}" destId="{19419DD4-2A70-458B-A2FE-3CC2DBA84169}" srcOrd="1" destOrd="0" presId="urn:microsoft.com/office/officeart/2005/8/layout/radial2"/>
    <dgm:cxn modelId="{166C565E-7D06-4E1E-8A27-060625D7B7BB}" type="presParOf" srcId="{31B4B89A-468B-45E4-A392-E6CA32B01516}" destId="{AB89073F-EB94-4CB8-9322-92599AE475B6}" srcOrd="1" destOrd="0" presId="urn:microsoft.com/office/officeart/2005/8/layout/radial2"/>
    <dgm:cxn modelId="{4DD300DE-5DDC-4E26-AC77-D13181C5D804}" type="presParOf" srcId="{31B4B89A-468B-45E4-A392-E6CA32B01516}" destId="{4E4D6E02-FDA1-4347-A05F-AD17CA27E54C}" srcOrd="2" destOrd="0" presId="urn:microsoft.com/office/officeart/2005/8/layout/radial2"/>
    <dgm:cxn modelId="{C5F0C364-F6C1-45EC-A805-27FE7815F9E0}" type="presParOf" srcId="{4E4D6E02-FDA1-4347-A05F-AD17CA27E54C}" destId="{4E50B08E-6666-445E-BE04-13466FD1E14F}" srcOrd="0" destOrd="0" presId="urn:microsoft.com/office/officeart/2005/8/layout/radial2"/>
    <dgm:cxn modelId="{3BF552CC-E343-481F-99D1-FAA3B13F63F8}" type="presParOf" srcId="{4E4D6E02-FDA1-4347-A05F-AD17CA27E54C}" destId="{95DAB1D4-DAF1-4646-A8F1-ABEEEB365BE6}" srcOrd="1" destOrd="0" presId="urn:microsoft.com/office/officeart/2005/8/layout/radial2"/>
    <dgm:cxn modelId="{CB10F3B5-F0DC-4875-AB32-ADE936F36FD4}" type="presParOf" srcId="{31B4B89A-468B-45E4-A392-E6CA32B01516}" destId="{BA808984-C408-4FA8-ACB0-56A81EE8B62A}" srcOrd="3" destOrd="0" presId="urn:microsoft.com/office/officeart/2005/8/layout/radial2"/>
    <dgm:cxn modelId="{BE665ECA-2D71-4143-BD2D-8849EE6D87E8}" type="presParOf" srcId="{31B4B89A-468B-45E4-A392-E6CA32B01516}" destId="{20FAA853-9605-47ED-B7EF-5615DB5343C8}" srcOrd="4" destOrd="0" presId="urn:microsoft.com/office/officeart/2005/8/layout/radial2"/>
    <dgm:cxn modelId="{374B65AE-0060-48F0-B969-97A341F36155}" type="presParOf" srcId="{20FAA853-9605-47ED-B7EF-5615DB5343C8}" destId="{AF385131-1FF2-46B6-BB39-7D3790A1B11C}" srcOrd="0" destOrd="0" presId="urn:microsoft.com/office/officeart/2005/8/layout/radial2"/>
    <dgm:cxn modelId="{F624CCE2-AA0B-493A-909E-1F05EDB76189}" type="presParOf" srcId="{20FAA853-9605-47ED-B7EF-5615DB5343C8}" destId="{E8F5144D-6161-4B1F-95DF-FC3920B6EA42}" srcOrd="1" destOrd="0" presId="urn:microsoft.com/office/officeart/2005/8/layout/radial2"/>
    <dgm:cxn modelId="{892E6755-F4E0-478F-AEEF-9602F3A0F95F}" type="presParOf" srcId="{31B4B89A-468B-45E4-A392-E6CA32B01516}" destId="{547ABFD2-B89E-40E4-9C9C-198249EEF1F5}" srcOrd="5" destOrd="0" presId="urn:microsoft.com/office/officeart/2005/8/layout/radial2"/>
    <dgm:cxn modelId="{4EB48910-9091-4042-A48B-37ADE32E14F3}" type="presParOf" srcId="{31B4B89A-468B-45E4-A392-E6CA32B01516}" destId="{0DFCAF4B-E070-4946-9498-49BDFA59BF14}" srcOrd="6" destOrd="0" presId="urn:microsoft.com/office/officeart/2005/8/layout/radial2"/>
    <dgm:cxn modelId="{63BC4A37-1BD7-44FF-A99D-5B5CBF7DEB37}" type="presParOf" srcId="{0DFCAF4B-E070-4946-9498-49BDFA59BF14}" destId="{9C6A6DAE-F981-42D3-8688-0C91C116440C}" srcOrd="0" destOrd="0" presId="urn:microsoft.com/office/officeart/2005/8/layout/radial2"/>
    <dgm:cxn modelId="{FCA18B4A-204A-43BB-BD73-B80D5CE491B3}" type="presParOf" srcId="{0DFCAF4B-E070-4946-9498-49BDFA59BF14}" destId="{A724BF23-EDD7-487D-9163-FA01AE9C57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C1822-3730-497F-9596-AFDEEB05A6B5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477D0103-0190-46A6-BDDB-C6F4675FCC89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B0B8B-8E5D-4689-ADBF-5080CC0B14AE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口罩要遮住口鼻、蓋住下巴  </a:t>
          </a:r>
          <a:endParaRPr lang="zh-TW" sz="2800" kern="1200" dirty="0"/>
        </a:p>
      </dsp:txBody>
      <dsp:txXfrm>
        <a:off x="2073443" y="1810385"/>
        <a:ext cx="2011188" cy="1810385"/>
      </dsp:txXfrm>
    </dsp:sp>
    <dsp:sp modelId="{2BED86AB-FF42-45BB-891F-B4FBC7A704E5}">
      <dsp:nvSpPr>
        <dsp:cNvPr id="0" name=""/>
        <dsp:cNvSpPr/>
      </dsp:nvSpPr>
      <dsp:spPr>
        <a:xfrm>
          <a:off x="2259301" y="221460"/>
          <a:ext cx="1639473" cy="16073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3D7FE-C65A-4A56-97E2-D43CD4FCBDE0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5C69D22F-0FCA-47A7-AD44-124F054CD2B6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A686A-C326-45CD-B5A3-5687F721F98D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35B150D5-578B-42B0-816B-CDA85F5A2B19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B3323-B06F-43C7-8ABA-104C2F6E1AFE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33AF3-10C3-48F0-AC6F-E5DFCC0AD79D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DDB51-9208-4FBC-88BF-6AF793748DDF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</a:t>
          </a:r>
          <a:r>
            <a:rPr lang="en-US" sz="2500" kern="1200" smtClean="0"/>
            <a:t>3</a:t>
          </a:r>
          <a:r>
            <a:rPr lang="zh-TW" sz="2500" kern="1200" smtClean="0"/>
            <a:t>個步伐</a:t>
          </a:r>
          <a:endParaRPr lang="zh-TW" sz="2500" kern="1200"/>
        </a:p>
      </dsp:txBody>
      <dsp:txXfrm>
        <a:off x="2530540" y="1659838"/>
        <a:ext cx="1279639" cy="1335100"/>
      </dsp:txXfrm>
    </dsp:sp>
    <dsp:sp modelId="{2D47CDC9-2E71-4F07-AE81-27E8CC809A75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2B2B2BEF-127B-46EB-BDAC-3D93D7172876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F110D-B7AC-4447-89F8-D009A063C373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大約手臂的兩倍長</a:t>
          </a:r>
          <a:endParaRPr lang="zh-TW" sz="2500" kern="1200"/>
        </a:p>
      </dsp:txBody>
      <dsp:txXfrm>
        <a:off x="6904223" y="1659838"/>
        <a:ext cx="1279639" cy="1335100"/>
      </dsp:txXfrm>
    </dsp:sp>
    <dsp:sp modelId="{059CE71E-888B-4A97-94AA-4D74DCF8CAC2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ABFD2-B89E-40E4-9C9C-198249EEF1F5}">
      <dsp:nvSpPr>
        <dsp:cNvPr id="0" name=""/>
        <dsp:cNvSpPr/>
      </dsp:nvSpPr>
      <dsp:spPr>
        <a:xfrm rot="2561262">
          <a:off x="2858070" y="3160693"/>
          <a:ext cx="694544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694544" y="23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08984-C408-4FA8-ACB0-56A81EE8B62A}">
      <dsp:nvSpPr>
        <dsp:cNvPr id="0" name=""/>
        <dsp:cNvSpPr/>
      </dsp:nvSpPr>
      <dsp:spPr>
        <a:xfrm>
          <a:off x="2950076" y="2216941"/>
          <a:ext cx="771689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771689" y="23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9073F-EB94-4CB8-9322-92599AE475B6}">
      <dsp:nvSpPr>
        <dsp:cNvPr id="0" name=""/>
        <dsp:cNvSpPr/>
      </dsp:nvSpPr>
      <dsp:spPr>
        <a:xfrm rot="19105863">
          <a:off x="2848175" y="1267428"/>
          <a:ext cx="809247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809247" y="23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19DD4-2A70-458B-A2FE-3CC2DBA84169}">
      <dsp:nvSpPr>
        <dsp:cNvPr id="0" name=""/>
        <dsp:cNvSpPr/>
      </dsp:nvSpPr>
      <dsp:spPr>
        <a:xfrm>
          <a:off x="1085156" y="1143923"/>
          <a:ext cx="2194024" cy="21940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0B08E-6666-445E-BE04-13466FD1E14F}">
      <dsp:nvSpPr>
        <dsp:cNvPr id="0" name=""/>
        <dsp:cNvSpPr/>
      </dsp:nvSpPr>
      <dsp:spPr>
        <a:xfrm>
          <a:off x="3400861" y="1351"/>
          <a:ext cx="1228231" cy="1228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300" u="none" kern="1200" dirty="0">
            <a:solidFill>
              <a:schemeClr val="bg1"/>
            </a:solidFill>
          </a:endParaRPr>
        </a:p>
      </dsp:txBody>
      <dsp:txXfrm>
        <a:off x="3580731" y="181221"/>
        <a:ext cx="868491" cy="868491"/>
      </dsp:txXfrm>
    </dsp:sp>
    <dsp:sp modelId="{95DAB1D4-DAF1-4646-A8F1-ABEEEB365BE6}">
      <dsp:nvSpPr>
        <dsp:cNvPr id="0" name=""/>
        <dsp:cNvSpPr/>
      </dsp:nvSpPr>
      <dsp:spPr>
        <a:xfrm>
          <a:off x="4751915" y="1351"/>
          <a:ext cx="1842347" cy="122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solidFill>
                <a:srgbClr val="FFC00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掌握最新疫情</a:t>
          </a:r>
          <a:endParaRPr lang="zh-TW" sz="1600" kern="1200" dirty="0">
            <a:solidFill>
              <a:srgbClr val="FFC000"/>
            </a:solidFill>
            <a:latin typeface="清松手寫體1" panose="00000500000000000000" pitchFamily="2" charset="-120"/>
            <a:ea typeface="清松手寫體1" panose="00000500000000000000" pitchFamily="2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solidFill>
                <a:srgbClr val="FFC00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了解防疫議題</a:t>
          </a:r>
          <a:endParaRPr lang="zh-TW" sz="1600" kern="1200" dirty="0">
            <a:solidFill>
              <a:srgbClr val="FFC000"/>
            </a:solidFill>
            <a:latin typeface="清松手寫體1" panose="00000500000000000000" pitchFamily="2" charset="-120"/>
            <a:ea typeface="清松手寫體1" panose="00000500000000000000" pitchFamily="2" charset="-120"/>
          </a:endParaRPr>
        </a:p>
      </dsp:txBody>
      <dsp:txXfrm>
        <a:off x="4751915" y="1351"/>
        <a:ext cx="1842347" cy="1228231"/>
      </dsp:txXfrm>
    </dsp:sp>
    <dsp:sp modelId="{AF385131-1FF2-46B6-BB39-7D3790A1B11C}">
      <dsp:nvSpPr>
        <dsp:cNvPr id="0" name=""/>
        <dsp:cNvSpPr/>
      </dsp:nvSpPr>
      <dsp:spPr>
        <a:xfrm>
          <a:off x="3721766" y="1582728"/>
          <a:ext cx="1316414" cy="131641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防疫小測驗</a:t>
          </a:r>
          <a:endParaRPr lang="zh-TW" altLang="en-US" sz="2300" kern="1200" dirty="0"/>
        </a:p>
      </dsp:txBody>
      <dsp:txXfrm>
        <a:off x="3914550" y="1775512"/>
        <a:ext cx="930846" cy="930846"/>
      </dsp:txXfrm>
    </dsp:sp>
    <dsp:sp modelId="{E8F5144D-6161-4B1F-95DF-FC3920B6EA42}">
      <dsp:nvSpPr>
        <dsp:cNvPr id="0" name=""/>
        <dsp:cNvSpPr/>
      </dsp:nvSpPr>
      <dsp:spPr>
        <a:xfrm>
          <a:off x="5169822" y="1582728"/>
          <a:ext cx="1974621" cy="13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solidFill>
                <a:srgbClr val="00B05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你的防疫觀念正確嗎？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solidFill>
                <a:srgbClr val="00B05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擊敗新冠病毒，健康久久！</a:t>
          </a:r>
          <a:endParaRPr lang="zh-TW" altLang="en-US" sz="1600" kern="1200" dirty="0"/>
        </a:p>
      </dsp:txBody>
      <dsp:txXfrm>
        <a:off x="5169822" y="1582728"/>
        <a:ext cx="1974621" cy="1316414"/>
      </dsp:txXfrm>
    </dsp:sp>
    <dsp:sp modelId="{9C6A6DAE-F981-42D3-8688-0C91C116440C}">
      <dsp:nvSpPr>
        <dsp:cNvPr id="0" name=""/>
        <dsp:cNvSpPr/>
      </dsp:nvSpPr>
      <dsp:spPr>
        <a:xfrm>
          <a:off x="3286223" y="3208196"/>
          <a:ext cx="1316414" cy="131641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防疫影片</a:t>
          </a:r>
          <a:endParaRPr lang="zh-TW" altLang="en-US" sz="2300" kern="1200" dirty="0"/>
        </a:p>
      </dsp:txBody>
      <dsp:txXfrm>
        <a:off x="3479007" y="3400980"/>
        <a:ext cx="930846" cy="930846"/>
      </dsp:txXfrm>
    </dsp:sp>
    <dsp:sp modelId="{A724BF23-EDD7-487D-9163-FA01AE9C57DA}">
      <dsp:nvSpPr>
        <dsp:cNvPr id="0" name=""/>
        <dsp:cNvSpPr/>
      </dsp:nvSpPr>
      <dsp:spPr>
        <a:xfrm>
          <a:off x="4734279" y="3208196"/>
          <a:ext cx="1974621" cy="13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觀賞防疫影片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rPr>
            <a:t>照顧自己，愛護家人！</a:t>
          </a:r>
          <a:endParaRPr lang="en-US" altLang="zh-TW" sz="1600" kern="1200" dirty="0" smtClean="0">
            <a:solidFill>
              <a:srgbClr val="0070C0"/>
            </a:solidFill>
            <a:latin typeface="清松手寫體1" panose="00000500000000000000" pitchFamily="2" charset="-120"/>
            <a:ea typeface="清松手寫體1" panose="00000500000000000000" pitchFamily="2" charset="-120"/>
          </a:endParaRPr>
        </a:p>
      </dsp:txBody>
      <dsp:txXfrm>
        <a:off x="4734279" y="3208196"/>
        <a:ext cx="1974621" cy="131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E1B1CC"/>
            </a:gs>
            <a:gs pos="57000">
              <a:srgbClr val="E8C2C1"/>
            </a:gs>
            <a:gs pos="41000">
              <a:srgbClr val="FF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60000"/>
              <a:lumOff val="40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5">
              <a:lumMod val="75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+mj-ea"/>
              </a:rPr>
              <a:t>防疫大作戰</a:t>
            </a:r>
            <a:endParaRPr lang="zh-TW" altLang="en-US" sz="4800" b="1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968552" cy="36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新型冠狀病毒 防疫須知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3727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1584176" cy="15841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00818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保持社交距離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2015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5506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41200"/>
            <a:ext cx="2232248" cy="22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115</Words>
  <Application>Microsoft Office PowerPoint</Application>
  <PresentationFormat>如螢幕大小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清松手寫體1</vt:lpstr>
      <vt:lpstr>清松手寫體2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56</cp:revision>
  <dcterms:created xsi:type="dcterms:W3CDTF">2014-02-08T16:25:00Z</dcterms:created>
  <dcterms:modified xsi:type="dcterms:W3CDTF">2021-12-08T03:28:54Z</dcterms:modified>
</cp:coreProperties>
</file>