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1207A1-DE08-44BF-A477-1465C52726EB}" type="doc">
      <dgm:prSet loTypeId="urn:microsoft.com/office/officeart/2005/8/layout/hList7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2D95E155-3F80-4EBA-B9C1-7502AFE8F148}">
      <dgm:prSet custT="1"/>
      <dgm:spPr/>
      <dgm:t>
        <a:bodyPr/>
        <a:lstStyle/>
        <a:p>
          <a:pPr rtl="0"/>
          <a:r>
            <a:rPr lang="zh-TW" sz="28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雙手肥皂清潔，搓洗</a:t>
          </a:r>
          <a:r>
            <a:rPr lang="en-US" sz="28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40~60</a:t>
          </a:r>
          <a:r>
            <a:rPr lang="zh-TW" sz="28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秒</a:t>
          </a:r>
          <a:endParaRPr lang="zh-TW" sz="28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AEC1E247-C067-4247-8BA9-4FDBFE0A053F}" type="parTrans" cxnId="{063479A3-32DD-43E5-AE6A-F972E5D37709}">
      <dgm:prSet/>
      <dgm:spPr/>
      <dgm:t>
        <a:bodyPr/>
        <a:lstStyle/>
        <a:p>
          <a:endParaRPr lang="zh-TW" altLang="en-US"/>
        </a:p>
      </dgm:t>
    </dgm:pt>
    <dgm:pt modelId="{3F9F257B-8A1A-4850-85AD-E75A1537D888}" type="sibTrans" cxnId="{063479A3-32DD-43E5-AE6A-F972E5D37709}">
      <dgm:prSet/>
      <dgm:spPr/>
      <dgm:t>
        <a:bodyPr/>
        <a:lstStyle/>
        <a:p>
          <a:endParaRPr lang="zh-TW" altLang="en-US"/>
        </a:p>
      </dgm:t>
    </dgm:pt>
    <dgm:pt modelId="{AD6CC897-D421-45E8-9723-7ABC459BF549}">
      <dgm:prSet custT="1"/>
      <dgm:spPr/>
      <dgm:t>
        <a:bodyPr/>
        <a:lstStyle/>
        <a:p>
          <a:pPr rtl="0"/>
          <a:r>
            <a:rPr lang="zh-TW" sz="24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口罩要遮住口鼻、蓋住下巴  </a:t>
          </a:r>
          <a:endParaRPr lang="zh-TW" altLang="en-US" sz="24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235A9FC2-AED4-47F2-B0CB-242F2106A9A5}" type="parTrans" cxnId="{7F06B491-1FBD-4B34-8077-B36BDFDE48B7}">
      <dgm:prSet/>
      <dgm:spPr/>
      <dgm:t>
        <a:bodyPr/>
        <a:lstStyle/>
        <a:p>
          <a:endParaRPr lang="zh-TW" altLang="en-US"/>
        </a:p>
      </dgm:t>
    </dgm:pt>
    <dgm:pt modelId="{832D8439-45DB-4F13-A2FB-784DD2C0D703}" type="sibTrans" cxnId="{7F06B491-1FBD-4B34-8077-B36BDFDE48B7}">
      <dgm:prSet/>
      <dgm:spPr/>
      <dgm:t>
        <a:bodyPr/>
        <a:lstStyle/>
        <a:p>
          <a:endParaRPr lang="zh-TW" altLang="en-US"/>
        </a:p>
      </dgm:t>
    </dgm:pt>
    <dgm:pt modelId="{850FCC4B-B19A-4873-BCDD-548B8F902F1A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73F41D6E-E572-42B8-BA41-B647EE97D4B1}" type="parTrans" cxnId="{30F99FC6-65EF-497C-A932-019E4E5B6837}">
      <dgm:prSet/>
      <dgm:spPr/>
      <dgm:t>
        <a:bodyPr/>
        <a:lstStyle/>
        <a:p>
          <a:endParaRPr lang="zh-TW" altLang="en-US"/>
        </a:p>
      </dgm:t>
    </dgm:pt>
    <dgm:pt modelId="{F00255B8-31AD-428E-A460-0ED3A60A62EE}" type="sibTrans" cxnId="{30F99FC6-65EF-497C-A932-019E4E5B6837}">
      <dgm:prSet/>
      <dgm:spPr/>
      <dgm:t>
        <a:bodyPr/>
        <a:lstStyle/>
        <a:p>
          <a:endParaRPr lang="zh-TW" altLang="en-US"/>
        </a:p>
      </dgm:t>
    </dgm:pt>
    <dgm:pt modelId="{A3DC4933-0C07-4CE2-AE26-2264D86E63F4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D87DD168-91C1-4357-A5E1-1155F8AF6745}" type="parTrans" cxnId="{F4B52F70-9CA2-4AE6-A5C2-49394E05276B}">
      <dgm:prSet/>
      <dgm:spPr/>
      <dgm:t>
        <a:bodyPr/>
        <a:lstStyle/>
        <a:p>
          <a:endParaRPr lang="zh-TW" altLang="en-US"/>
        </a:p>
      </dgm:t>
    </dgm:pt>
    <dgm:pt modelId="{F05FF462-9570-48CE-8AA1-5C57CC5D416E}" type="sibTrans" cxnId="{F4B52F70-9CA2-4AE6-A5C2-49394E05276B}">
      <dgm:prSet/>
      <dgm:spPr/>
      <dgm:t>
        <a:bodyPr/>
        <a:lstStyle/>
        <a:p>
          <a:endParaRPr lang="zh-TW" altLang="en-US"/>
        </a:p>
      </dgm:t>
    </dgm:pt>
    <dgm:pt modelId="{A8F43272-452A-400D-980A-0F0B571FD31A}" type="pres">
      <dgm:prSet presAssocID="{A01207A1-DE08-44BF-A477-1465C52726E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6A58C68-7A7C-49FE-8A5A-0CA3778BD05A}" type="pres">
      <dgm:prSet presAssocID="{A01207A1-DE08-44BF-A477-1465C52726EB}" presName="fgShape" presStyleLbl="fgShp" presStyleIdx="0" presStyleCnt="1"/>
      <dgm:spPr/>
    </dgm:pt>
    <dgm:pt modelId="{4D09E59F-B73F-40C7-8994-432839A44446}" type="pres">
      <dgm:prSet presAssocID="{A01207A1-DE08-44BF-A477-1465C52726EB}" presName="linComp" presStyleCnt="0"/>
      <dgm:spPr/>
    </dgm:pt>
    <dgm:pt modelId="{379F1900-B5E6-4DB3-9B98-5AE2F210F3A0}" type="pres">
      <dgm:prSet presAssocID="{2D95E155-3F80-4EBA-B9C1-7502AFE8F148}" presName="compNode" presStyleCnt="0"/>
      <dgm:spPr/>
    </dgm:pt>
    <dgm:pt modelId="{05DBBEEF-89A3-4380-90E7-92DCE98A9C30}" type="pres">
      <dgm:prSet presAssocID="{2D95E155-3F80-4EBA-B9C1-7502AFE8F148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8918C2F0-8811-46BD-A0E1-24F8D031285D}" type="pres">
      <dgm:prSet presAssocID="{2D95E155-3F80-4EBA-B9C1-7502AFE8F148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2A0CE5-72CA-49FD-8F68-8B94E8C64790}" type="pres">
      <dgm:prSet presAssocID="{2D95E155-3F80-4EBA-B9C1-7502AFE8F148}" presName="invisiNode" presStyleLbl="node1" presStyleIdx="0" presStyleCnt="4"/>
      <dgm:spPr/>
    </dgm:pt>
    <dgm:pt modelId="{BA0687C8-C408-43D7-814F-76B79C845F5B}" type="pres">
      <dgm:prSet presAssocID="{2D95E155-3F80-4EBA-B9C1-7502AFE8F148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A72D577-A762-4248-AF3E-3198B83D11EA}" type="pres">
      <dgm:prSet presAssocID="{3F9F257B-8A1A-4850-85AD-E75A1537D88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E97BD6F-9092-4536-A4FB-974B2EF4EE4C}" type="pres">
      <dgm:prSet presAssocID="{AD6CC897-D421-45E8-9723-7ABC459BF549}" presName="compNode" presStyleCnt="0"/>
      <dgm:spPr/>
    </dgm:pt>
    <dgm:pt modelId="{11CA76F6-C7F4-40E2-AAFE-464BC8FE4C5C}" type="pres">
      <dgm:prSet presAssocID="{AD6CC897-D421-45E8-9723-7ABC459BF549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13A634E5-B2F9-4FDC-80EE-A8C90280C10B}" type="pres">
      <dgm:prSet presAssocID="{AD6CC897-D421-45E8-9723-7ABC459BF549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397A981-28A7-4744-8472-8D88D154E3D7}" type="pres">
      <dgm:prSet presAssocID="{AD6CC897-D421-45E8-9723-7ABC459BF549}" presName="invisiNode" presStyleLbl="node1" presStyleIdx="1" presStyleCnt="4"/>
      <dgm:spPr/>
    </dgm:pt>
    <dgm:pt modelId="{E5EA06B9-AB64-479A-A4A2-22D488DB1EB4}" type="pres">
      <dgm:prSet presAssocID="{AD6CC897-D421-45E8-9723-7ABC459BF549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09C4A2E-3386-43F4-9E5B-40CA20961EDF}" type="pres">
      <dgm:prSet presAssocID="{832D8439-45DB-4F13-A2FB-784DD2C0D70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2010060-9DC0-4CDA-AF8B-42F5A3F4D858}" type="pres">
      <dgm:prSet presAssocID="{850FCC4B-B19A-4873-BCDD-548B8F902F1A}" presName="compNode" presStyleCnt="0"/>
      <dgm:spPr/>
    </dgm:pt>
    <dgm:pt modelId="{4101DE67-5A12-4B37-BA5C-872B44A755F7}" type="pres">
      <dgm:prSet presAssocID="{850FCC4B-B19A-4873-BCDD-548B8F902F1A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74A4CE8C-30E5-42E1-AC19-AD5A9473FBB0}" type="pres">
      <dgm:prSet presAssocID="{850FCC4B-B19A-4873-BCDD-548B8F902F1A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A1DA940-35BA-4E5C-B251-6542ABBFA885}" type="pres">
      <dgm:prSet presAssocID="{850FCC4B-B19A-4873-BCDD-548B8F902F1A}" presName="invisiNode" presStyleLbl="node1" presStyleIdx="2" presStyleCnt="4"/>
      <dgm:spPr/>
    </dgm:pt>
    <dgm:pt modelId="{D6CACF07-DCEE-417B-96F4-046A44D30DFE}" type="pres">
      <dgm:prSet presAssocID="{850FCC4B-B19A-4873-BCDD-548B8F902F1A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3C8D2FD-DAC9-455F-B79A-69775237DF5D}" type="pres">
      <dgm:prSet presAssocID="{F00255B8-31AD-428E-A460-0ED3A60A62E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F6B3298-0CBD-456E-A7E4-2AC7B4C894D7}" type="pres">
      <dgm:prSet presAssocID="{A3DC4933-0C07-4CE2-AE26-2264D86E63F4}" presName="compNode" presStyleCnt="0"/>
      <dgm:spPr/>
    </dgm:pt>
    <dgm:pt modelId="{8B5462BE-C8EC-4586-B46A-10F0BEACBC60}" type="pres">
      <dgm:prSet presAssocID="{A3DC4933-0C07-4CE2-AE26-2264D86E63F4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C1AFFD4C-EBDA-4EAA-BD06-B458565F4DA7}" type="pres">
      <dgm:prSet presAssocID="{A3DC4933-0C07-4CE2-AE26-2264D86E63F4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DB35165-EECF-445D-B186-ABE7D13652F3}" type="pres">
      <dgm:prSet presAssocID="{A3DC4933-0C07-4CE2-AE26-2264D86E63F4}" presName="invisiNode" presStyleLbl="node1" presStyleIdx="3" presStyleCnt="4"/>
      <dgm:spPr/>
    </dgm:pt>
    <dgm:pt modelId="{834DED1A-6C13-452F-918F-57A1D53177F7}" type="pres">
      <dgm:prSet presAssocID="{A3DC4933-0C07-4CE2-AE26-2264D86E63F4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176A392E-755F-4FAA-AB36-0A692B9F8832}" type="presOf" srcId="{850FCC4B-B19A-4873-BCDD-548B8F902F1A}" destId="{74A4CE8C-30E5-42E1-AC19-AD5A9473FBB0}" srcOrd="1" destOrd="0" presId="urn:microsoft.com/office/officeart/2005/8/layout/hList7"/>
    <dgm:cxn modelId="{2D6CEEE9-11F7-4B14-8207-50623E97426F}" type="presOf" srcId="{A3DC4933-0C07-4CE2-AE26-2264D86E63F4}" destId="{C1AFFD4C-EBDA-4EAA-BD06-B458565F4DA7}" srcOrd="1" destOrd="0" presId="urn:microsoft.com/office/officeart/2005/8/layout/hList7"/>
    <dgm:cxn modelId="{9C0BD7D9-D471-4F6F-A328-BF4AE781E49F}" type="presOf" srcId="{AD6CC897-D421-45E8-9723-7ABC459BF549}" destId="{11CA76F6-C7F4-40E2-AAFE-464BC8FE4C5C}" srcOrd="0" destOrd="0" presId="urn:microsoft.com/office/officeart/2005/8/layout/hList7"/>
    <dgm:cxn modelId="{D3CA3DC1-162B-47B7-85BC-F0CBBA166EBD}" type="presOf" srcId="{3F9F257B-8A1A-4850-85AD-E75A1537D888}" destId="{FA72D577-A762-4248-AF3E-3198B83D11EA}" srcOrd="0" destOrd="0" presId="urn:microsoft.com/office/officeart/2005/8/layout/hList7"/>
    <dgm:cxn modelId="{C5CF5C51-4855-43A4-A851-B9F0BEDAEED2}" type="presOf" srcId="{A3DC4933-0C07-4CE2-AE26-2264D86E63F4}" destId="{8B5462BE-C8EC-4586-B46A-10F0BEACBC60}" srcOrd="0" destOrd="0" presId="urn:microsoft.com/office/officeart/2005/8/layout/hList7"/>
    <dgm:cxn modelId="{30F99FC6-65EF-497C-A932-019E4E5B6837}" srcId="{A01207A1-DE08-44BF-A477-1465C52726EB}" destId="{850FCC4B-B19A-4873-BCDD-548B8F902F1A}" srcOrd="2" destOrd="0" parTransId="{73F41D6E-E572-42B8-BA41-B647EE97D4B1}" sibTransId="{F00255B8-31AD-428E-A460-0ED3A60A62EE}"/>
    <dgm:cxn modelId="{D93A900A-17E8-49FF-85DB-038F575BBA3D}" type="presOf" srcId="{2D95E155-3F80-4EBA-B9C1-7502AFE8F148}" destId="{05DBBEEF-89A3-4380-90E7-92DCE98A9C30}" srcOrd="0" destOrd="0" presId="urn:microsoft.com/office/officeart/2005/8/layout/hList7"/>
    <dgm:cxn modelId="{7C579746-E546-4DC1-B5FA-63F3A35496E3}" type="presOf" srcId="{A01207A1-DE08-44BF-A477-1465C52726EB}" destId="{A8F43272-452A-400D-980A-0F0B571FD31A}" srcOrd="0" destOrd="0" presId="urn:microsoft.com/office/officeart/2005/8/layout/hList7"/>
    <dgm:cxn modelId="{FF60E8AF-2A65-49A0-ABC3-CA21A31E634E}" type="presOf" srcId="{832D8439-45DB-4F13-A2FB-784DD2C0D703}" destId="{809C4A2E-3386-43F4-9E5B-40CA20961EDF}" srcOrd="0" destOrd="0" presId="urn:microsoft.com/office/officeart/2005/8/layout/hList7"/>
    <dgm:cxn modelId="{878A1227-AEA5-41A5-8F34-02B039141ED9}" type="presOf" srcId="{AD6CC897-D421-45E8-9723-7ABC459BF549}" destId="{13A634E5-B2F9-4FDC-80EE-A8C90280C10B}" srcOrd="1" destOrd="0" presId="urn:microsoft.com/office/officeart/2005/8/layout/hList7"/>
    <dgm:cxn modelId="{F4B52F70-9CA2-4AE6-A5C2-49394E05276B}" srcId="{A01207A1-DE08-44BF-A477-1465C52726EB}" destId="{A3DC4933-0C07-4CE2-AE26-2264D86E63F4}" srcOrd="3" destOrd="0" parTransId="{D87DD168-91C1-4357-A5E1-1155F8AF6745}" sibTransId="{F05FF462-9570-48CE-8AA1-5C57CC5D416E}"/>
    <dgm:cxn modelId="{EE07938F-FA1C-4BBC-9DFD-4F39B88108E5}" type="presOf" srcId="{2D95E155-3F80-4EBA-B9C1-7502AFE8F148}" destId="{8918C2F0-8811-46BD-A0E1-24F8D031285D}" srcOrd="1" destOrd="0" presId="urn:microsoft.com/office/officeart/2005/8/layout/hList7"/>
    <dgm:cxn modelId="{337DD296-2E5F-4561-8689-5A1A12A444B7}" type="presOf" srcId="{F00255B8-31AD-428E-A460-0ED3A60A62EE}" destId="{13C8D2FD-DAC9-455F-B79A-69775237DF5D}" srcOrd="0" destOrd="0" presId="urn:microsoft.com/office/officeart/2005/8/layout/hList7"/>
    <dgm:cxn modelId="{063479A3-32DD-43E5-AE6A-F972E5D37709}" srcId="{A01207A1-DE08-44BF-A477-1465C52726EB}" destId="{2D95E155-3F80-4EBA-B9C1-7502AFE8F148}" srcOrd="0" destOrd="0" parTransId="{AEC1E247-C067-4247-8BA9-4FDBFE0A053F}" sibTransId="{3F9F257B-8A1A-4850-85AD-E75A1537D888}"/>
    <dgm:cxn modelId="{A9312541-9AA4-4B14-B810-B3131A0F6B07}" type="presOf" srcId="{850FCC4B-B19A-4873-BCDD-548B8F902F1A}" destId="{4101DE67-5A12-4B37-BA5C-872B44A755F7}" srcOrd="0" destOrd="0" presId="urn:microsoft.com/office/officeart/2005/8/layout/hList7"/>
    <dgm:cxn modelId="{7F06B491-1FBD-4B34-8077-B36BDFDE48B7}" srcId="{A01207A1-DE08-44BF-A477-1465C52726EB}" destId="{AD6CC897-D421-45E8-9723-7ABC459BF549}" srcOrd="1" destOrd="0" parTransId="{235A9FC2-AED4-47F2-B0CB-242F2106A9A5}" sibTransId="{832D8439-45DB-4F13-A2FB-784DD2C0D703}"/>
    <dgm:cxn modelId="{1D217840-6DFF-406D-89CC-E467FE843F1C}" type="presParOf" srcId="{A8F43272-452A-400D-980A-0F0B571FD31A}" destId="{A6A58C68-7A7C-49FE-8A5A-0CA3778BD05A}" srcOrd="0" destOrd="0" presId="urn:microsoft.com/office/officeart/2005/8/layout/hList7"/>
    <dgm:cxn modelId="{D868E852-BC42-473B-9CF8-EC97E26FC1A6}" type="presParOf" srcId="{A8F43272-452A-400D-980A-0F0B571FD31A}" destId="{4D09E59F-B73F-40C7-8994-432839A44446}" srcOrd="1" destOrd="0" presId="urn:microsoft.com/office/officeart/2005/8/layout/hList7"/>
    <dgm:cxn modelId="{E382C348-895C-411C-B3B2-F7516DDB91F7}" type="presParOf" srcId="{4D09E59F-B73F-40C7-8994-432839A44446}" destId="{379F1900-B5E6-4DB3-9B98-5AE2F210F3A0}" srcOrd="0" destOrd="0" presId="urn:microsoft.com/office/officeart/2005/8/layout/hList7"/>
    <dgm:cxn modelId="{7756E672-4A50-4604-A6B2-4AC90AE122A7}" type="presParOf" srcId="{379F1900-B5E6-4DB3-9B98-5AE2F210F3A0}" destId="{05DBBEEF-89A3-4380-90E7-92DCE98A9C30}" srcOrd="0" destOrd="0" presId="urn:microsoft.com/office/officeart/2005/8/layout/hList7"/>
    <dgm:cxn modelId="{09A9E58E-4228-4879-B06A-45808D96BDC1}" type="presParOf" srcId="{379F1900-B5E6-4DB3-9B98-5AE2F210F3A0}" destId="{8918C2F0-8811-46BD-A0E1-24F8D031285D}" srcOrd="1" destOrd="0" presId="urn:microsoft.com/office/officeart/2005/8/layout/hList7"/>
    <dgm:cxn modelId="{1E24B54D-91F7-4A15-A959-A0B69E0A3B80}" type="presParOf" srcId="{379F1900-B5E6-4DB3-9B98-5AE2F210F3A0}" destId="{ED2A0CE5-72CA-49FD-8F68-8B94E8C64790}" srcOrd="2" destOrd="0" presId="urn:microsoft.com/office/officeart/2005/8/layout/hList7"/>
    <dgm:cxn modelId="{F7EEEE63-91BD-43EB-815F-06F5D394806B}" type="presParOf" srcId="{379F1900-B5E6-4DB3-9B98-5AE2F210F3A0}" destId="{BA0687C8-C408-43D7-814F-76B79C845F5B}" srcOrd="3" destOrd="0" presId="urn:microsoft.com/office/officeart/2005/8/layout/hList7"/>
    <dgm:cxn modelId="{C73D77BB-6C63-4E09-AC36-E8C0A7FD33BF}" type="presParOf" srcId="{4D09E59F-B73F-40C7-8994-432839A44446}" destId="{FA72D577-A762-4248-AF3E-3198B83D11EA}" srcOrd="1" destOrd="0" presId="urn:microsoft.com/office/officeart/2005/8/layout/hList7"/>
    <dgm:cxn modelId="{EFE9325C-9E46-48DD-B619-F11189AB38FE}" type="presParOf" srcId="{4D09E59F-B73F-40C7-8994-432839A44446}" destId="{5E97BD6F-9092-4536-A4FB-974B2EF4EE4C}" srcOrd="2" destOrd="0" presId="urn:microsoft.com/office/officeart/2005/8/layout/hList7"/>
    <dgm:cxn modelId="{C0AF216B-1DF9-46E0-845A-BC2F2015BD63}" type="presParOf" srcId="{5E97BD6F-9092-4536-A4FB-974B2EF4EE4C}" destId="{11CA76F6-C7F4-40E2-AAFE-464BC8FE4C5C}" srcOrd="0" destOrd="0" presId="urn:microsoft.com/office/officeart/2005/8/layout/hList7"/>
    <dgm:cxn modelId="{B9BE2A08-13BC-46F7-9F2C-FA9D99F0FD61}" type="presParOf" srcId="{5E97BD6F-9092-4536-A4FB-974B2EF4EE4C}" destId="{13A634E5-B2F9-4FDC-80EE-A8C90280C10B}" srcOrd="1" destOrd="0" presId="urn:microsoft.com/office/officeart/2005/8/layout/hList7"/>
    <dgm:cxn modelId="{5D9B1853-651D-4B2E-B32F-F2939C2EF8C4}" type="presParOf" srcId="{5E97BD6F-9092-4536-A4FB-974B2EF4EE4C}" destId="{6397A981-28A7-4744-8472-8D88D154E3D7}" srcOrd="2" destOrd="0" presId="urn:microsoft.com/office/officeart/2005/8/layout/hList7"/>
    <dgm:cxn modelId="{5FE6D375-481A-4D0E-B5AA-9C81C45F2604}" type="presParOf" srcId="{5E97BD6F-9092-4536-A4FB-974B2EF4EE4C}" destId="{E5EA06B9-AB64-479A-A4A2-22D488DB1EB4}" srcOrd="3" destOrd="0" presId="urn:microsoft.com/office/officeart/2005/8/layout/hList7"/>
    <dgm:cxn modelId="{3C33CCE3-D0D3-4802-8FC3-8D6D03E5D5B2}" type="presParOf" srcId="{4D09E59F-B73F-40C7-8994-432839A44446}" destId="{809C4A2E-3386-43F4-9E5B-40CA20961EDF}" srcOrd="3" destOrd="0" presId="urn:microsoft.com/office/officeart/2005/8/layout/hList7"/>
    <dgm:cxn modelId="{DEDCADA9-B3FF-415E-9F63-14BFD3644DC4}" type="presParOf" srcId="{4D09E59F-B73F-40C7-8994-432839A44446}" destId="{92010060-9DC0-4CDA-AF8B-42F5A3F4D858}" srcOrd="4" destOrd="0" presId="urn:microsoft.com/office/officeart/2005/8/layout/hList7"/>
    <dgm:cxn modelId="{593319AA-E436-4EFB-AC34-C6741DC70DCD}" type="presParOf" srcId="{92010060-9DC0-4CDA-AF8B-42F5A3F4D858}" destId="{4101DE67-5A12-4B37-BA5C-872B44A755F7}" srcOrd="0" destOrd="0" presId="urn:microsoft.com/office/officeart/2005/8/layout/hList7"/>
    <dgm:cxn modelId="{53F57CD8-EB36-40F5-93F7-574A2AEBE008}" type="presParOf" srcId="{92010060-9DC0-4CDA-AF8B-42F5A3F4D858}" destId="{74A4CE8C-30E5-42E1-AC19-AD5A9473FBB0}" srcOrd="1" destOrd="0" presId="urn:microsoft.com/office/officeart/2005/8/layout/hList7"/>
    <dgm:cxn modelId="{D347470E-FF6A-459D-8F0A-99F300E6E2BC}" type="presParOf" srcId="{92010060-9DC0-4CDA-AF8B-42F5A3F4D858}" destId="{BA1DA940-35BA-4E5C-B251-6542ABBFA885}" srcOrd="2" destOrd="0" presId="urn:microsoft.com/office/officeart/2005/8/layout/hList7"/>
    <dgm:cxn modelId="{DB64674D-08D3-4B82-8B65-2CA7C5DF9EE2}" type="presParOf" srcId="{92010060-9DC0-4CDA-AF8B-42F5A3F4D858}" destId="{D6CACF07-DCEE-417B-96F4-046A44D30DFE}" srcOrd="3" destOrd="0" presId="urn:microsoft.com/office/officeart/2005/8/layout/hList7"/>
    <dgm:cxn modelId="{2524366A-B310-48F1-952B-5D1D575A8367}" type="presParOf" srcId="{4D09E59F-B73F-40C7-8994-432839A44446}" destId="{13C8D2FD-DAC9-455F-B79A-69775237DF5D}" srcOrd="5" destOrd="0" presId="urn:microsoft.com/office/officeart/2005/8/layout/hList7"/>
    <dgm:cxn modelId="{FA46F0CC-662B-4175-B78C-9540DC6820A1}" type="presParOf" srcId="{4D09E59F-B73F-40C7-8994-432839A44446}" destId="{3F6B3298-0CBD-456E-A7E4-2AC7B4C894D7}" srcOrd="6" destOrd="0" presId="urn:microsoft.com/office/officeart/2005/8/layout/hList7"/>
    <dgm:cxn modelId="{CB2369BC-3A15-4EED-9607-C5BB6A54779B}" type="presParOf" srcId="{3F6B3298-0CBD-456E-A7E4-2AC7B4C894D7}" destId="{8B5462BE-C8EC-4586-B46A-10F0BEACBC60}" srcOrd="0" destOrd="0" presId="urn:microsoft.com/office/officeart/2005/8/layout/hList7"/>
    <dgm:cxn modelId="{69B505C9-1FD6-4A4E-B923-C8A4C990BCFB}" type="presParOf" srcId="{3F6B3298-0CBD-456E-A7E4-2AC7B4C894D7}" destId="{C1AFFD4C-EBDA-4EAA-BD06-B458565F4DA7}" srcOrd="1" destOrd="0" presId="urn:microsoft.com/office/officeart/2005/8/layout/hList7"/>
    <dgm:cxn modelId="{4EBE633E-BFA3-459E-BDEF-D2E18C8E67F6}" type="presParOf" srcId="{3F6B3298-0CBD-456E-A7E4-2AC7B4C894D7}" destId="{0DB35165-EECF-445D-B186-ABE7D13652F3}" srcOrd="2" destOrd="0" presId="urn:microsoft.com/office/officeart/2005/8/layout/hList7"/>
    <dgm:cxn modelId="{9BD70194-A7CF-4E4F-9D41-290366E37270}" type="presParOf" srcId="{3F6B3298-0CBD-456E-A7E4-2AC7B4C894D7}" destId="{834DED1A-6C13-452F-918F-57A1D53177F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19166E-CEB9-41E3-8A4A-CFFF4D880A2E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DC566FF-822B-41B9-A24E-E6D7E9E9D2F0}">
      <dgm:prSet custT="1"/>
      <dgm:spPr/>
      <dgm:t>
        <a:bodyPr/>
        <a:lstStyle/>
        <a:p>
          <a:pPr rtl="0"/>
          <a:r>
            <a:rPr lang="zh-TW" sz="24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室外至少</a:t>
          </a:r>
          <a:r>
            <a:rPr lang="en-US" sz="24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1</a:t>
          </a:r>
          <a:r>
            <a:rPr lang="zh-TW" sz="24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公尺</a:t>
          </a:r>
          <a:endParaRPr lang="zh-TW" sz="24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C448A7CF-BF4B-451C-938A-0F3B5C865BB0}" type="parTrans" cxnId="{B9345AF2-E074-419F-90DA-D65AF07DB9B3}">
      <dgm:prSet/>
      <dgm:spPr/>
      <dgm:t>
        <a:bodyPr/>
        <a:lstStyle/>
        <a:p>
          <a:endParaRPr lang="zh-TW" altLang="en-US"/>
        </a:p>
      </dgm:t>
    </dgm:pt>
    <dgm:pt modelId="{CA6567E0-674D-4A01-B9C8-E14CABDEB75C}" type="sibTrans" cxnId="{B9345AF2-E074-419F-90DA-D65AF07DB9B3}">
      <dgm:prSet/>
      <dgm:spPr/>
      <dgm:t>
        <a:bodyPr/>
        <a:lstStyle/>
        <a:p>
          <a:endParaRPr lang="zh-TW" altLang="en-US"/>
        </a:p>
      </dgm:t>
    </dgm:pt>
    <dgm:pt modelId="{5EE2BB24-8916-4B8A-9BEE-9CEE441CD476}">
      <dgm:prSet custT="1"/>
      <dgm:spPr/>
      <dgm:t>
        <a:bodyPr/>
        <a:lstStyle/>
        <a:p>
          <a:pPr rtl="0"/>
          <a:r>
            <a:rPr lang="zh-TW" sz="24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大約</a:t>
          </a:r>
          <a:r>
            <a:rPr lang="en-US" sz="24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3</a:t>
          </a:r>
          <a:r>
            <a:rPr lang="zh-TW" sz="24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個步伐</a:t>
          </a:r>
          <a:endParaRPr lang="zh-TW" sz="24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8FE07602-DE99-40A9-A58D-17BD73709538}" type="parTrans" cxnId="{1B6886B3-C432-4865-AC2A-5005F2EFF02B}">
      <dgm:prSet/>
      <dgm:spPr/>
      <dgm:t>
        <a:bodyPr/>
        <a:lstStyle/>
        <a:p>
          <a:endParaRPr lang="zh-TW" altLang="en-US"/>
        </a:p>
      </dgm:t>
    </dgm:pt>
    <dgm:pt modelId="{696DBB9F-5B35-4A36-8D05-B91AA8F31F7B}" type="sibTrans" cxnId="{1B6886B3-C432-4865-AC2A-5005F2EFF02B}">
      <dgm:prSet/>
      <dgm:spPr/>
      <dgm:t>
        <a:bodyPr/>
        <a:lstStyle/>
        <a:p>
          <a:endParaRPr lang="zh-TW" altLang="en-US"/>
        </a:p>
      </dgm:t>
    </dgm:pt>
    <dgm:pt modelId="{96CE7206-DD98-4751-BBC8-7FA3DC0ADB11}">
      <dgm:prSet custT="1"/>
      <dgm:spPr/>
      <dgm:t>
        <a:bodyPr/>
        <a:lstStyle/>
        <a:p>
          <a:pPr rtl="0"/>
          <a:r>
            <a:rPr lang="zh-TW" sz="24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室內至少</a:t>
          </a:r>
          <a:r>
            <a:rPr lang="en-US" sz="24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1.5</a:t>
          </a:r>
          <a:r>
            <a:rPr lang="zh-TW" sz="24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公尺</a:t>
          </a:r>
          <a:endParaRPr lang="zh-TW" sz="24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32BC9567-969D-426D-B6B3-22A84DD8C10D}" type="parTrans" cxnId="{A2B9C229-1409-4FF4-8BAC-0A9B446328F3}">
      <dgm:prSet/>
      <dgm:spPr/>
      <dgm:t>
        <a:bodyPr/>
        <a:lstStyle/>
        <a:p>
          <a:endParaRPr lang="zh-TW" altLang="en-US"/>
        </a:p>
      </dgm:t>
    </dgm:pt>
    <dgm:pt modelId="{297C27D3-6AED-4783-958A-DB16DDD2ABFD}" type="sibTrans" cxnId="{A2B9C229-1409-4FF4-8BAC-0A9B446328F3}">
      <dgm:prSet/>
      <dgm:spPr/>
      <dgm:t>
        <a:bodyPr/>
        <a:lstStyle/>
        <a:p>
          <a:endParaRPr lang="zh-TW" altLang="en-US"/>
        </a:p>
      </dgm:t>
    </dgm:pt>
    <dgm:pt modelId="{B9BD8015-8CC0-4F74-BB4D-EA976661D212}">
      <dgm:prSet custT="1"/>
      <dgm:spPr/>
      <dgm:t>
        <a:bodyPr/>
        <a:lstStyle/>
        <a:p>
          <a:pPr rtl="0"/>
          <a:r>
            <a:rPr lang="zh-TW" sz="24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大約手臂的兩倍長</a:t>
          </a:r>
          <a:endParaRPr lang="zh-TW" altLang="en-US" sz="24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84461610-7DFF-4C35-9F09-CE540F6C08D2}" type="parTrans" cxnId="{CDD6B862-AEBD-4FBD-BD13-28DAF1409171}">
      <dgm:prSet/>
      <dgm:spPr/>
      <dgm:t>
        <a:bodyPr/>
        <a:lstStyle/>
        <a:p>
          <a:endParaRPr lang="zh-TW" altLang="en-US"/>
        </a:p>
      </dgm:t>
    </dgm:pt>
    <dgm:pt modelId="{C52CB263-33EB-4D6A-A1AA-4414ECD50265}" type="sibTrans" cxnId="{CDD6B862-AEBD-4FBD-BD13-28DAF1409171}">
      <dgm:prSet/>
      <dgm:spPr/>
      <dgm:t>
        <a:bodyPr/>
        <a:lstStyle/>
        <a:p>
          <a:endParaRPr lang="zh-TW" altLang="en-US"/>
        </a:p>
      </dgm:t>
    </dgm:pt>
    <dgm:pt modelId="{AB7776BC-27E8-4904-8CF3-50E861B4B32C}" type="pres">
      <dgm:prSet presAssocID="{2C19166E-CEB9-41E3-8A4A-CFFF4D880A2E}" presName="rootNode" presStyleCnt="0">
        <dgm:presLayoutVars>
          <dgm:chMax/>
          <dgm:chPref/>
          <dgm:dir/>
          <dgm:animLvl val="lvl"/>
        </dgm:presLayoutVars>
      </dgm:prSet>
      <dgm:spPr/>
    </dgm:pt>
    <dgm:pt modelId="{5181189B-93E3-4D81-91FC-3E6FFCFD3A60}" type="pres">
      <dgm:prSet presAssocID="{FDC566FF-822B-41B9-A24E-E6D7E9E9D2F0}" presName="composite" presStyleCnt="0"/>
      <dgm:spPr/>
    </dgm:pt>
    <dgm:pt modelId="{8FB9045A-7C84-4186-942E-8846C725E87C}" type="pres">
      <dgm:prSet presAssocID="{FDC566FF-822B-41B9-A24E-E6D7E9E9D2F0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AD25622B-E5A1-4055-8083-2908B3CFC120}" type="pres">
      <dgm:prSet presAssocID="{FDC566FF-822B-41B9-A24E-E6D7E9E9D2F0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6DB1EA4-5A07-46CC-9418-489872A60328}" type="pres">
      <dgm:prSet presAssocID="{FDC566FF-822B-41B9-A24E-E6D7E9E9D2F0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22C17C5A-AC54-4FB5-A8DA-FF1200A81249}" type="pres">
      <dgm:prSet presAssocID="{CA6567E0-674D-4A01-B9C8-E14CABDEB75C}" presName="sibTrans" presStyleCnt="0"/>
      <dgm:spPr/>
    </dgm:pt>
    <dgm:pt modelId="{61C3044F-5046-4F0A-8F7C-690800F06D9C}" type="pres">
      <dgm:prSet presAssocID="{96CE7206-DD98-4751-BBC8-7FA3DC0ADB11}" presName="composite" presStyleCnt="0"/>
      <dgm:spPr/>
    </dgm:pt>
    <dgm:pt modelId="{CCDB799C-0184-477E-AFB5-A6D4D0CC2619}" type="pres">
      <dgm:prSet presAssocID="{96CE7206-DD98-4751-BBC8-7FA3DC0ADB11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60352D1A-7DD8-4003-8A62-FC2D42B8870D}" type="pres">
      <dgm:prSet presAssocID="{96CE7206-DD98-4751-BBC8-7FA3DC0ADB11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5F9F496-2211-4D0D-8DAC-2C62CD3F6476}" type="pres">
      <dgm:prSet presAssocID="{96CE7206-DD98-4751-BBC8-7FA3DC0ADB11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A2B9C229-1409-4FF4-8BAC-0A9B446328F3}" srcId="{2C19166E-CEB9-41E3-8A4A-CFFF4D880A2E}" destId="{96CE7206-DD98-4751-BBC8-7FA3DC0ADB11}" srcOrd="1" destOrd="0" parTransId="{32BC9567-969D-426D-B6B3-22A84DD8C10D}" sibTransId="{297C27D3-6AED-4783-958A-DB16DDD2ABFD}"/>
    <dgm:cxn modelId="{F428EBCF-40C8-40CD-9D03-CE2FCDEE2C20}" type="presOf" srcId="{FDC566FF-822B-41B9-A24E-E6D7E9E9D2F0}" destId="{8FB9045A-7C84-4186-942E-8846C725E87C}" srcOrd="0" destOrd="0" presId="urn:microsoft.com/office/officeart/2008/layout/TitledPictureBlocks"/>
    <dgm:cxn modelId="{7AD7FBFB-4D95-455F-8AB2-AFC93651D207}" type="presOf" srcId="{2C19166E-CEB9-41E3-8A4A-CFFF4D880A2E}" destId="{AB7776BC-27E8-4904-8CF3-50E861B4B32C}" srcOrd="0" destOrd="0" presId="urn:microsoft.com/office/officeart/2008/layout/TitledPictureBlocks"/>
    <dgm:cxn modelId="{CDD6B862-AEBD-4FBD-BD13-28DAF1409171}" srcId="{96CE7206-DD98-4751-BBC8-7FA3DC0ADB11}" destId="{B9BD8015-8CC0-4F74-BB4D-EA976661D212}" srcOrd="0" destOrd="0" parTransId="{84461610-7DFF-4C35-9F09-CE540F6C08D2}" sibTransId="{C52CB263-33EB-4D6A-A1AA-4414ECD50265}"/>
    <dgm:cxn modelId="{6405526C-4371-4741-99E6-355B32C5215C}" type="presOf" srcId="{96CE7206-DD98-4751-BBC8-7FA3DC0ADB11}" destId="{CCDB799C-0184-477E-AFB5-A6D4D0CC2619}" srcOrd="0" destOrd="0" presId="urn:microsoft.com/office/officeart/2008/layout/TitledPictureBlocks"/>
    <dgm:cxn modelId="{1B6886B3-C432-4865-AC2A-5005F2EFF02B}" srcId="{FDC566FF-822B-41B9-A24E-E6D7E9E9D2F0}" destId="{5EE2BB24-8916-4B8A-9BEE-9CEE441CD476}" srcOrd="0" destOrd="0" parTransId="{8FE07602-DE99-40A9-A58D-17BD73709538}" sibTransId="{696DBB9F-5B35-4A36-8D05-B91AA8F31F7B}"/>
    <dgm:cxn modelId="{3F596DE3-FF04-4B36-9924-364FCE424641}" type="presOf" srcId="{5EE2BB24-8916-4B8A-9BEE-9CEE441CD476}" destId="{66DB1EA4-5A07-46CC-9418-489872A60328}" srcOrd="0" destOrd="0" presId="urn:microsoft.com/office/officeart/2008/layout/TitledPictureBlocks"/>
    <dgm:cxn modelId="{B9345AF2-E074-419F-90DA-D65AF07DB9B3}" srcId="{2C19166E-CEB9-41E3-8A4A-CFFF4D880A2E}" destId="{FDC566FF-822B-41B9-A24E-E6D7E9E9D2F0}" srcOrd="0" destOrd="0" parTransId="{C448A7CF-BF4B-451C-938A-0F3B5C865BB0}" sibTransId="{CA6567E0-674D-4A01-B9C8-E14CABDEB75C}"/>
    <dgm:cxn modelId="{C4AD3FDF-12A1-46F8-AB6C-036C9A7D1FFF}" type="presOf" srcId="{B9BD8015-8CC0-4F74-BB4D-EA976661D212}" destId="{85F9F496-2211-4D0D-8DAC-2C62CD3F6476}" srcOrd="0" destOrd="0" presId="urn:microsoft.com/office/officeart/2008/layout/TitledPictureBlocks"/>
    <dgm:cxn modelId="{3E1E6430-5720-46C5-8EB1-4996B602FCA9}" type="presParOf" srcId="{AB7776BC-27E8-4904-8CF3-50E861B4B32C}" destId="{5181189B-93E3-4D81-91FC-3E6FFCFD3A60}" srcOrd="0" destOrd="0" presId="urn:microsoft.com/office/officeart/2008/layout/TitledPictureBlocks"/>
    <dgm:cxn modelId="{5EF29A82-9D96-4523-8A9C-A8A731698BBD}" type="presParOf" srcId="{5181189B-93E3-4D81-91FC-3E6FFCFD3A60}" destId="{8FB9045A-7C84-4186-942E-8846C725E87C}" srcOrd="0" destOrd="0" presId="urn:microsoft.com/office/officeart/2008/layout/TitledPictureBlocks"/>
    <dgm:cxn modelId="{0E7A1E50-B0C4-43C1-B1EE-979BB1837878}" type="presParOf" srcId="{5181189B-93E3-4D81-91FC-3E6FFCFD3A60}" destId="{AD25622B-E5A1-4055-8083-2908B3CFC120}" srcOrd="1" destOrd="0" presId="urn:microsoft.com/office/officeart/2008/layout/TitledPictureBlocks"/>
    <dgm:cxn modelId="{2B77EB68-C3ED-47B3-8512-9CA436BFFB38}" type="presParOf" srcId="{5181189B-93E3-4D81-91FC-3E6FFCFD3A60}" destId="{66DB1EA4-5A07-46CC-9418-489872A60328}" srcOrd="2" destOrd="0" presId="urn:microsoft.com/office/officeart/2008/layout/TitledPictureBlocks"/>
    <dgm:cxn modelId="{F0564A95-FBC7-43C1-AD7C-00B91A367106}" type="presParOf" srcId="{AB7776BC-27E8-4904-8CF3-50E861B4B32C}" destId="{22C17C5A-AC54-4FB5-A8DA-FF1200A81249}" srcOrd="1" destOrd="0" presId="urn:microsoft.com/office/officeart/2008/layout/TitledPictureBlocks"/>
    <dgm:cxn modelId="{99F65F69-90A1-4EF6-AE43-8E6BB61116CF}" type="presParOf" srcId="{AB7776BC-27E8-4904-8CF3-50E861B4B32C}" destId="{61C3044F-5046-4F0A-8F7C-690800F06D9C}" srcOrd="2" destOrd="0" presId="urn:microsoft.com/office/officeart/2008/layout/TitledPictureBlocks"/>
    <dgm:cxn modelId="{3EF967BC-279D-4472-958F-B70882033E94}" type="presParOf" srcId="{61C3044F-5046-4F0A-8F7C-690800F06D9C}" destId="{CCDB799C-0184-477E-AFB5-A6D4D0CC2619}" srcOrd="0" destOrd="0" presId="urn:microsoft.com/office/officeart/2008/layout/TitledPictureBlocks"/>
    <dgm:cxn modelId="{D4AF3BE3-EBD0-4501-83A5-176A49C40180}" type="presParOf" srcId="{61C3044F-5046-4F0A-8F7C-690800F06D9C}" destId="{60352D1A-7DD8-4003-8A62-FC2D42B8870D}" srcOrd="1" destOrd="0" presId="urn:microsoft.com/office/officeart/2008/layout/TitledPictureBlocks"/>
    <dgm:cxn modelId="{A15C56FB-A9B1-462A-8AAD-0DAE193565F0}" type="presParOf" srcId="{61C3044F-5046-4F0A-8F7C-690800F06D9C}" destId="{85F9F496-2211-4D0D-8DAC-2C62CD3F6476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A88E0F4-A608-45E0-AD94-499484EF85A2}" type="doc">
      <dgm:prSet loTypeId="urn:microsoft.com/office/officeart/2005/8/layout/radial2" loCatId="relationship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8AE1C67-9D31-4B0F-AD06-249FD82B0661}">
      <dgm:prSet custT="1"/>
      <dgm:spPr/>
      <dgm:t>
        <a:bodyPr/>
        <a:lstStyle/>
        <a:p>
          <a:pPr rtl="0"/>
          <a:r>
            <a:rPr lang="zh-TW" altLang="en-US" sz="20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衛福部疾管署</a:t>
          </a:r>
          <a:endParaRPr lang="zh-TW" altLang="en-US" sz="20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F81A56F2-9349-4665-BE1F-0FE2718B146D}" type="parTrans" cxnId="{6BE93F39-5D98-45CD-876C-29377F0DFB41}">
      <dgm:prSet/>
      <dgm:spPr/>
      <dgm:t>
        <a:bodyPr/>
        <a:lstStyle/>
        <a:p>
          <a:endParaRPr lang="zh-TW" altLang="en-US"/>
        </a:p>
      </dgm:t>
    </dgm:pt>
    <dgm:pt modelId="{CB4033B9-3590-4FB3-A1CB-B35314CA8C7C}" type="sibTrans" cxnId="{6BE93F39-5D98-45CD-876C-29377F0DFB41}">
      <dgm:prSet/>
      <dgm:spPr/>
      <dgm:t>
        <a:bodyPr/>
        <a:lstStyle/>
        <a:p>
          <a:endParaRPr lang="zh-TW" altLang="en-US"/>
        </a:p>
      </dgm:t>
    </dgm:pt>
    <dgm:pt modelId="{97791622-DA10-4ACE-9F5A-4D7A972FA953}">
      <dgm:prSet custT="1"/>
      <dgm:spPr/>
      <dgm:t>
        <a:bodyPr/>
        <a:lstStyle/>
        <a:p>
          <a:pPr rtl="0"/>
          <a:r>
            <a:rPr lang="zh-TW" altLang="en-US" sz="20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掌握最新疫情</a:t>
          </a:r>
          <a:endParaRPr lang="zh-TW" altLang="en-US" sz="20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2146376E-948E-413E-A6B5-DDEA51AB997E}" type="parTrans" cxnId="{6CB1B367-540C-4C76-A550-196F7FC0CCF1}">
      <dgm:prSet/>
      <dgm:spPr/>
      <dgm:t>
        <a:bodyPr/>
        <a:lstStyle/>
        <a:p>
          <a:endParaRPr lang="zh-TW" altLang="en-US"/>
        </a:p>
      </dgm:t>
    </dgm:pt>
    <dgm:pt modelId="{41745900-5243-4F85-AEC0-64B1EA8D935A}" type="sibTrans" cxnId="{6CB1B367-540C-4C76-A550-196F7FC0CCF1}">
      <dgm:prSet/>
      <dgm:spPr/>
      <dgm:t>
        <a:bodyPr/>
        <a:lstStyle/>
        <a:p>
          <a:endParaRPr lang="zh-TW" altLang="en-US"/>
        </a:p>
      </dgm:t>
    </dgm:pt>
    <dgm:pt modelId="{50E03CA7-9802-4D53-A201-ACAE163A3F2E}">
      <dgm:prSet custT="1"/>
      <dgm:spPr/>
      <dgm:t>
        <a:bodyPr/>
        <a:lstStyle/>
        <a:p>
          <a:pPr rtl="0"/>
          <a:r>
            <a:rPr lang="zh-TW" altLang="en-US" sz="20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了解防疫議題</a:t>
          </a:r>
          <a:endParaRPr lang="zh-TW" altLang="en-US" sz="20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1C7D6316-E225-47B4-95D1-6377D7774B09}" type="parTrans" cxnId="{BCFBC38F-A118-453F-8194-0018161BB424}">
      <dgm:prSet/>
      <dgm:spPr/>
      <dgm:t>
        <a:bodyPr/>
        <a:lstStyle/>
        <a:p>
          <a:endParaRPr lang="zh-TW" altLang="en-US"/>
        </a:p>
      </dgm:t>
    </dgm:pt>
    <dgm:pt modelId="{7B5DBFB3-FECE-44F9-A0B5-6778252DABFE}" type="sibTrans" cxnId="{BCFBC38F-A118-453F-8194-0018161BB424}">
      <dgm:prSet/>
      <dgm:spPr/>
      <dgm:t>
        <a:bodyPr/>
        <a:lstStyle/>
        <a:p>
          <a:endParaRPr lang="zh-TW" altLang="en-US"/>
        </a:p>
      </dgm:t>
    </dgm:pt>
    <dgm:pt modelId="{4CD45531-5ED2-4F3A-B05A-D4E48CEE3C91}">
      <dgm:prSet custT="1"/>
      <dgm:spPr/>
      <dgm:t>
        <a:bodyPr/>
        <a:lstStyle/>
        <a:p>
          <a:pPr rtl="0"/>
          <a:r>
            <a:rPr lang="zh-TW" altLang="en-US" sz="20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防疫小測驗</a:t>
          </a:r>
          <a:endParaRPr lang="zh-TW" altLang="en-US" sz="20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C2C2E51D-D599-4A4B-BD8E-F1D7B9ACB7E6}" type="parTrans" cxnId="{4AB056AC-E1A3-41CA-BB2B-1A7775245226}">
      <dgm:prSet/>
      <dgm:spPr/>
      <dgm:t>
        <a:bodyPr/>
        <a:lstStyle/>
        <a:p>
          <a:endParaRPr lang="zh-TW" altLang="en-US"/>
        </a:p>
      </dgm:t>
    </dgm:pt>
    <dgm:pt modelId="{311A0664-A31A-4635-877C-FC3D9B748DB2}" type="sibTrans" cxnId="{4AB056AC-E1A3-41CA-BB2B-1A7775245226}">
      <dgm:prSet/>
      <dgm:spPr/>
      <dgm:t>
        <a:bodyPr/>
        <a:lstStyle/>
        <a:p>
          <a:endParaRPr lang="zh-TW" altLang="en-US"/>
        </a:p>
      </dgm:t>
    </dgm:pt>
    <dgm:pt modelId="{8C0E9BAB-C48B-4751-AA8C-A057252420D8}">
      <dgm:prSet custT="1"/>
      <dgm:spPr/>
      <dgm:t>
        <a:bodyPr/>
        <a:lstStyle/>
        <a:p>
          <a:pPr rtl="0"/>
          <a:r>
            <a:rPr lang="zh-TW" altLang="en-US" sz="20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你的防疫觀念正確嗎？</a:t>
          </a:r>
          <a:endParaRPr lang="zh-TW" altLang="en-US" sz="20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52866DC7-B329-40D5-875B-C9F29C8C5BB2}" type="parTrans" cxnId="{27B161EB-362B-49AD-A9A8-FE1B6A667C23}">
      <dgm:prSet/>
      <dgm:spPr/>
      <dgm:t>
        <a:bodyPr/>
        <a:lstStyle/>
        <a:p>
          <a:endParaRPr lang="zh-TW" altLang="en-US"/>
        </a:p>
      </dgm:t>
    </dgm:pt>
    <dgm:pt modelId="{3DBEF046-5F91-4007-9D78-A73002FD1C26}" type="sibTrans" cxnId="{27B161EB-362B-49AD-A9A8-FE1B6A667C23}">
      <dgm:prSet/>
      <dgm:spPr/>
      <dgm:t>
        <a:bodyPr/>
        <a:lstStyle/>
        <a:p>
          <a:endParaRPr lang="zh-TW" altLang="en-US"/>
        </a:p>
      </dgm:t>
    </dgm:pt>
    <dgm:pt modelId="{EB12B8EE-FEAB-4200-9E19-4E16A4411094}">
      <dgm:prSet custT="1"/>
      <dgm:spPr/>
      <dgm:t>
        <a:bodyPr/>
        <a:lstStyle/>
        <a:p>
          <a:pPr rtl="0"/>
          <a:r>
            <a:rPr lang="zh-TW" altLang="en-US" sz="20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擊敗新冠病毒，健康久久！</a:t>
          </a:r>
          <a:endParaRPr lang="zh-TW" altLang="en-US" sz="20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7551E771-AE42-4062-BF99-312218733CF4}" type="parTrans" cxnId="{9AA6184C-E64B-4424-8D91-9480DE93E523}">
      <dgm:prSet/>
      <dgm:spPr/>
      <dgm:t>
        <a:bodyPr/>
        <a:lstStyle/>
        <a:p>
          <a:endParaRPr lang="zh-TW" altLang="en-US"/>
        </a:p>
      </dgm:t>
    </dgm:pt>
    <dgm:pt modelId="{F041F196-58AC-4D61-8681-8416424BF252}" type="sibTrans" cxnId="{9AA6184C-E64B-4424-8D91-9480DE93E523}">
      <dgm:prSet/>
      <dgm:spPr/>
      <dgm:t>
        <a:bodyPr/>
        <a:lstStyle/>
        <a:p>
          <a:endParaRPr lang="zh-TW" altLang="en-US"/>
        </a:p>
      </dgm:t>
    </dgm:pt>
    <dgm:pt modelId="{37608F98-3208-4C34-8171-CFCCF4BD35CA}">
      <dgm:prSet custT="1"/>
      <dgm:spPr/>
      <dgm:t>
        <a:bodyPr/>
        <a:lstStyle/>
        <a:p>
          <a:r>
            <a:rPr lang="zh-TW" altLang="en-US" sz="20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防疫影片</a:t>
          </a:r>
          <a:endParaRPr lang="zh-TW" altLang="en-US" sz="20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E7BBE529-F7F3-4A05-AEE4-9D1985A32C47}" type="parTrans" cxnId="{B6D16A14-A5E2-4347-83F9-6E36C93D7E70}">
      <dgm:prSet/>
      <dgm:spPr/>
      <dgm:t>
        <a:bodyPr/>
        <a:lstStyle/>
        <a:p>
          <a:endParaRPr lang="zh-TW" altLang="en-US"/>
        </a:p>
      </dgm:t>
    </dgm:pt>
    <dgm:pt modelId="{4A012EF5-DB55-4E09-A797-308081EAD882}" type="sibTrans" cxnId="{B6D16A14-A5E2-4347-83F9-6E36C93D7E70}">
      <dgm:prSet/>
      <dgm:spPr/>
      <dgm:t>
        <a:bodyPr/>
        <a:lstStyle/>
        <a:p>
          <a:endParaRPr lang="zh-TW" altLang="en-US"/>
        </a:p>
      </dgm:t>
    </dgm:pt>
    <dgm:pt modelId="{1D832FCC-9961-447E-95F5-D1B4BBA211AB}">
      <dgm:prSet custT="1"/>
      <dgm:spPr/>
      <dgm:t>
        <a:bodyPr/>
        <a:lstStyle/>
        <a:p>
          <a:r>
            <a:rPr lang="zh-TW" altLang="en-US" sz="20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觀賞防疫影片</a:t>
          </a:r>
          <a:endParaRPr lang="zh-TW" altLang="en-US" sz="20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946FC2E2-7C2E-45C9-BE98-71ECFA2DFB3F}" type="parTrans" cxnId="{F257EEF3-073A-41F4-961B-763D10323670}">
      <dgm:prSet/>
      <dgm:spPr/>
      <dgm:t>
        <a:bodyPr/>
        <a:lstStyle/>
        <a:p>
          <a:endParaRPr lang="zh-TW" altLang="en-US"/>
        </a:p>
      </dgm:t>
    </dgm:pt>
    <dgm:pt modelId="{770DCDD7-C180-429D-AAB9-4E3DCE9F5882}" type="sibTrans" cxnId="{F257EEF3-073A-41F4-961B-763D10323670}">
      <dgm:prSet/>
      <dgm:spPr/>
      <dgm:t>
        <a:bodyPr/>
        <a:lstStyle/>
        <a:p>
          <a:endParaRPr lang="zh-TW" altLang="en-US"/>
        </a:p>
      </dgm:t>
    </dgm:pt>
    <dgm:pt modelId="{2392059A-AE33-4A15-986B-8F6704D8C67C}">
      <dgm:prSet custT="1"/>
      <dgm:spPr/>
      <dgm:t>
        <a:bodyPr/>
        <a:lstStyle/>
        <a:p>
          <a:r>
            <a:rPr lang="zh-TW" altLang="en-US" sz="20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照顧自己，愛護家人！</a:t>
          </a:r>
          <a:endParaRPr lang="zh-TW" altLang="en-US" sz="20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94117D0F-F1C3-4D42-831D-5D10F1507950}" type="parTrans" cxnId="{C38754CA-2C04-4AFD-B177-60FE7CD7E656}">
      <dgm:prSet/>
      <dgm:spPr/>
      <dgm:t>
        <a:bodyPr/>
        <a:lstStyle/>
        <a:p>
          <a:endParaRPr lang="zh-TW" altLang="en-US"/>
        </a:p>
      </dgm:t>
    </dgm:pt>
    <dgm:pt modelId="{EEC06CEF-D8E2-440C-802C-E461A5062F31}" type="sibTrans" cxnId="{C38754CA-2C04-4AFD-B177-60FE7CD7E656}">
      <dgm:prSet/>
      <dgm:spPr/>
      <dgm:t>
        <a:bodyPr/>
        <a:lstStyle/>
        <a:p>
          <a:endParaRPr lang="zh-TW" altLang="en-US"/>
        </a:p>
      </dgm:t>
    </dgm:pt>
    <dgm:pt modelId="{E8DA74CA-36E8-4E4B-B0BC-193D2E1B9CE0}" type="pres">
      <dgm:prSet presAssocID="{2A88E0F4-A608-45E0-AD94-499484EF85A2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33CABEEC-E9C5-4570-8852-649E5915C438}" type="pres">
      <dgm:prSet presAssocID="{2A88E0F4-A608-45E0-AD94-499484EF85A2}" presName="cycle" presStyleCnt="0"/>
      <dgm:spPr/>
    </dgm:pt>
    <dgm:pt modelId="{EB4BF033-428A-4A85-AFA7-0300E59DCE0C}" type="pres">
      <dgm:prSet presAssocID="{2A88E0F4-A608-45E0-AD94-499484EF85A2}" presName="centerShape" presStyleCnt="0"/>
      <dgm:spPr/>
    </dgm:pt>
    <dgm:pt modelId="{BA879DA2-F7F0-4727-B2CF-36F64CC23739}" type="pres">
      <dgm:prSet presAssocID="{2A88E0F4-A608-45E0-AD94-499484EF85A2}" presName="connSite" presStyleLbl="node1" presStyleIdx="0" presStyleCnt="4"/>
      <dgm:spPr/>
    </dgm:pt>
    <dgm:pt modelId="{D31BCB0E-7FCB-410E-BA3F-449F5A6D0E3E}" type="pres">
      <dgm:prSet presAssocID="{2A88E0F4-A608-45E0-AD94-499484EF85A2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A28CD23-C6F8-4D2A-B2A8-6AD7801F93E2}" type="pres">
      <dgm:prSet presAssocID="{F81A56F2-9349-4665-BE1F-0FE2718B146D}" presName="Name25" presStyleLbl="parChTrans1D1" presStyleIdx="0" presStyleCnt="3"/>
      <dgm:spPr/>
    </dgm:pt>
    <dgm:pt modelId="{DB0910FB-9F77-43FC-A275-4696C7D65F06}" type="pres">
      <dgm:prSet presAssocID="{38AE1C67-9D31-4B0F-AD06-249FD82B0661}" presName="node" presStyleCnt="0"/>
      <dgm:spPr/>
    </dgm:pt>
    <dgm:pt modelId="{E3AEB57F-8BCA-4BE0-953E-D72A717D2168}" type="pres">
      <dgm:prSet presAssocID="{38AE1C67-9D31-4B0F-AD06-249FD82B0661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E3953BE8-647D-44B6-97B5-7F8E847C84A6}" type="pres">
      <dgm:prSet presAssocID="{38AE1C67-9D31-4B0F-AD06-249FD82B0661}" presName="childNode" presStyleLbl="revTx" presStyleIdx="0" presStyleCnt="3">
        <dgm:presLayoutVars>
          <dgm:bulletEnabled val="1"/>
        </dgm:presLayoutVars>
      </dgm:prSet>
      <dgm:spPr/>
    </dgm:pt>
    <dgm:pt modelId="{3BB822EE-C22A-40D4-A381-63C6640FBFE1}" type="pres">
      <dgm:prSet presAssocID="{C2C2E51D-D599-4A4B-BD8E-F1D7B9ACB7E6}" presName="Name25" presStyleLbl="parChTrans1D1" presStyleIdx="1" presStyleCnt="3"/>
      <dgm:spPr/>
    </dgm:pt>
    <dgm:pt modelId="{1D2A5A88-7921-405C-928E-14BDD60AB51F}" type="pres">
      <dgm:prSet presAssocID="{4CD45531-5ED2-4F3A-B05A-D4E48CEE3C91}" presName="node" presStyleCnt="0"/>
      <dgm:spPr/>
    </dgm:pt>
    <dgm:pt modelId="{93A9505B-DEB8-41A9-A2B4-6DEF5645E3D9}" type="pres">
      <dgm:prSet presAssocID="{4CD45531-5ED2-4F3A-B05A-D4E48CEE3C91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A4C61851-42B9-4500-820D-951203B46EE7}" type="pres">
      <dgm:prSet presAssocID="{4CD45531-5ED2-4F3A-B05A-D4E48CEE3C91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AD69104-AF70-4969-B6B8-704D5BB05EB7}" type="pres">
      <dgm:prSet presAssocID="{E7BBE529-F7F3-4A05-AEE4-9D1985A32C47}" presName="Name25" presStyleLbl="parChTrans1D1" presStyleIdx="2" presStyleCnt="3"/>
      <dgm:spPr/>
    </dgm:pt>
    <dgm:pt modelId="{C0A4C8B7-2EBF-46E1-9B2F-D723FB898C2F}" type="pres">
      <dgm:prSet presAssocID="{37608F98-3208-4C34-8171-CFCCF4BD35CA}" presName="node" presStyleCnt="0"/>
      <dgm:spPr/>
    </dgm:pt>
    <dgm:pt modelId="{E820F9CB-FC16-400F-AB91-939DB6F58058}" type="pres">
      <dgm:prSet presAssocID="{37608F98-3208-4C34-8171-CFCCF4BD35CA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FF1A6E-5DA2-435E-9C5F-9B7585950A58}" type="pres">
      <dgm:prSet presAssocID="{37608F98-3208-4C34-8171-CFCCF4BD35CA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7B161EB-362B-49AD-A9A8-FE1B6A667C23}" srcId="{4CD45531-5ED2-4F3A-B05A-D4E48CEE3C91}" destId="{8C0E9BAB-C48B-4751-AA8C-A057252420D8}" srcOrd="0" destOrd="0" parTransId="{52866DC7-B329-40D5-875B-C9F29C8C5BB2}" sibTransId="{3DBEF046-5F91-4007-9D78-A73002FD1C26}"/>
    <dgm:cxn modelId="{59930AE1-7ED7-468B-A66D-580A026F7F5A}" type="presOf" srcId="{E7BBE529-F7F3-4A05-AEE4-9D1985A32C47}" destId="{AAD69104-AF70-4969-B6B8-704D5BB05EB7}" srcOrd="0" destOrd="0" presId="urn:microsoft.com/office/officeart/2005/8/layout/radial2"/>
    <dgm:cxn modelId="{7914A173-3F7D-4509-A75B-005D14D9A672}" type="presOf" srcId="{8C0E9BAB-C48B-4751-AA8C-A057252420D8}" destId="{A4C61851-42B9-4500-820D-951203B46EE7}" srcOrd="0" destOrd="0" presId="urn:microsoft.com/office/officeart/2005/8/layout/radial2"/>
    <dgm:cxn modelId="{104E21FA-E89A-49D1-B9AF-4E64020921F5}" type="presOf" srcId="{1D832FCC-9961-447E-95F5-D1B4BBA211AB}" destId="{3CFF1A6E-5DA2-435E-9C5F-9B7585950A58}" srcOrd="0" destOrd="0" presId="urn:microsoft.com/office/officeart/2005/8/layout/radial2"/>
    <dgm:cxn modelId="{12478320-E692-4197-B5FA-8C4C0FA3073E}" type="presOf" srcId="{EB12B8EE-FEAB-4200-9E19-4E16A4411094}" destId="{A4C61851-42B9-4500-820D-951203B46EE7}" srcOrd="0" destOrd="1" presId="urn:microsoft.com/office/officeart/2005/8/layout/radial2"/>
    <dgm:cxn modelId="{BCFBC38F-A118-453F-8194-0018161BB424}" srcId="{38AE1C67-9D31-4B0F-AD06-249FD82B0661}" destId="{50E03CA7-9802-4D53-A201-ACAE163A3F2E}" srcOrd="1" destOrd="0" parTransId="{1C7D6316-E225-47B4-95D1-6377D7774B09}" sibTransId="{7B5DBFB3-FECE-44F9-A0B5-6778252DABFE}"/>
    <dgm:cxn modelId="{3DB55859-0911-40EA-B27C-08DB8CA44F0D}" type="presOf" srcId="{4CD45531-5ED2-4F3A-B05A-D4E48CEE3C91}" destId="{93A9505B-DEB8-41A9-A2B4-6DEF5645E3D9}" srcOrd="0" destOrd="0" presId="urn:microsoft.com/office/officeart/2005/8/layout/radial2"/>
    <dgm:cxn modelId="{3A155BED-228B-4E02-93AE-536DADD05AA7}" type="presOf" srcId="{38AE1C67-9D31-4B0F-AD06-249FD82B0661}" destId="{E3AEB57F-8BCA-4BE0-953E-D72A717D2168}" srcOrd="0" destOrd="0" presId="urn:microsoft.com/office/officeart/2005/8/layout/radial2"/>
    <dgm:cxn modelId="{B6D16A14-A5E2-4347-83F9-6E36C93D7E70}" srcId="{2A88E0F4-A608-45E0-AD94-499484EF85A2}" destId="{37608F98-3208-4C34-8171-CFCCF4BD35CA}" srcOrd="2" destOrd="0" parTransId="{E7BBE529-F7F3-4A05-AEE4-9D1985A32C47}" sibTransId="{4A012EF5-DB55-4E09-A797-308081EAD882}"/>
    <dgm:cxn modelId="{F257EEF3-073A-41F4-961B-763D10323670}" srcId="{37608F98-3208-4C34-8171-CFCCF4BD35CA}" destId="{1D832FCC-9961-447E-95F5-D1B4BBA211AB}" srcOrd="0" destOrd="0" parTransId="{946FC2E2-7C2E-45C9-BE98-71ECFA2DFB3F}" sibTransId="{770DCDD7-C180-429D-AAB9-4E3DCE9F5882}"/>
    <dgm:cxn modelId="{5AE5A5B9-6E7A-40E3-A6BF-F1C2E9D7A9B4}" type="presOf" srcId="{F81A56F2-9349-4665-BE1F-0FE2718B146D}" destId="{AA28CD23-C6F8-4D2A-B2A8-6AD7801F93E2}" srcOrd="0" destOrd="0" presId="urn:microsoft.com/office/officeart/2005/8/layout/radial2"/>
    <dgm:cxn modelId="{6CB1B367-540C-4C76-A550-196F7FC0CCF1}" srcId="{38AE1C67-9D31-4B0F-AD06-249FD82B0661}" destId="{97791622-DA10-4ACE-9F5A-4D7A972FA953}" srcOrd="0" destOrd="0" parTransId="{2146376E-948E-413E-A6B5-DDEA51AB997E}" sibTransId="{41745900-5243-4F85-AEC0-64B1EA8D935A}"/>
    <dgm:cxn modelId="{CBB8DD05-C0BC-403C-BDE3-71D252521D72}" type="presOf" srcId="{50E03CA7-9802-4D53-A201-ACAE163A3F2E}" destId="{E3953BE8-647D-44B6-97B5-7F8E847C84A6}" srcOrd="0" destOrd="1" presId="urn:microsoft.com/office/officeart/2005/8/layout/radial2"/>
    <dgm:cxn modelId="{B2868098-3BAC-49BD-9B3C-D93906BC3F47}" type="presOf" srcId="{2392059A-AE33-4A15-986B-8F6704D8C67C}" destId="{3CFF1A6E-5DA2-435E-9C5F-9B7585950A58}" srcOrd="0" destOrd="1" presId="urn:microsoft.com/office/officeart/2005/8/layout/radial2"/>
    <dgm:cxn modelId="{170D9446-75DF-4CFF-95F2-17AE22560C35}" type="presOf" srcId="{37608F98-3208-4C34-8171-CFCCF4BD35CA}" destId="{E820F9CB-FC16-400F-AB91-939DB6F58058}" srcOrd="0" destOrd="0" presId="urn:microsoft.com/office/officeart/2005/8/layout/radial2"/>
    <dgm:cxn modelId="{C38754CA-2C04-4AFD-B177-60FE7CD7E656}" srcId="{37608F98-3208-4C34-8171-CFCCF4BD35CA}" destId="{2392059A-AE33-4A15-986B-8F6704D8C67C}" srcOrd="1" destOrd="0" parTransId="{94117D0F-F1C3-4D42-831D-5D10F1507950}" sibTransId="{EEC06CEF-D8E2-440C-802C-E461A5062F31}"/>
    <dgm:cxn modelId="{6BE93F39-5D98-45CD-876C-29377F0DFB41}" srcId="{2A88E0F4-A608-45E0-AD94-499484EF85A2}" destId="{38AE1C67-9D31-4B0F-AD06-249FD82B0661}" srcOrd="0" destOrd="0" parTransId="{F81A56F2-9349-4665-BE1F-0FE2718B146D}" sibTransId="{CB4033B9-3590-4FB3-A1CB-B35314CA8C7C}"/>
    <dgm:cxn modelId="{4AB056AC-E1A3-41CA-BB2B-1A7775245226}" srcId="{2A88E0F4-A608-45E0-AD94-499484EF85A2}" destId="{4CD45531-5ED2-4F3A-B05A-D4E48CEE3C91}" srcOrd="1" destOrd="0" parTransId="{C2C2E51D-D599-4A4B-BD8E-F1D7B9ACB7E6}" sibTransId="{311A0664-A31A-4635-877C-FC3D9B748DB2}"/>
    <dgm:cxn modelId="{D83C46A0-134B-4B7D-9472-54592849C7AB}" type="presOf" srcId="{2A88E0F4-A608-45E0-AD94-499484EF85A2}" destId="{E8DA74CA-36E8-4E4B-B0BC-193D2E1B9CE0}" srcOrd="0" destOrd="0" presId="urn:microsoft.com/office/officeart/2005/8/layout/radial2"/>
    <dgm:cxn modelId="{9AA6184C-E64B-4424-8D91-9480DE93E523}" srcId="{4CD45531-5ED2-4F3A-B05A-D4E48CEE3C91}" destId="{EB12B8EE-FEAB-4200-9E19-4E16A4411094}" srcOrd="1" destOrd="0" parTransId="{7551E771-AE42-4062-BF99-312218733CF4}" sibTransId="{F041F196-58AC-4D61-8681-8416424BF252}"/>
    <dgm:cxn modelId="{1BCF794F-9DE5-449E-812E-EACC39075371}" type="presOf" srcId="{C2C2E51D-D599-4A4B-BD8E-F1D7B9ACB7E6}" destId="{3BB822EE-C22A-40D4-A381-63C6640FBFE1}" srcOrd="0" destOrd="0" presId="urn:microsoft.com/office/officeart/2005/8/layout/radial2"/>
    <dgm:cxn modelId="{34B14ED0-797E-43F9-B24B-58392228A9C2}" type="presOf" srcId="{97791622-DA10-4ACE-9F5A-4D7A972FA953}" destId="{E3953BE8-647D-44B6-97B5-7F8E847C84A6}" srcOrd="0" destOrd="0" presId="urn:microsoft.com/office/officeart/2005/8/layout/radial2"/>
    <dgm:cxn modelId="{F181B14D-5129-4B94-A3A8-AA5697F64387}" type="presParOf" srcId="{E8DA74CA-36E8-4E4B-B0BC-193D2E1B9CE0}" destId="{33CABEEC-E9C5-4570-8852-649E5915C438}" srcOrd="0" destOrd="0" presId="urn:microsoft.com/office/officeart/2005/8/layout/radial2"/>
    <dgm:cxn modelId="{65914AF0-B434-453F-8DDF-2ACEC9EB0D6B}" type="presParOf" srcId="{33CABEEC-E9C5-4570-8852-649E5915C438}" destId="{EB4BF033-428A-4A85-AFA7-0300E59DCE0C}" srcOrd="0" destOrd="0" presId="urn:microsoft.com/office/officeart/2005/8/layout/radial2"/>
    <dgm:cxn modelId="{15A9F782-9788-49CB-8B38-6569476C8703}" type="presParOf" srcId="{EB4BF033-428A-4A85-AFA7-0300E59DCE0C}" destId="{BA879DA2-F7F0-4727-B2CF-36F64CC23739}" srcOrd="0" destOrd="0" presId="urn:microsoft.com/office/officeart/2005/8/layout/radial2"/>
    <dgm:cxn modelId="{6001A714-B9AA-41EB-9BB4-7B036B7C43BF}" type="presParOf" srcId="{EB4BF033-428A-4A85-AFA7-0300E59DCE0C}" destId="{D31BCB0E-7FCB-410E-BA3F-449F5A6D0E3E}" srcOrd="1" destOrd="0" presId="urn:microsoft.com/office/officeart/2005/8/layout/radial2"/>
    <dgm:cxn modelId="{265F8B94-F544-4484-BDAD-49A29D02940F}" type="presParOf" srcId="{33CABEEC-E9C5-4570-8852-649E5915C438}" destId="{AA28CD23-C6F8-4D2A-B2A8-6AD7801F93E2}" srcOrd="1" destOrd="0" presId="urn:microsoft.com/office/officeart/2005/8/layout/radial2"/>
    <dgm:cxn modelId="{3F854CC3-B7C2-4BD9-97DF-510BAA485D1F}" type="presParOf" srcId="{33CABEEC-E9C5-4570-8852-649E5915C438}" destId="{DB0910FB-9F77-43FC-A275-4696C7D65F06}" srcOrd="2" destOrd="0" presId="urn:microsoft.com/office/officeart/2005/8/layout/radial2"/>
    <dgm:cxn modelId="{09FD45CC-0E07-4358-B2CD-3FCEE8163CFE}" type="presParOf" srcId="{DB0910FB-9F77-43FC-A275-4696C7D65F06}" destId="{E3AEB57F-8BCA-4BE0-953E-D72A717D2168}" srcOrd="0" destOrd="0" presId="urn:microsoft.com/office/officeart/2005/8/layout/radial2"/>
    <dgm:cxn modelId="{6C38A934-4D12-4FD9-A7FE-68702FBF6041}" type="presParOf" srcId="{DB0910FB-9F77-43FC-A275-4696C7D65F06}" destId="{E3953BE8-647D-44B6-97B5-7F8E847C84A6}" srcOrd="1" destOrd="0" presId="urn:microsoft.com/office/officeart/2005/8/layout/radial2"/>
    <dgm:cxn modelId="{06187EB7-CB96-47D5-B362-4E77EB8AD806}" type="presParOf" srcId="{33CABEEC-E9C5-4570-8852-649E5915C438}" destId="{3BB822EE-C22A-40D4-A381-63C6640FBFE1}" srcOrd="3" destOrd="0" presId="urn:microsoft.com/office/officeart/2005/8/layout/radial2"/>
    <dgm:cxn modelId="{05A6CC6B-80AA-4D0F-A680-4E939CBAD959}" type="presParOf" srcId="{33CABEEC-E9C5-4570-8852-649E5915C438}" destId="{1D2A5A88-7921-405C-928E-14BDD60AB51F}" srcOrd="4" destOrd="0" presId="urn:microsoft.com/office/officeart/2005/8/layout/radial2"/>
    <dgm:cxn modelId="{6929960D-8FEC-4DF4-AF6F-00F5D9DD3468}" type="presParOf" srcId="{1D2A5A88-7921-405C-928E-14BDD60AB51F}" destId="{93A9505B-DEB8-41A9-A2B4-6DEF5645E3D9}" srcOrd="0" destOrd="0" presId="urn:microsoft.com/office/officeart/2005/8/layout/radial2"/>
    <dgm:cxn modelId="{3A45C7FB-64B3-4813-A12A-C3BB9868046A}" type="presParOf" srcId="{1D2A5A88-7921-405C-928E-14BDD60AB51F}" destId="{A4C61851-42B9-4500-820D-951203B46EE7}" srcOrd="1" destOrd="0" presId="urn:microsoft.com/office/officeart/2005/8/layout/radial2"/>
    <dgm:cxn modelId="{597277C9-1326-4A4C-9784-92E352EADCC4}" type="presParOf" srcId="{33CABEEC-E9C5-4570-8852-649E5915C438}" destId="{AAD69104-AF70-4969-B6B8-704D5BB05EB7}" srcOrd="5" destOrd="0" presId="urn:microsoft.com/office/officeart/2005/8/layout/radial2"/>
    <dgm:cxn modelId="{4FD16BC1-6FCF-401E-96EE-95EE9D9CD0B1}" type="presParOf" srcId="{33CABEEC-E9C5-4570-8852-649E5915C438}" destId="{C0A4C8B7-2EBF-46E1-9B2F-D723FB898C2F}" srcOrd="6" destOrd="0" presId="urn:microsoft.com/office/officeart/2005/8/layout/radial2"/>
    <dgm:cxn modelId="{331AFE0D-D377-4E51-9FEB-553437018BF9}" type="presParOf" srcId="{C0A4C8B7-2EBF-46E1-9B2F-D723FB898C2F}" destId="{E820F9CB-FC16-400F-AB91-939DB6F58058}" srcOrd="0" destOrd="0" presId="urn:microsoft.com/office/officeart/2005/8/layout/radial2"/>
    <dgm:cxn modelId="{2F82BDE7-DE49-4E10-9BF5-0039B9821242}" type="presParOf" srcId="{C0A4C8B7-2EBF-46E1-9B2F-D723FB898C2F}" destId="{3CFF1A6E-5DA2-435E-9C5F-9B7585950A5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DBBEEF-89A3-4380-90E7-92DCE98A9C30}">
      <dsp:nvSpPr>
        <dsp:cNvPr id="0" name=""/>
        <dsp:cNvSpPr/>
      </dsp:nvSpPr>
      <dsp:spPr>
        <a:xfrm>
          <a:off x="1838" y="0"/>
          <a:ext cx="1927389" cy="435133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雙手肥皂清潔，搓洗</a:t>
          </a:r>
          <a:r>
            <a:rPr lang="en-US" sz="28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40~60</a:t>
          </a:r>
          <a:r>
            <a:rPr lang="zh-TW" sz="28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秒</a:t>
          </a:r>
          <a:endParaRPr lang="zh-TW" sz="28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1838" y="1740535"/>
        <a:ext cx="1927389" cy="1740535"/>
      </dsp:txXfrm>
    </dsp:sp>
    <dsp:sp modelId="{BA0687C8-C408-43D7-814F-76B79C845F5B}">
      <dsp:nvSpPr>
        <dsp:cNvPr id="0" name=""/>
        <dsp:cNvSpPr/>
      </dsp:nvSpPr>
      <dsp:spPr>
        <a:xfrm>
          <a:off x="241035" y="261080"/>
          <a:ext cx="1448995" cy="144899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CA76F6-C7F4-40E2-AAFE-464BC8FE4C5C}">
      <dsp:nvSpPr>
        <dsp:cNvPr id="0" name=""/>
        <dsp:cNvSpPr/>
      </dsp:nvSpPr>
      <dsp:spPr>
        <a:xfrm>
          <a:off x="1987049" y="0"/>
          <a:ext cx="1927389" cy="4351338"/>
        </a:xfrm>
        <a:prstGeom prst="roundRect">
          <a:avLst>
            <a:gd name="adj" fmla="val 10000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口罩要遮住口鼻、蓋住下巴  </a:t>
          </a:r>
          <a:endParaRPr lang="zh-TW" altLang="en-US" sz="24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1987049" y="1740535"/>
        <a:ext cx="1927389" cy="1740535"/>
      </dsp:txXfrm>
    </dsp:sp>
    <dsp:sp modelId="{E5EA06B9-AB64-479A-A4A2-22D488DB1EB4}">
      <dsp:nvSpPr>
        <dsp:cNvPr id="0" name=""/>
        <dsp:cNvSpPr/>
      </dsp:nvSpPr>
      <dsp:spPr>
        <a:xfrm>
          <a:off x="2226246" y="261080"/>
          <a:ext cx="1448995" cy="144899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01DE67-5A12-4B37-BA5C-872B44A755F7}">
      <dsp:nvSpPr>
        <dsp:cNvPr id="0" name=""/>
        <dsp:cNvSpPr/>
      </dsp:nvSpPr>
      <dsp:spPr>
        <a:xfrm>
          <a:off x="3972260" y="0"/>
          <a:ext cx="1927389" cy="4351338"/>
        </a:xfrm>
        <a:prstGeom prst="roundRect">
          <a:avLst>
            <a:gd name="adj" fmla="val 10000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/>
            <a:t>噴</a:t>
          </a:r>
          <a:r>
            <a:rPr lang="en-US" sz="2700" kern="1200" dirty="0" smtClean="0"/>
            <a:t>75%</a:t>
          </a:r>
          <a:r>
            <a:rPr lang="zh-TW" sz="2700" kern="1200" dirty="0" smtClean="0"/>
            <a:t>酒精搓洗雙手</a:t>
          </a:r>
          <a:r>
            <a:rPr lang="en-US" sz="2700" kern="1200" dirty="0" smtClean="0"/>
            <a:t>20-30</a:t>
          </a:r>
          <a:r>
            <a:rPr lang="zh-TW" sz="2700" kern="1200" dirty="0" smtClean="0"/>
            <a:t>秒</a:t>
          </a:r>
          <a:endParaRPr lang="zh-TW" sz="2700" kern="1200" dirty="0"/>
        </a:p>
      </dsp:txBody>
      <dsp:txXfrm>
        <a:off x="3972260" y="1740535"/>
        <a:ext cx="1927389" cy="1740535"/>
      </dsp:txXfrm>
    </dsp:sp>
    <dsp:sp modelId="{D6CACF07-DCEE-417B-96F4-046A44D30DFE}">
      <dsp:nvSpPr>
        <dsp:cNvPr id="0" name=""/>
        <dsp:cNvSpPr/>
      </dsp:nvSpPr>
      <dsp:spPr>
        <a:xfrm>
          <a:off x="4211457" y="261080"/>
          <a:ext cx="1448995" cy="144899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5462BE-C8EC-4586-B46A-10F0BEACBC60}">
      <dsp:nvSpPr>
        <dsp:cNvPr id="0" name=""/>
        <dsp:cNvSpPr/>
      </dsp:nvSpPr>
      <dsp:spPr>
        <a:xfrm>
          <a:off x="5957471" y="0"/>
          <a:ext cx="1927389" cy="4351338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/>
            <a:t>有發燒、呼吸道症狀速就醫</a:t>
          </a:r>
          <a:endParaRPr lang="zh-TW" sz="2700" kern="1200" dirty="0"/>
        </a:p>
      </dsp:txBody>
      <dsp:txXfrm>
        <a:off x="5957471" y="1740535"/>
        <a:ext cx="1927389" cy="1740535"/>
      </dsp:txXfrm>
    </dsp:sp>
    <dsp:sp modelId="{834DED1A-6C13-452F-918F-57A1D53177F7}">
      <dsp:nvSpPr>
        <dsp:cNvPr id="0" name=""/>
        <dsp:cNvSpPr/>
      </dsp:nvSpPr>
      <dsp:spPr>
        <a:xfrm>
          <a:off x="6196668" y="261080"/>
          <a:ext cx="1448995" cy="144899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A58C68-7A7C-49FE-8A5A-0CA3778BD05A}">
      <dsp:nvSpPr>
        <dsp:cNvPr id="0" name=""/>
        <dsp:cNvSpPr/>
      </dsp:nvSpPr>
      <dsp:spPr>
        <a:xfrm>
          <a:off x="315467" y="3481070"/>
          <a:ext cx="7255764" cy="652700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25622B-E5A1-4055-8083-2908B3CFC120}">
      <dsp:nvSpPr>
        <dsp:cNvPr id="0" name=""/>
        <dsp:cNvSpPr/>
      </dsp:nvSpPr>
      <dsp:spPr>
        <a:xfrm>
          <a:off x="5811" y="1233623"/>
          <a:ext cx="2747555" cy="2327987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DB1EA4-5A07-46CC-9418-489872A60328}">
      <dsp:nvSpPr>
        <dsp:cNvPr id="0" name=""/>
        <dsp:cNvSpPr/>
      </dsp:nvSpPr>
      <dsp:spPr>
        <a:xfrm>
          <a:off x="2387493" y="1559397"/>
          <a:ext cx="1302850" cy="13560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大約</a:t>
          </a:r>
          <a:r>
            <a:rPr lang="en-US" sz="24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3</a:t>
          </a:r>
          <a:r>
            <a:rPr lang="zh-TW" sz="24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個步伐</a:t>
          </a:r>
          <a:endParaRPr lang="zh-TW" sz="24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2425652" y="1597556"/>
        <a:ext cx="1226532" cy="1279692"/>
      </dsp:txXfrm>
    </dsp:sp>
    <dsp:sp modelId="{8FB9045A-7C84-4186-942E-8846C725E87C}">
      <dsp:nvSpPr>
        <dsp:cNvPr id="0" name=""/>
        <dsp:cNvSpPr/>
      </dsp:nvSpPr>
      <dsp:spPr>
        <a:xfrm>
          <a:off x="5811" y="789726"/>
          <a:ext cx="2747555" cy="4008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室外至少</a:t>
          </a:r>
          <a:r>
            <a:rPr lang="en-US" sz="24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1</a:t>
          </a:r>
          <a:r>
            <a:rPr lang="zh-TW" sz="24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公尺</a:t>
          </a:r>
          <a:endParaRPr lang="zh-TW" sz="24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5811" y="789726"/>
        <a:ext cx="2747555" cy="400870"/>
      </dsp:txXfrm>
    </dsp:sp>
    <dsp:sp modelId="{60352D1A-7DD8-4003-8A62-FC2D42B8870D}">
      <dsp:nvSpPr>
        <dsp:cNvPr id="0" name=""/>
        <dsp:cNvSpPr/>
      </dsp:nvSpPr>
      <dsp:spPr>
        <a:xfrm>
          <a:off x="4196355" y="1233623"/>
          <a:ext cx="2747555" cy="2327987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F9F496-2211-4D0D-8DAC-2C62CD3F6476}">
      <dsp:nvSpPr>
        <dsp:cNvPr id="0" name=""/>
        <dsp:cNvSpPr/>
      </dsp:nvSpPr>
      <dsp:spPr>
        <a:xfrm>
          <a:off x="6578037" y="1559397"/>
          <a:ext cx="1302850" cy="13560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大約手臂的兩倍長</a:t>
          </a:r>
          <a:endParaRPr lang="zh-TW" altLang="en-US" sz="24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6616196" y="1597556"/>
        <a:ext cx="1226532" cy="1279692"/>
      </dsp:txXfrm>
    </dsp:sp>
    <dsp:sp modelId="{CCDB799C-0184-477E-AFB5-A6D4D0CC2619}">
      <dsp:nvSpPr>
        <dsp:cNvPr id="0" name=""/>
        <dsp:cNvSpPr/>
      </dsp:nvSpPr>
      <dsp:spPr>
        <a:xfrm>
          <a:off x="4196355" y="789726"/>
          <a:ext cx="2747555" cy="4008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室內至少</a:t>
          </a:r>
          <a:r>
            <a:rPr lang="en-US" sz="24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1.5</a:t>
          </a:r>
          <a:r>
            <a:rPr lang="zh-TW" sz="24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公尺</a:t>
          </a:r>
          <a:endParaRPr lang="zh-TW" sz="24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4196355" y="789726"/>
        <a:ext cx="2747555" cy="4008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D69104-AF70-4969-B6B8-704D5BB05EB7}">
      <dsp:nvSpPr>
        <dsp:cNvPr id="0" name=""/>
        <dsp:cNvSpPr/>
      </dsp:nvSpPr>
      <dsp:spPr>
        <a:xfrm rot="2562900">
          <a:off x="2748665" y="3050242"/>
          <a:ext cx="656685" cy="47724"/>
        </a:xfrm>
        <a:custGeom>
          <a:avLst/>
          <a:gdLst/>
          <a:ahLst/>
          <a:cxnLst/>
          <a:rect l="0" t="0" r="0" b="0"/>
          <a:pathLst>
            <a:path>
              <a:moveTo>
                <a:pt x="0" y="23862"/>
              </a:moveTo>
              <a:lnTo>
                <a:pt x="656685" y="2386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B822EE-C22A-40D4-A381-63C6640FBFE1}">
      <dsp:nvSpPr>
        <dsp:cNvPr id="0" name=""/>
        <dsp:cNvSpPr/>
      </dsp:nvSpPr>
      <dsp:spPr>
        <a:xfrm>
          <a:off x="2835762" y="2151806"/>
          <a:ext cx="730526" cy="47724"/>
        </a:xfrm>
        <a:custGeom>
          <a:avLst/>
          <a:gdLst/>
          <a:ahLst/>
          <a:cxnLst/>
          <a:rect l="0" t="0" r="0" b="0"/>
          <a:pathLst>
            <a:path>
              <a:moveTo>
                <a:pt x="0" y="23862"/>
              </a:moveTo>
              <a:lnTo>
                <a:pt x="730526" y="2386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28CD23-C6F8-4D2A-B2A8-6AD7801F93E2}">
      <dsp:nvSpPr>
        <dsp:cNvPr id="0" name=""/>
        <dsp:cNvSpPr/>
      </dsp:nvSpPr>
      <dsp:spPr>
        <a:xfrm rot="19037100">
          <a:off x="2748665" y="1253371"/>
          <a:ext cx="656685" cy="47724"/>
        </a:xfrm>
        <a:custGeom>
          <a:avLst/>
          <a:gdLst/>
          <a:ahLst/>
          <a:cxnLst/>
          <a:rect l="0" t="0" r="0" b="0"/>
          <a:pathLst>
            <a:path>
              <a:moveTo>
                <a:pt x="0" y="23862"/>
              </a:moveTo>
              <a:lnTo>
                <a:pt x="656685" y="2386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1BCB0E-7FCB-410E-BA3F-449F5A6D0E3E}">
      <dsp:nvSpPr>
        <dsp:cNvPr id="0" name=""/>
        <dsp:cNvSpPr/>
      </dsp:nvSpPr>
      <dsp:spPr>
        <a:xfrm>
          <a:off x="1058367" y="1130142"/>
          <a:ext cx="2091053" cy="209105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AEB57F-8BCA-4BE0-953E-D72A717D2168}">
      <dsp:nvSpPr>
        <dsp:cNvPr id="0" name=""/>
        <dsp:cNvSpPr/>
      </dsp:nvSpPr>
      <dsp:spPr>
        <a:xfrm>
          <a:off x="3151849" y="1644"/>
          <a:ext cx="1254632" cy="1254632"/>
        </a:xfrm>
        <a:prstGeom prst="ellipse">
          <a:avLst/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衛福部疾管署</a:t>
          </a:r>
          <a:endParaRPr lang="zh-TW" altLang="en-US" sz="20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3335586" y="185381"/>
        <a:ext cx="887158" cy="887158"/>
      </dsp:txXfrm>
    </dsp:sp>
    <dsp:sp modelId="{E3953BE8-647D-44B6-97B5-7F8E847C84A6}">
      <dsp:nvSpPr>
        <dsp:cNvPr id="0" name=""/>
        <dsp:cNvSpPr/>
      </dsp:nvSpPr>
      <dsp:spPr>
        <a:xfrm>
          <a:off x="4531945" y="1644"/>
          <a:ext cx="1881948" cy="1254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掌握最新疫情</a:t>
          </a:r>
          <a:endParaRPr lang="zh-TW" altLang="en-US" sz="20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了解防疫議題</a:t>
          </a:r>
          <a:endParaRPr lang="zh-TW" altLang="en-US" sz="20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4531945" y="1644"/>
        <a:ext cx="1881948" cy="1254632"/>
      </dsp:txXfrm>
    </dsp:sp>
    <dsp:sp modelId="{93A9505B-DEB8-41A9-A2B4-6DEF5645E3D9}">
      <dsp:nvSpPr>
        <dsp:cNvPr id="0" name=""/>
        <dsp:cNvSpPr/>
      </dsp:nvSpPr>
      <dsp:spPr>
        <a:xfrm>
          <a:off x="3566289" y="1548352"/>
          <a:ext cx="1254632" cy="1254632"/>
        </a:xfrm>
        <a:prstGeom prst="ellipse">
          <a:avLst/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防疫小測驗</a:t>
          </a:r>
          <a:endParaRPr lang="zh-TW" altLang="en-US" sz="20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3750026" y="1732089"/>
        <a:ext cx="887158" cy="887158"/>
      </dsp:txXfrm>
    </dsp:sp>
    <dsp:sp modelId="{A4C61851-42B9-4500-820D-951203B46EE7}">
      <dsp:nvSpPr>
        <dsp:cNvPr id="0" name=""/>
        <dsp:cNvSpPr/>
      </dsp:nvSpPr>
      <dsp:spPr>
        <a:xfrm>
          <a:off x="4946384" y="1548352"/>
          <a:ext cx="1881948" cy="1254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你的防疫觀念正確嗎？</a:t>
          </a:r>
          <a:endParaRPr lang="zh-TW" altLang="en-US" sz="20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擊敗新冠病毒，健康久久！</a:t>
          </a:r>
          <a:endParaRPr lang="zh-TW" altLang="en-US" sz="20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4946384" y="1548352"/>
        <a:ext cx="1881948" cy="1254632"/>
      </dsp:txXfrm>
    </dsp:sp>
    <dsp:sp modelId="{E820F9CB-FC16-400F-AB91-939DB6F58058}">
      <dsp:nvSpPr>
        <dsp:cNvPr id="0" name=""/>
        <dsp:cNvSpPr/>
      </dsp:nvSpPr>
      <dsp:spPr>
        <a:xfrm>
          <a:off x="3151849" y="3095061"/>
          <a:ext cx="1254632" cy="1254632"/>
        </a:xfrm>
        <a:prstGeom prst="ellipse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防疫影片</a:t>
          </a:r>
          <a:endParaRPr lang="zh-TW" altLang="en-US" sz="20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3335586" y="3278798"/>
        <a:ext cx="887158" cy="887158"/>
      </dsp:txXfrm>
    </dsp:sp>
    <dsp:sp modelId="{3CFF1A6E-5DA2-435E-9C5F-9B7585950A58}">
      <dsp:nvSpPr>
        <dsp:cNvPr id="0" name=""/>
        <dsp:cNvSpPr/>
      </dsp:nvSpPr>
      <dsp:spPr>
        <a:xfrm>
          <a:off x="4531945" y="3095061"/>
          <a:ext cx="1881948" cy="1254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觀賞防疫影片</a:t>
          </a:r>
          <a:endParaRPr lang="zh-TW" altLang="en-US" sz="20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照顧自己，愛護家人！</a:t>
          </a:r>
          <a:endParaRPr lang="zh-TW" altLang="en-US" sz="20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4531945" y="3095061"/>
        <a:ext cx="1881948" cy="12546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>
                <a:latin typeface="清松手寫體1" panose="00000500000000000000" pitchFamily="2" charset="-120"/>
                <a:ea typeface="清松手寫體1" panose="00000500000000000000" pitchFamily="2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1785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4763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258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9841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4632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5961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9920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7785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1053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8415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6908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5944">
              <a:srgbClr val="C4CAD2"/>
            </a:gs>
            <a:gs pos="13000">
              <a:schemeClr val="accent2">
                <a:lumMod val="60000"/>
                <a:lumOff val="40000"/>
              </a:schemeClr>
            </a:gs>
            <a:gs pos="73000">
              <a:schemeClr val="accent1">
                <a:lumMod val="45000"/>
                <a:lumOff val="5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0008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清松手寫體1" panose="00000500000000000000" pitchFamily="2" charset="-120"/>
          <a:ea typeface="清松手寫體1" panose="00000500000000000000" pitchFamily="2" charset="-120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文鼎細鋼筆行楷" panose="020B0602010101010101" pitchFamily="34" charset="-120"/>
          <a:ea typeface="文鼎細鋼筆行楷" panose="020B0602010101010101" pitchFamily="34" charset="-120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文鼎細鋼筆行楷" panose="020B0602010101010101" pitchFamily="34" charset="-120"/>
          <a:ea typeface="文鼎細鋼筆行楷" panose="020B0602010101010101" pitchFamily="34" charset="-120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文鼎細鋼筆行楷" panose="020B0602010101010101" pitchFamily="34" charset="-120"/>
          <a:ea typeface="文鼎細鋼筆行楷" panose="020B0602010101010101" pitchFamily="34" charset="-120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文鼎細鋼筆行楷" panose="020B0602010101010101" pitchFamily="34" charset="-120"/>
          <a:ea typeface="文鼎細鋼筆行楷" panose="020B0602010101010101" pitchFamily="34" charset="-120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文鼎細鋼筆行楷" panose="020B0602010101010101" pitchFamily="34" charset="-120"/>
          <a:ea typeface="文鼎細鋼筆行楷" panose="020B0602010101010101" pitchFamily="34" charset="-120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178" y="260648"/>
            <a:ext cx="6858000" cy="657027"/>
          </a:xfrm>
        </p:spPr>
        <p:txBody>
          <a:bodyPr>
            <a:noAutofit/>
          </a:bodyPr>
          <a:lstStyle/>
          <a:p>
            <a:r>
              <a:rPr lang="zh-TW" altLang="en-US" sz="5400" dirty="0">
                <a:latin typeface="+mj-ea"/>
              </a:rPr>
              <a:t>防疫大作戰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03648" y="1309276"/>
            <a:ext cx="6858000" cy="547042"/>
          </a:xfrm>
        </p:spPr>
        <p:txBody>
          <a:bodyPr>
            <a:normAutofit/>
          </a:bodyPr>
          <a:lstStyle/>
          <a:p>
            <a:r>
              <a:rPr lang="zh-TW" altLang="en-US" sz="32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794961"/>
            <a:ext cx="5333834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5400" smtClean="0">
                <a:latin typeface="+mj-ea"/>
              </a:rPr>
              <a:t>新型冠狀病毒 防疫須知</a:t>
            </a:r>
            <a:endParaRPr lang="zh-TW" altLang="en-US" sz="5400" dirty="0">
              <a:latin typeface="+mj-ea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835211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4000">
              <a:schemeClr val="accent4">
                <a:lumMod val="20000"/>
                <a:lumOff val="80000"/>
              </a:schemeClr>
            </a:gs>
            <a:gs pos="13000">
              <a:schemeClr val="accent2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5400" dirty="0">
                <a:latin typeface="+mj-ea"/>
              </a:rPr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9079623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5400" dirty="0">
                <a:latin typeface="+mj-ea"/>
              </a:rPr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1606448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1358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文鼎細鋼筆行楷</vt:lpstr>
      <vt:lpstr>清松手寫體1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2021-12-02T06:14:17Z</dcterms:modified>
</cp:coreProperties>
</file>