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6D2311-9F57-4232-9F53-C69D48C2250D}" type="doc">
      <dgm:prSet loTypeId="urn:microsoft.com/office/officeart/2005/8/layout/hList7" loCatId="picture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C97FFC3-2E30-4859-97AA-E28698B2A8F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9F4DA35F-9BE2-4A4E-90D1-051B1C4C8A07}" type="parTrans" cxnId="{29CD2DD7-CFE6-4080-B319-CE7E579F4E90}">
      <dgm:prSet/>
      <dgm:spPr/>
      <dgm:t>
        <a:bodyPr/>
        <a:lstStyle/>
        <a:p>
          <a:endParaRPr lang="zh-TW" altLang="en-US"/>
        </a:p>
      </dgm:t>
    </dgm:pt>
    <dgm:pt modelId="{6C45C55F-A9FC-47AC-9E48-A2011FCEA801}" type="sibTrans" cxnId="{29CD2DD7-CFE6-4080-B319-CE7E579F4E90}">
      <dgm:prSet/>
      <dgm:spPr/>
      <dgm:t>
        <a:bodyPr/>
        <a:lstStyle/>
        <a:p>
          <a:endParaRPr lang="zh-TW" altLang="en-US"/>
        </a:p>
      </dgm:t>
    </dgm:pt>
    <dgm:pt modelId="{7D9DB0FA-7D52-400B-A9BA-64CCB7117905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3226D7C-2468-46F3-B465-1D9FE57AF97B}" type="parTrans" cxnId="{3D7BE8FA-3DD0-4470-90D2-086A4DA12E44}">
      <dgm:prSet/>
      <dgm:spPr/>
      <dgm:t>
        <a:bodyPr/>
        <a:lstStyle/>
        <a:p>
          <a:endParaRPr lang="zh-TW" altLang="en-US"/>
        </a:p>
      </dgm:t>
    </dgm:pt>
    <dgm:pt modelId="{C428E48B-F9B5-4B6C-BEA2-F2453A67CAB1}" type="sibTrans" cxnId="{3D7BE8FA-3DD0-4470-90D2-086A4DA12E44}">
      <dgm:prSet/>
      <dgm:spPr/>
      <dgm:t>
        <a:bodyPr/>
        <a:lstStyle/>
        <a:p>
          <a:endParaRPr lang="zh-TW" altLang="en-US"/>
        </a:p>
      </dgm:t>
    </dgm:pt>
    <dgm:pt modelId="{2EAB321F-73E4-45A0-87B2-C9435FEB987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F5BCF45-CD4F-4E3C-9C10-7A089D5B1AC0}" type="parTrans" cxnId="{4341212D-DF35-48E3-887E-CF95F6FB9CF7}">
      <dgm:prSet/>
      <dgm:spPr/>
      <dgm:t>
        <a:bodyPr/>
        <a:lstStyle/>
        <a:p>
          <a:endParaRPr lang="zh-TW" altLang="en-US"/>
        </a:p>
      </dgm:t>
    </dgm:pt>
    <dgm:pt modelId="{A10693E9-220C-4D1E-898B-7A8C7796F0AB}" type="sibTrans" cxnId="{4341212D-DF35-48E3-887E-CF95F6FB9CF7}">
      <dgm:prSet/>
      <dgm:spPr/>
      <dgm:t>
        <a:bodyPr/>
        <a:lstStyle/>
        <a:p>
          <a:endParaRPr lang="zh-TW" altLang="en-US"/>
        </a:p>
      </dgm:t>
    </dgm:pt>
    <dgm:pt modelId="{3937D72E-B34D-42BD-8339-078046A154E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80179D2-57E7-40F5-B7E3-D62990724313}" type="parTrans" cxnId="{157BC585-2749-4CDE-877A-BDBEF600601A}">
      <dgm:prSet/>
      <dgm:spPr/>
      <dgm:t>
        <a:bodyPr/>
        <a:lstStyle/>
        <a:p>
          <a:endParaRPr lang="zh-TW" altLang="en-US"/>
        </a:p>
      </dgm:t>
    </dgm:pt>
    <dgm:pt modelId="{11690557-0E3F-4FD5-B5E7-15361F3B8265}" type="sibTrans" cxnId="{157BC585-2749-4CDE-877A-BDBEF600601A}">
      <dgm:prSet/>
      <dgm:spPr/>
      <dgm:t>
        <a:bodyPr/>
        <a:lstStyle/>
        <a:p>
          <a:endParaRPr lang="zh-TW" altLang="en-US"/>
        </a:p>
      </dgm:t>
    </dgm:pt>
    <dgm:pt modelId="{87339EF1-AFC1-4730-931F-366CEA6A73D2}" type="pres">
      <dgm:prSet presAssocID="{C86D2311-9F57-4232-9F53-C69D48C2250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505C9D2-10DE-434B-AD89-18BE73A7BED0}" type="pres">
      <dgm:prSet presAssocID="{C86D2311-9F57-4232-9F53-C69D48C2250D}" presName="fgShape" presStyleLbl="fgShp" presStyleIdx="0" presStyleCnt="1"/>
      <dgm:spPr/>
    </dgm:pt>
    <dgm:pt modelId="{CFA9C05C-AA3A-4396-8D01-54A32D8F30A7}" type="pres">
      <dgm:prSet presAssocID="{C86D2311-9F57-4232-9F53-C69D48C2250D}" presName="linComp" presStyleCnt="0"/>
      <dgm:spPr/>
    </dgm:pt>
    <dgm:pt modelId="{9C7EE73D-C416-4E85-AE8C-33483F82C98B}" type="pres">
      <dgm:prSet presAssocID="{BC97FFC3-2E30-4859-97AA-E28698B2A8F3}" presName="compNode" presStyleCnt="0"/>
      <dgm:spPr/>
    </dgm:pt>
    <dgm:pt modelId="{C955CD8F-79BF-4325-8BFE-03C8205825A6}" type="pres">
      <dgm:prSet presAssocID="{BC97FFC3-2E30-4859-97AA-E28698B2A8F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042FE58-2B50-441A-AB38-02033EC029B7}" type="pres">
      <dgm:prSet presAssocID="{BC97FFC3-2E30-4859-97AA-E28698B2A8F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CBC4A9-9DF0-4650-89D6-365AE15B6BBF}" type="pres">
      <dgm:prSet presAssocID="{BC97FFC3-2E30-4859-97AA-E28698B2A8F3}" presName="invisiNode" presStyleLbl="node1" presStyleIdx="0" presStyleCnt="4"/>
      <dgm:spPr/>
    </dgm:pt>
    <dgm:pt modelId="{E2CF6F9B-0B22-4871-B923-A1AAAB147933}" type="pres">
      <dgm:prSet presAssocID="{BC97FFC3-2E30-4859-97AA-E28698B2A8F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028AAE6-BF33-40AD-B27E-84E887DD0460}" type="pres">
      <dgm:prSet presAssocID="{6C45C55F-A9FC-47AC-9E48-A2011FCEA80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2DB9F72-DEB2-4AB6-B6B2-DC2B1708DBEF}" type="pres">
      <dgm:prSet presAssocID="{7D9DB0FA-7D52-400B-A9BA-64CCB7117905}" presName="compNode" presStyleCnt="0"/>
      <dgm:spPr/>
    </dgm:pt>
    <dgm:pt modelId="{7A29A816-9694-43CD-84AC-0637DB1D1292}" type="pres">
      <dgm:prSet presAssocID="{7D9DB0FA-7D52-400B-A9BA-64CCB711790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C3B1F40-74F0-4FAF-80CC-07FD131B8441}" type="pres">
      <dgm:prSet presAssocID="{7D9DB0FA-7D52-400B-A9BA-64CCB711790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0CB1B1-5E1B-4C96-B388-EEE1563332AF}" type="pres">
      <dgm:prSet presAssocID="{7D9DB0FA-7D52-400B-A9BA-64CCB7117905}" presName="invisiNode" presStyleLbl="node1" presStyleIdx="1" presStyleCnt="4"/>
      <dgm:spPr/>
    </dgm:pt>
    <dgm:pt modelId="{32D7086E-E5A7-41DE-9A89-25B9E338D3B4}" type="pres">
      <dgm:prSet presAssocID="{7D9DB0FA-7D52-400B-A9BA-64CCB7117905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7FFE2BC-68A6-49DB-AE59-0596A8CBE528}" type="pres">
      <dgm:prSet presAssocID="{C428E48B-F9B5-4B6C-BEA2-F2453A67CAB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40D870A-C83C-484A-B4B7-8D79076FCE45}" type="pres">
      <dgm:prSet presAssocID="{2EAB321F-73E4-45A0-87B2-C9435FEB987B}" presName="compNode" presStyleCnt="0"/>
      <dgm:spPr/>
    </dgm:pt>
    <dgm:pt modelId="{F57837DD-43B9-47BD-A68B-D1DAE89D3D23}" type="pres">
      <dgm:prSet presAssocID="{2EAB321F-73E4-45A0-87B2-C9435FEB987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A543C53-A902-4F8E-9686-D1740295D83D}" type="pres">
      <dgm:prSet presAssocID="{2EAB321F-73E4-45A0-87B2-C9435FEB987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FD8A52-F991-444E-8379-E4942955D965}" type="pres">
      <dgm:prSet presAssocID="{2EAB321F-73E4-45A0-87B2-C9435FEB987B}" presName="invisiNode" presStyleLbl="node1" presStyleIdx="2" presStyleCnt="4"/>
      <dgm:spPr/>
    </dgm:pt>
    <dgm:pt modelId="{F8663768-9E34-4C02-A354-9D9D11408B33}" type="pres">
      <dgm:prSet presAssocID="{2EAB321F-73E4-45A0-87B2-C9435FEB987B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E78F96E-C7BF-4192-82B1-7A297A2B1467}" type="pres">
      <dgm:prSet presAssocID="{A10693E9-220C-4D1E-898B-7A8C7796F0A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E33EC92-F758-4D1E-BD45-26C12162D290}" type="pres">
      <dgm:prSet presAssocID="{3937D72E-B34D-42BD-8339-078046A154E1}" presName="compNode" presStyleCnt="0"/>
      <dgm:spPr/>
    </dgm:pt>
    <dgm:pt modelId="{2581F879-78AC-4396-8B5D-8A9A7AF1254F}" type="pres">
      <dgm:prSet presAssocID="{3937D72E-B34D-42BD-8339-078046A154E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02C7C19-8133-4742-9424-C93B4602F869}" type="pres">
      <dgm:prSet presAssocID="{3937D72E-B34D-42BD-8339-078046A154E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E72AEA-AA3B-46CF-8F6E-2C0EDFFE4F0C}" type="pres">
      <dgm:prSet presAssocID="{3937D72E-B34D-42BD-8339-078046A154E1}" presName="invisiNode" presStyleLbl="node1" presStyleIdx="3" presStyleCnt="4"/>
      <dgm:spPr/>
    </dgm:pt>
    <dgm:pt modelId="{CB67EBC0-15FD-49FA-812C-04A97B1C1B5E}" type="pres">
      <dgm:prSet presAssocID="{3937D72E-B34D-42BD-8339-078046A154E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AED5D744-194E-4965-9446-BBC584563368}" type="presOf" srcId="{3937D72E-B34D-42BD-8339-078046A154E1}" destId="{2581F879-78AC-4396-8B5D-8A9A7AF1254F}" srcOrd="0" destOrd="0" presId="urn:microsoft.com/office/officeart/2005/8/layout/hList7"/>
    <dgm:cxn modelId="{E9284276-14E8-4CF3-8B34-F50D903C8490}" type="presOf" srcId="{A10693E9-220C-4D1E-898B-7A8C7796F0AB}" destId="{DE78F96E-C7BF-4192-82B1-7A297A2B1467}" srcOrd="0" destOrd="0" presId="urn:microsoft.com/office/officeart/2005/8/layout/hList7"/>
    <dgm:cxn modelId="{4341212D-DF35-48E3-887E-CF95F6FB9CF7}" srcId="{C86D2311-9F57-4232-9F53-C69D48C2250D}" destId="{2EAB321F-73E4-45A0-87B2-C9435FEB987B}" srcOrd="2" destOrd="0" parTransId="{2F5BCF45-CD4F-4E3C-9C10-7A089D5B1AC0}" sibTransId="{A10693E9-220C-4D1E-898B-7A8C7796F0AB}"/>
    <dgm:cxn modelId="{3D7BE8FA-3DD0-4470-90D2-086A4DA12E44}" srcId="{C86D2311-9F57-4232-9F53-C69D48C2250D}" destId="{7D9DB0FA-7D52-400B-A9BA-64CCB7117905}" srcOrd="1" destOrd="0" parTransId="{53226D7C-2468-46F3-B465-1D9FE57AF97B}" sibTransId="{C428E48B-F9B5-4B6C-BEA2-F2453A67CAB1}"/>
    <dgm:cxn modelId="{DF68F4E6-2C1A-416A-B512-D01F2B62403C}" type="presOf" srcId="{7D9DB0FA-7D52-400B-A9BA-64CCB7117905}" destId="{7A29A816-9694-43CD-84AC-0637DB1D1292}" srcOrd="0" destOrd="0" presId="urn:microsoft.com/office/officeart/2005/8/layout/hList7"/>
    <dgm:cxn modelId="{29CD2DD7-CFE6-4080-B319-CE7E579F4E90}" srcId="{C86D2311-9F57-4232-9F53-C69D48C2250D}" destId="{BC97FFC3-2E30-4859-97AA-E28698B2A8F3}" srcOrd="0" destOrd="0" parTransId="{9F4DA35F-9BE2-4A4E-90D1-051B1C4C8A07}" sibTransId="{6C45C55F-A9FC-47AC-9E48-A2011FCEA801}"/>
    <dgm:cxn modelId="{73664391-4FBC-44EF-B270-FA78378AD4B5}" type="presOf" srcId="{2EAB321F-73E4-45A0-87B2-C9435FEB987B}" destId="{4A543C53-A902-4F8E-9686-D1740295D83D}" srcOrd="1" destOrd="0" presId="urn:microsoft.com/office/officeart/2005/8/layout/hList7"/>
    <dgm:cxn modelId="{231D96DF-4220-4F5F-910A-54345D432894}" type="presOf" srcId="{BC97FFC3-2E30-4859-97AA-E28698B2A8F3}" destId="{C955CD8F-79BF-4325-8BFE-03C8205825A6}" srcOrd="0" destOrd="0" presId="urn:microsoft.com/office/officeart/2005/8/layout/hList7"/>
    <dgm:cxn modelId="{157BC585-2749-4CDE-877A-BDBEF600601A}" srcId="{C86D2311-9F57-4232-9F53-C69D48C2250D}" destId="{3937D72E-B34D-42BD-8339-078046A154E1}" srcOrd="3" destOrd="0" parTransId="{C80179D2-57E7-40F5-B7E3-D62990724313}" sibTransId="{11690557-0E3F-4FD5-B5E7-15361F3B8265}"/>
    <dgm:cxn modelId="{D764A5FF-E53C-49D6-9D9F-447AB4460F3D}" type="presOf" srcId="{C86D2311-9F57-4232-9F53-C69D48C2250D}" destId="{87339EF1-AFC1-4730-931F-366CEA6A73D2}" srcOrd="0" destOrd="0" presId="urn:microsoft.com/office/officeart/2005/8/layout/hList7"/>
    <dgm:cxn modelId="{E53DEAE8-C617-4D5F-A799-0A8B3C28851B}" type="presOf" srcId="{7D9DB0FA-7D52-400B-A9BA-64CCB7117905}" destId="{DC3B1F40-74F0-4FAF-80CC-07FD131B8441}" srcOrd="1" destOrd="0" presId="urn:microsoft.com/office/officeart/2005/8/layout/hList7"/>
    <dgm:cxn modelId="{391B0A5E-D7D3-4618-B8D2-D8C649ECC8F9}" type="presOf" srcId="{C428E48B-F9B5-4B6C-BEA2-F2453A67CAB1}" destId="{07FFE2BC-68A6-49DB-AE59-0596A8CBE528}" srcOrd="0" destOrd="0" presId="urn:microsoft.com/office/officeart/2005/8/layout/hList7"/>
    <dgm:cxn modelId="{94269646-428D-4CBF-A133-767657F29FA5}" type="presOf" srcId="{2EAB321F-73E4-45A0-87B2-C9435FEB987B}" destId="{F57837DD-43B9-47BD-A68B-D1DAE89D3D23}" srcOrd="0" destOrd="0" presId="urn:microsoft.com/office/officeart/2005/8/layout/hList7"/>
    <dgm:cxn modelId="{B4EA4A55-F1F3-4279-A56E-10920C78BFDE}" type="presOf" srcId="{3937D72E-B34D-42BD-8339-078046A154E1}" destId="{902C7C19-8133-4742-9424-C93B4602F869}" srcOrd="1" destOrd="0" presId="urn:microsoft.com/office/officeart/2005/8/layout/hList7"/>
    <dgm:cxn modelId="{DBFB0310-57FB-41AF-9772-09B6D0E3039A}" type="presOf" srcId="{6C45C55F-A9FC-47AC-9E48-A2011FCEA801}" destId="{8028AAE6-BF33-40AD-B27E-84E887DD0460}" srcOrd="0" destOrd="0" presId="urn:microsoft.com/office/officeart/2005/8/layout/hList7"/>
    <dgm:cxn modelId="{6AA839CB-B81C-4F08-9A28-595B1175715C}" type="presOf" srcId="{BC97FFC3-2E30-4859-97AA-E28698B2A8F3}" destId="{D042FE58-2B50-441A-AB38-02033EC029B7}" srcOrd="1" destOrd="0" presId="urn:microsoft.com/office/officeart/2005/8/layout/hList7"/>
    <dgm:cxn modelId="{B6E936CB-3568-41C9-AA1B-92347AE18AE4}" type="presParOf" srcId="{87339EF1-AFC1-4730-931F-366CEA6A73D2}" destId="{B505C9D2-10DE-434B-AD89-18BE73A7BED0}" srcOrd="0" destOrd="0" presId="urn:microsoft.com/office/officeart/2005/8/layout/hList7"/>
    <dgm:cxn modelId="{C281C532-1CEA-4717-A5C3-4F0AEEB6AE72}" type="presParOf" srcId="{87339EF1-AFC1-4730-931F-366CEA6A73D2}" destId="{CFA9C05C-AA3A-4396-8D01-54A32D8F30A7}" srcOrd="1" destOrd="0" presId="urn:microsoft.com/office/officeart/2005/8/layout/hList7"/>
    <dgm:cxn modelId="{4F0B1CBD-B035-48EF-9442-87B7C6459383}" type="presParOf" srcId="{CFA9C05C-AA3A-4396-8D01-54A32D8F30A7}" destId="{9C7EE73D-C416-4E85-AE8C-33483F82C98B}" srcOrd="0" destOrd="0" presId="urn:microsoft.com/office/officeart/2005/8/layout/hList7"/>
    <dgm:cxn modelId="{26452707-36BE-4E7F-8240-5E45516822B2}" type="presParOf" srcId="{9C7EE73D-C416-4E85-AE8C-33483F82C98B}" destId="{C955CD8F-79BF-4325-8BFE-03C8205825A6}" srcOrd="0" destOrd="0" presId="urn:microsoft.com/office/officeart/2005/8/layout/hList7"/>
    <dgm:cxn modelId="{63B7DD11-199D-4A1E-BF79-679BB8A6E109}" type="presParOf" srcId="{9C7EE73D-C416-4E85-AE8C-33483F82C98B}" destId="{D042FE58-2B50-441A-AB38-02033EC029B7}" srcOrd="1" destOrd="0" presId="urn:microsoft.com/office/officeart/2005/8/layout/hList7"/>
    <dgm:cxn modelId="{FED2E08B-D58E-404D-9467-D6D09981525D}" type="presParOf" srcId="{9C7EE73D-C416-4E85-AE8C-33483F82C98B}" destId="{F8CBC4A9-9DF0-4650-89D6-365AE15B6BBF}" srcOrd="2" destOrd="0" presId="urn:microsoft.com/office/officeart/2005/8/layout/hList7"/>
    <dgm:cxn modelId="{85C8B988-E1FE-4305-AFA1-7533414A52FA}" type="presParOf" srcId="{9C7EE73D-C416-4E85-AE8C-33483F82C98B}" destId="{E2CF6F9B-0B22-4871-B923-A1AAAB147933}" srcOrd="3" destOrd="0" presId="urn:microsoft.com/office/officeart/2005/8/layout/hList7"/>
    <dgm:cxn modelId="{FE0C0554-4BEF-47AB-8E1D-64528088402B}" type="presParOf" srcId="{CFA9C05C-AA3A-4396-8D01-54A32D8F30A7}" destId="{8028AAE6-BF33-40AD-B27E-84E887DD0460}" srcOrd="1" destOrd="0" presId="urn:microsoft.com/office/officeart/2005/8/layout/hList7"/>
    <dgm:cxn modelId="{F67D8CE6-56BB-4B38-991D-62EE87EB383C}" type="presParOf" srcId="{CFA9C05C-AA3A-4396-8D01-54A32D8F30A7}" destId="{02DB9F72-DEB2-4AB6-B6B2-DC2B1708DBEF}" srcOrd="2" destOrd="0" presId="urn:microsoft.com/office/officeart/2005/8/layout/hList7"/>
    <dgm:cxn modelId="{3DA60B87-EC72-46F1-9964-ED711FEF7CD6}" type="presParOf" srcId="{02DB9F72-DEB2-4AB6-B6B2-DC2B1708DBEF}" destId="{7A29A816-9694-43CD-84AC-0637DB1D1292}" srcOrd="0" destOrd="0" presId="urn:microsoft.com/office/officeart/2005/8/layout/hList7"/>
    <dgm:cxn modelId="{37BA06DF-691F-41BD-BA04-25227DC70844}" type="presParOf" srcId="{02DB9F72-DEB2-4AB6-B6B2-DC2B1708DBEF}" destId="{DC3B1F40-74F0-4FAF-80CC-07FD131B8441}" srcOrd="1" destOrd="0" presId="urn:microsoft.com/office/officeart/2005/8/layout/hList7"/>
    <dgm:cxn modelId="{3F57B510-7FE9-4099-8ED6-F760BED89762}" type="presParOf" srcId="{02DB9F72-DEB2-4AB6-B6B2-DC2B1708DBEF}" destId="{760CB1B1-5E1B-4C96-B388-EEE1563332AF}" srcOrd="2" destOrd="0" presId="urn:microsoft.com/office/officeart/2005/8/layout/hList7"/>
    <dgm:cxn modelId="{5E56ED02-889D-4542-896B-98B42A661218}" type="presParOf" srcId="{02DB9F72-DEB2-4AB6-B6B2-DC2B1708DBEF}" destId="{32D7086E-E5A7-41DE-9A89-25B9E338D3B4}" srcOrd="3" destOrd="0" presId="urn:microsoft.com/office/officeart/2005/8/layout/hList7"/>
    <dgm:cxn modelId="{2743A366-7C0A-4349-8443-2950D0F503F3}" type="presParOf" srcId="{CFA9C05C-AA3A-4396-8D01-54A32D8F30A7}" destId="{07FFE2BC-68A6-49DB-AE59-0596A8CBE528}" srcOrd="3" destOrd="0" presId="urn:microsoft.com/office/officeart/2005/8/layout/hList7"/>
    <dgm:cxn modelId="{EEBF0ABE-9714-484A-BB07-BDDF618C6D9D}" type="presParOf" srcId="{CFA9C05C-AA3A-4396-8D01-54A32D8F30A7}" destId="{240D870A-C83C-484A-B4B7-8D79076FCE45}" srcOrd="4" destOrd="0" presId="urn:microsoft.com/office/officeart/2005/8/layout/hList7"/>
    <dgm:cxn modelId="{853FE9BC-5FCC-485E-8496-6758CE7475A0}" type="presParOf" srcId="{240D870A-C83C-484A-B4B7-8D79076FCE45}" destId="{F57837DD-43B9-47BD-A68B-D1DAE89D3D23}" srcOrd="0" destOrd="0" presId="urn:microsoft.com/office/officeart/2005/8/layout/hList7"/>
    <dgm:cxn modelId="{621F9C04-5BA6-4057-8254-A7CF57151C93}" type="presParOf" srcId="{240D870A-C83C-484A-B4B7-8D79076FCE45}" destId="{4A543C53-A902-4F8E-9686-D1740295D83D}" srcOrd="1" destOrd="0" presId="urn:microsoft.com/office/officeart/2005/8/layout/hList7"/>
    <dgm:cxn modelId="{8E48503C-7906-4A77-A581-DE4C71020211}" type="presParOf" srcId="{240D870A-C83C-484A-B4B7-8D79076FCE45}" destId="{72FD8A52-F991-444E-8379-E4942955D965}" srcOrd="2" destOrd="0" presId="urn:microsoft.com/office/officeart/2005/8/layout/hList7"/>
    <dgm:cxn modelId="{F4AEB3D8-9125-4492-8231-87C8888BA9E0}" type="presParOf" srcId="{240D870A-C83C-484A-B4B7-8D79076FCE45}" destId="{F8663768-9E34-4C02-A354-9D9D11408B33}" srcOrd="3" destOrd="0" presId="urn:microsoft.com/office/officeart/2005/8/layout/hList7"/>
    <dgm:cxn modelId="{D2FBC4DB-DD6C-408F-900E-4D28C414BCDD}" type="presParOf" srcId="{CFA9C05C-AA3A-4396-8D01-54A32D8F30A7}" destId="{DE78F96E-C7BF-4192-82B1-7A297A2B1467}" srcOrd="5" destOrd="0" presId="urn:microsoft.com/office/officeart/2005/8/layout/hList7"/>
    <dgm:cxn modelId="{6D790DD2-69D7-463E-8EDF-F63BAF63DBA4}" type="presParOf" srcId="{CFA9C05C-AA3A-4396-8D01-54A32D8F30A7}" destId="{CE33EC92-F758-4D1E-BD45-26C12162D290}" srcOrd="6" destOrd="0" presId="urn:microsoft.com/office/officeart/2005/8/layout/hList7"/>
    <dgm:cxn modelId="{8CA10CF2-743B-4CA5-966B-C479FC3B49F2}" type="presParOf" srcId="{CE33EC92-F758-4D1E-BD45-26C12162D290}" destId="{2581F879-78AC-4396-8B5D-8A9A7AF1254F}" srcOrd="0" destOrd="0" presId="urn:microsoft.com/office/officeart/2005/8/layout/hList7"/>
    <dgm:cxn modelId="{A586953B-560D-4521-BA4B-452C99A0A7CC}" type="presParOf" srcId="{CE33EC92-F758-4D1E-BD45-26C12162D290}" destId="{902C7C19-8133-4742-9424-C93B4602F869}" srcOrd="1" destOrd="0" presId="urn:microsoft.com/office/officeart/2005/8/layout/hList7"/>
    <dgm:cxn modelId="{A24EDC63-9151-4FFC-AD14-3F2B13735318}" type="presParOf" srcId="{CE33EC92-F758-4D1E-BD45-26C12162D290}" destId="{47E72AEA-AA3B-46CF-8F6E-2C0EDFFE4F0C}" srcOrd="2" destOrd="0" presId="urn:microsoft.com/office/officeart/2005/8/layout/hList7"/>
    <dgm:cxn modelId="{966F8324-361F-41F3-B6DD-69C885FD749F}" type="presParOf" srcId="{CE33EC92-F758-4D1E-BD45-26C12162D290}" destId="{CB67EBC0-15FD-49FA-812C-04A97B1C1B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D511F1-D674-4D6A-A7AE-916DB60275D2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E562BB9-1810-4083-83A6-73F2ED5039A5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B992BEEB-3BC6-49FD-BF61-C963A70FE4A7}" type="parTrans" cxnId="{F5330BF0-48E3-4CD4-BA3E-B349ACC1C9B7}">
      <dgm:prSet/>
      <dgm:spPr/>
      <dgm:t>
        <a:bodyPr/>
        <a:lstStyle/>
        <a:p>
          <a:endParaRPr lang="zh-TW" altLang="en-US"/>
        </a:p>
      </dgm:t>
    </dgm:pt>
    <dgm:pt modelId="{942ACE36-C842-4AD2-A8DE-C3B4EAD1A24D}" type="sibTrans" cxnId="{F5330BF0-48E3-4CD4-BA3E-B349ACC1C9B7}">
      <dgm:prSet/>
      <dgm:spPr/>
      <dgm:t>
        <a:bodyPr/>
        <a:lstStyle/>
        <a:p>
          <a:endParaRPr lang="zh-TW" altLang="en-US"/>
        </a:p>
      </dgm:t>
    </dgm:pt>
    <dgm:pt modelId="{8897C0DD-9205-429A-AC54-4B3E345F9BAB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1A5AFF71-1D77-4895-B8E4-995734F67372}" type="parTrans" cxnId="{6E08297E-3CBB-4E83-A46B-330178F7F02A}">
      <dgm:prSet/>
      <dgm:spPr/>
      <dgm:t>
        <a:bodyPr/>
        <a:lstStyle/>
        <a:p>
          <a:endParaRPr lang="zh-TW" altLang="en-US"/>
        </a:p>
      </dgm:t>
    </dgm:pt>
    <dgm:pt modelId="{F9AB7525-7E13-4D4A-A2C8-C8FDF8BC943D}" type="sibTrans" cxnId="{6E08297E-3CBB-4E83-A46B-330178F7F02A}">
      <dgm:prSet/>
      <dgm:spPr/>
      <dgm:t>
        <a:bodyPr/>
        <a:lstStyle/>
        <a:p>
          <a:endParaRPr lang="zh-TW" altLang="en-US"/>
        </a:p>
      </dgm:t>
    </dgm:pt>
    <dgm:pt modelId="{2E90AAB8-53B9-4F6B-99A5-31A7B7F8AC9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8992639-51B4-4352-8186-43799A196734}" type="parTrans" cxnId="{9A3F3C83-BFDB-4443-AFE6-AA8D2849F027}">
      <dgm:prSet/>
      <dgm:spPr/>
      <dgm:t>
        <a:bodyPr/>
        <a:lstStyle/>
        <a:p>
          <a:endParaRPr lang="zh-TW" altLang="en-US"/>
        </a:p>
      </dgm:t>
    </dgm:pt>
    <dgm:pt modelId="{3AA83927-CCA8-4C0A-9B8D-FB21BFDBD420}" type="sibTrans" cxnId="{9A3F3C83-BFDB-4443-AFE6-AA8D2849F027}">
      <dgm:prSet/>
      <dgm:spPr/>
      <dgm:t>
        <a:bodyPr/>
        <a:lstStyle/>
        <a:p>
          <a:endParaRPr lang="zh-TW" altLang="en-US"/>
        </a:p>
      </dgm:t>
    </dgm:pt>
    <dgm:pt modelId="{C9024F6E-4905-4AFB-B6AE-20DCCF0EEEC7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AC83EEE5-CBE0-4452-B090-99CFF59A8CE3}" type="parTrans" cxnId="{31E9C5DC-D878-48C6-AD8C-5F70E12FC4C4}">
      <dgm:prSet/>
      <dgm:spPr/>
      <dgm:t>
        <a:bodyPr/>
        <a:lstStyle/>
        <a:p>
          <a:endParaRPr lang="zh-TW" altLang="en-US"/>
        </a:p>
      </dgm:t>
    </dgm:pt>
    <dgm:pt modelId="{4C05F806-7244-4044-AF16-2C0CA604E8E1}" type="sibTrans" cxnId="{31E9C5DC-D878-48C6-AD8C-5F70E12FC4C4}">
      <dgm:prSet/>
      <dgm:spPr/>
      <dgm:t>
        <a:bodyPr/>
        <a:lstStyle/>
        <a:p>
          <a:endParaRPr lang="zh-TW" altLang="en-US"/>
        </a:p>
      </dgm:t>
    </dgm:pt>
    <dgm:pt modelId="{BF630DCA-3278-416E-954C-F896EB104320}" type="pres">
      <dgm:prSet presAssocID="{40D511F1-D674-4D6A-A7AE-916DB60275D2}" presName="rootNode" presStyleCnt="0">
        <dgm:presLayoutVars>
          <dgm:chMax/>
          <dgm:chPref/>
          <dgm:dir/>
          <dgm:animLvl val="lvl"/>
        </dgm:presLayoutVars>
      </dgm:prSet>
      <dgm:spPr/>
    </dgm:pt>
    <dgm:pt modelId="{C1C739B0-A169-4A4A-AA37-109874842247}" type="pres">
      <dgm:prSet presAssocID="{FE562BB9-1810-4083-83A6-73F2ED5039A5}" presName="composite" presStyleCnt="0"/>
      <dgm:spPr/>
    </dgm:pt>
    <dgm:pt modelId="{9CA521D7-31DB-490A-9E65-984975BA4409}" type="pres">
      <dgm:prSet presAssocID="{FE562BB9-1810-4083-83A6-73F2ED5039A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2700DC0-C143-4B6E-9EE1-89D365CB7A03}" type="pres">
      <dgm:prSet presAssocID="{FE562BB9-1810-4083-83A6-73F2ED5039A5}" presName="Image" presStyleLbl="bgImgPlace1" presStyleIdx="0" presStyleCnt="2" custLinFactNeighborX="714" custLinFactNeighborY="-112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C52AE66-35FC-4879-AB99-408051E7FB53}" type="pres">
      <dgm:prSet presAssocID="{FE562BB9-1810-4083-83A6-73F2ED5039A5}" presName="ChildText" presStyleLbl="fgAcc1" presStyleIdx="0" presStyleCnt="2" custScaleX="73970" custScaleY="150898" custLinFactNeighborX="12006" custLinFactNeighborY="-2915">
        <dgm:presLayoutVars>
          <dgm:chMax val="0"/>
          <dgm:chPref val="0"/>
          <dgm:bulletEnabled val="1"/>
        </dgm:presLayoutVars>
      </dgm:prSet>
      <dgm:spPr/>
    </dgm:pt>
    <dgm:pt modelId="{A072A79F-1EB5-43EB-94EC-57DCA2F3B1FD}" type="pres">
      <dgm:prSet presAssocID="{942ACE36-C842-4AD2-A8DE-C3B4EAD1A24D}" presName="sibTrans" presStyleCnt="0"/>
      <dgm:spPr/>
    </dgm:pt>
    <dgm:pt modelId="{D2BFE281-5A31-4120-B365-B1DAEDCF55B3}" type="pres">
      <dgm:prSet presAssocID="{2E90AAB8-53B9-4F6B-99A5-31A7B7F8AC95}" presName="composite" presStyleCnt="0"/>
      <dgm:spPr/>
    </dgm:pt>
    <dgm:pt modelId="{3C35C00C-BD24-4635-9212-7962C0C7BC12}" type="pres">
      <dgm:prSet presAssocID="{2E90AAB8-53B9-4F6B-99A5-31A7B7F8AC95}" presName="ParentText" presStyleLbl="node1" presStyleIdx="1" presStyleCnt="2" custLinFactNeighborX="-9096" custLinFactNeighborY="-2092">
        <dgm:presLayoutVars>
          <dgm:chMax val="1"/>
          <dgm:chPref val="1"/>
          <dgm:bulletEnabled val="1"/>
        </dgm:presLayoutVars>
      </dgm:prSet>
      <dgm:spPr/>
    </dgm:pt>
    <dgm:pt modelId="{4A12BF0A-F3CE-4580-AED0-F00FA5D7D9C8}" type="pres">
      <dgm:prSet presAssocID="{2E90AAB8-53B9-4F6B-99A5-31A7B7F8AC95}" presName="Image" presStyleLbl="bgImgPlace1" presStyleIdx="1" presStyleCnt="2" custLinFactNeighborX="-9297" custLinFactNeighborY="50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71804A7-5FD6-40C4-BCF9-93FE2EB0044A}" type="pres">
      <dgm:prSet presAssocID="{2E90AAB8-53B9-4F6B-99A5-31A7B7F8AC95}" presName="ChildText" presStyleLbl="fgAcc1" presStyleIdx="1" presStyleCnt="2" custScaleX="79958" custScaleY="158275" custLinFactNeighborX="25509" custLinFactNeighborY="-5602">
        <dgm:presLayoutVars>
          <dgm:chMax val="0"/>
          <dgm:chPref val="0"/>
          <dgm:bulletEnabled val="1"/>
        </dgm:presLayoutVars>
      </dgm:prSet>
      <dgm:spPr/>
    </dgm:pt>
  </dgm:ptLst>
  <dgm:cxnLst>
    <dgm:cxn modelId="{A9A7F134-27B1-4991-A179-79600EF58B5B}" type="presOf" srcId="{40D511F1-D674-4D6A-A7AE-916DB60275D2}" destId="{BF630DCA-3278-416E-954C-F896EB104320}" srcOrd="0" destOrd="0" presId="urn:microsoft.com/office/officeart/2008/layout/TitledPictureBlocks"/>
    <dgm:cxn modelId="{8164F2B3-4EB1-43D6-ACA0-DC2E5F92DC06}" type="presOf" srcId="{8897C0DD-9205-429A-AC54-4B3E345F9BAB}" destId="{6C52AE66-35FC-4879-AB99-408051E7FB53}" srcOrd="0" destOrd="0" presId="urn:microsoft.com/office/officeart/2008/layout/TitledPictureBlocks"/>
    <dgm:cxn modelId="{C8268BE6-F1D8-4BE8-9CC8-00C9415972C4}" type="presOf" srcId="{FE562BB9-1810-4083-83A6-73F2ED5039A5}" destId="{9CA521D7-31DB-490A-9E65-984975BA4409}" srcOrd="0" destOrd="0" presId="urn:microsoft.com/office/officeart/2008/layout/TitledPictureBlocks"/>
    <dgm:cxn modelId="{F5330BF0-48E3-4CD4-BA3E-B349ACC1C9B7}" srcId="{40D511F1-D674-4D6A-A7AE-916DB60275D2}" destId="{FE562BB9-1810-4083-83A6-73F2ED5039A5}" srcOrd="0" destOrd="0" parTransId="{B992BEEB-3BC6-49FD-BF61-C963A70FE4A7}" sibTransId="{942ACE36-C842-4AD2-A8DE-C3B4EAD1A24D}"/>
    <dgm:cxn modelId="{6E08297E-3CBB-4E83-A46B-330178F7F02A}" srcId="{FE562BB9-1810-4083-83A6-73F2ED5039A5}" destId="{8897C0DD-9205-429A-AC54-4B3E345F9BAB}" srcOrd="0" destOrd="0" parTransId="{1A5AFF71-1D77-4895-B8E4-995734F67372}" sibTransId="{F9AB7525-7E13-4D4A-A2C8-C8FDF8BC943D}"/>
    <dgm:cxn modelId="{9A3F3C83-BFDB-4443-AFE6-AA8D2849F027}" srcId="{40D511F1-D674-4D6A-A7AE-916DB60275D2}" destId="{2E90AAB8-53B9-4F6B-99A5-31A7B7F8AC95}" srcOrd="1" destOrd="0" parTransId="{08992639-51B4-4352-8186-43799A196734}" sibTransId="{3AA83927-CCA8-4C0A-9B8D-FB21BFDBD420}"/>
    <dgm:cxn modelId="{31E9C5DC-D878-48C6-AD8C-5F70E12FC4C4}" srcId="{2E90AAB8-53B9-4F6B-99A5-31A7B7F8AC95}" destId="{C9024F6E-4905-4AFB-B6AE-20DCCF0EEEC7}" srcOrd="0" destOrd="0" parTransId="{AC83EEE5-CBE0-4452-B090-99CFF59A8CE3}" sibTransId="{4C05F806-7244-4044-AF16-2C0CA604E8E1}"/>
    <dgm:cxn modelId="{C6C84536-3C7D-4147-AA98-6FC8C117F63F}" type="presOf" srcId="{2E90AAB8-53B9-4F6B-99A5-31A7B7F8AC95}" destId="{3C35C00C-BD24-4635-9212-7962C0C7BC12}" srcOrd="0" destOrd="0" presId="urn:microsoft.com/office/officeart/2008/layout/TitledPictureBlocks"/>
    <dgm:cxn modelId="{40FEA528-814E-437A-BEF0-ED1AF1B33C65}" type="presOf" srcId="{C9024F6E-4905-4AFB-B6AE-20DCCF0EEEC7}" destId="{C71804A7-5FD6-40C4-BCF9-93FE2EB0044A}" srcOrd="0" destOrd="0" presId="urn:microsoft.com/office/officeart/2008/layout/TitledPictureBlocks"/>
    <dgm:cxn modelId="{09F757CF-48C4-4C03-9F36-D4E5D99669A0}" type="presParOf" srcId="{BF630DCA-3278-416E-954C-F896EB104320}" destId="{C1C739B0-A169-4A4A-AA37-109874842247}" srcOrd="0" destOrd="0" presId="urn:microsoft.com/office/officeart/2008/layout/TitledPictureBlocks"/>
    <dgm:cxn modelId="{AE6C939C-E7EC-4AF2-8000-4886CC2F207B}" type="presParOf" srcId="{C1C739B0-A169-4A4A-AA37-109874842247}" destId="{9CA521D7-31DB-490A-9E65-984975BA4409}" srcOrd="0" destOrd="0" presId="urn:microsoft.com/office/officeart/2008/layout/TitledPictureBlocks"/>
    <dgm:cxn modelId="{36EFCC0F-009A-40B9-89D8-EEBD02F7EC43}" type="presParOf" srcId="{C1C739B0-A169-4A4A-AA37-109874842247}" destId="{62700DC0-C143-4B6E-9EE1-89D365CB7A03}" srcOrd="1" destOrd="0" presId="urn:microsoft.com/office/officeart/2008/layout/TitledPictureBlocks"/>
    <dgm:cxn modelId="{D853CD29-9BA2-478A-A02D-4E9EE7EBDF82}" type="presParOf" srcId="{C1C739B0-A169-4A4A-AA37-109874842247}" destId="{6C52AE66-35FC-4879-AB99-408051E7FB53}" srcOrd="2" destOrd="0" presId="urn:microsoft.com/office/officeart/2008/layout/TitledPictureBlocks"/>
    <dgm:cxn modelId="{DC3B25A6-8BE8-4E66-BD0C-B5BEB3B14AA4}" type="presParOf" srcId="{BF630DCA-3278-416E-954C-F896EB104320}" destId="{A072A79F-1EB5-43EB-94EC-57DCA2F3B1FD}" srcOrd="1" destOrd="0" presId="urn:microsoft.com/office/officeart/2008/layout/TitledPictureBlocks"/>
    <dgm:cxn modelId="{E5D57B4C-4497-42E3-AADB-943AC3CE33B2}" type="presParOf" srcId="{BF630DCA-3278-416E-954C-F896EB104320}" destId="{D2BFE281-5A31-4120-B365-B1DAEDCF55B3}" srcOrd="2" destOrd="0" presId="urn:microsoft.com/office/officeart/2008/layout/TitledPictureBlocks"/>
    <dgm:cxn modelId="{9715166C-47F0-4EB7-81D0-B391FFD06656}" type="presParOf" srcId="{D2BFE281-5A31-4120-B365-B1DAEDCF55B3}" destId="{3C35C00C-BD24-4635-9212-7962C0C7BC12}" srcOrd="0" destOrd="0" presId="urn:microsoft.com/office/officeart/2008/layout/TitledPictureBlocks"/>
    <dgm:cxn modelId="{6BE81480-2384-4665-9025-D0C59E5A5A7D}" type="presParOf" srcId="{D2BFE281-5A31-4120-B365-B1DAEDCF55B3}" destId="{4A12BF0A-F3CE-4580-AED0-F00FA5D7D9C8}" srcOrd="1" destOrd="0" presId="urn:microsoft.com/office/officeart/2008/layout/TitledPictureBlocks"/>
    <dgm:cxn modelId="{05B5DC5F-17E5-40FC-8296-FE6B821CE9D6}" type="presParOf" srcId="{D2BFE281-5A31-4120-B365-B1DAEDCF55B3}" destId="{C71804A7-5FD6-40C4-BCF9-93FE2EB0044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2D1ECE-82BD-4741-A558-AEEA73FA970D}" type="doc">
      <dgm:prSet loTypeId="urn:microsoft.com/office/officeart/2005/8/layout/radial2" loCatId="relationship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44F0EEF-0414-461D-AB29-C618BF0FD66B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DF263AED-82EC-46B2-92CF-017B4F8F7B63}" type="parTrans" cxnId="{EC4E455A-D500-4EC3-B535-E60A83EA6CD2}">
      <dgm:prSet/>
      <dgm:spPr/>
      <dgm:t>
        <a:bodyPr/>
        <a:lstStyle/>
        <a:p>
          <a:endParaRPr lang="zh-TW" altLang="en-US"/>
        </a:p>
      </dgm:t>
    </dgm:pt>
    <dgm:pt modelId="{382AB11E-3BF5-4311-99A2-155CDA029E64}" type="sibTrans" cxnId="{EC4E455A-D500-4EC3-B535-E60A83EA6CD2}">
      <dgm:prSet/>
      <dgm:spPr/>
      <dgm:t>
        <a:bodyPr/>
        <a:lstStyle/>
        <a:p>
          <a:endParaRPr lang="zh-TW" altLang="en-US"/>
        </a:p>
      </dgm:t>
    </dgm:pt>
    <dgm:pt modelId="{0E462D26-BC25-4B6B-9CA3-2810AB87B44E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205314C-6197-4583-8B09-6BB7C94877C1}" type="parTrans" cxnId="{A14BC8CE-44C1-4192-BF31-52B9CCF5AB15}">
      <dgm:prSet/>
      <dgm:spPr/>
      <dgm:t>
        <a:bodyPr/>
        <a:lstStyle/>
        <a:p>
          <a:endParaRPr lang="zh-TW" altLang="en-US"/>
        </a:p>
      </dgm:t>
    </dgm:pt>
    <dgm:pt modelId="{D3AAAD0B-6B44-4E9F-876E-D6D6AF2111C7}" type="sibTrans" cxnId="{A14BC8CE-44C1-4192-BF31-52B9CCF5AB15}">
      <dgm:prSet/>
      <dgm:spPr/>
      <dgm:t>
        <a:bodyPr/>
        <a:lstStyle/>
        <a:p>
          <a:endParaRPr lang="zh-TW" altLang="en-US"/>
        </a:p>
      </dgm:t>
    </dgm:pt>
    <dgm:pt modelId="{49792F4F-84F7-4C02-ACAA-C43E46DB2774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B9A8AFE0-16C0-4D2F-986A-3F938B79C0D9}" type="parTrans" cxnId="{D17DD6F1-2DA1-4FCE-8E16-F065715B0CDC}">
      <dgm:prSet/>
      <dgm:spPr/>
      <dgm:t>
        <a:bodyPr/>
        <a:lstStyle/>
        <a:p>
          <a:endParaRPr lang="zh-TW" altLang="en-US"/>
        </a:p>
      </dgm:t>
    </dgm:pt>
    <dgm:pt modelId="{D2B66FD7-B0D9-4A40-8623-37F1F6A39942}" type="sibTrans" cxnId="{D17DD6F1-2DA1-4FCE-8E16-F065715B0CDC}">
      <dgm:prSet/>
      <dgm:spPr/>
      <dgm:t>
        <a:bodyPr/>
        <a:lstStyle/>
        <a:p>
          <a:endParaRPr lang="zh-TW" altLang="en-US"/>
        </a:p>
      </dgm:t>
    </dgm:pt>
    <dgm:pt modelId="{4871A483-CD8F-4504-94B9-8DE4219C8934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800E64F0-8A0A-4F90-AD39-332BF129793E}" type="parTrans" cxnId="{FAEAD124-AD0D-45CA-9ACD-6B0493667FDC}">
      <dgm:prSet/>
      <dgm:spPr/>
      <dgm:t>
        <a:bodyPr/>
        <a:lstStyle/>
        <a:p>
          <a:endParaRPr lang="zh-TW" altLang="en-US"/>
        </a:p>
      </dgm:t>
    </dgm:pt>
    <dgm:pt modelId="{C00BA757-C8E8-4151-A036-4D883649AEA1}" type="sibTrans" cxnId="{FAEAD124-AD0D-45CA-9ACD-6B0493667FDC}">
      <dgm:prSet/>
      <dgm:spPr/>
      <dgm:t>
        <a:bodyPr/>
        <a:lstStyle/>
        <a:p>
          <a:endParaRPr lang="zh-TW" altLang="en-US"/>
        </a:p>
      </dgm:t>
    </dgm:pt>
    <dgm:pt modelId="{C2C85809-22E6-44CB-A1C7-8209D526BC07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CC26B712-2A95-4FA6-BE53-B95975DC236D}" type="parTrans" cxnId="{FE064C1C-0075-4EAA-851E-63E7F4407DBB}">
      <dgm:prSet/>
      <dgm:spPr/>
      <dgm:t>
        <a:bodyPr/>
        <a:lstStyle/>
        <a:p>
          <a:endParaRPr lang="zh-TW" altLang="en-US"/>
        </a:p>
      </dgm:t>
    </dgm:pt>
    <dgm:pt modelId="{8B25853B-52BB-41F2-8211-41BDD5D709CF}" type="sibTrans" cxnId="{FE064C1C-0075-4EAA-851E-63E7F4407DBB}">
      <dgm:prSet/>
      <dgm:spPr/>
      <dgm:t>
        <a:bodyPr/>
        <a:lstStyle/>
        <a:p>
          <a:endParaRPr lang="zh-TW" altLang="en-US"/>
        </a:p>
      </dgm:t>
    </dgm:pt>
    <dgm:pt modelId="{D5279A52-6795-414C-9CD7-43582B8A0BEC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5349DCFC-542A-45DE-A1DC-6C741B37BF49}" type="parTrans" cxnId="{04645336-B1B1-4C67-8AFF-5B87A6C4AD4E}">
      <dgm:prSet/>
      <dgm:spPr/>
      <dgm:t>
        <a:bodyPr/>
        <a:lstStyle/>
        <a:p>
          <a:endParaRPr lang="zh-TW" altLang="en-US"/>
        </a:p>
      </dgm:t>
    </dgm:pt>
    <dgm:pt modelId="{7EE91B17-061E-4607-8B6D-5495EE6B37ED}" type="sibTrans" cxnId="{04645336-B1B1-4C67-8AFF-5B87A6C4AD4E}">
      <dgm:prSet/>
      <dgm:spPr/>
      <dgm:t>
        <a:bodyPr/>
        <a:lstStyle/>
        <a:p>
          <a:endParaRPr lang="zh-TW" altLang="en-US"/>
        </a:p>
      </dgm:t>
    </dgm:pt>
    <dgm:pt modelId="{ECB68550-8654-4507-89E7-E01650A8F04D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8AE9ECDA-FC3F-4087-801C-EEF02E51831B}" type="parTrans" cxnId="{C5826ABD-F475-4565-883A-B3DD98281C70}">
      <dgm:prSet/>
      <dgm:spPr/>
      <dgm:t>
        <a:bodyPr/>
        <a:lstStyle/>
        <a:p>
          <a:endParaRPr lang="zh-TW" altLang="en-US"/>
        </a:p>
      </dgm:t>
    </dgm:pt>
    <dgm:pt modelId="{59B62A71-DFCD-4F1B-93D6-AFC36385F5E8}" type="sibTrans" cxnId="{C5826ABD-F475-4565-883A-B3DD98281C70}">
      <dgm:prSet/>
      <dgm:spPr/>
      <dgm:t>
        <a:bodyPr/>
        <a:lstStyle/>
        <a:p>
          <a:endParaRPr lang="zh-TW" altLang="en-US"/>
        </a:p>
      </dgm:t>
    </dgm:pt>
    <dgm:pt modelId="{F127DA8F-C797-406C-AFCF-7EF1F6398480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/>
        </a:p>
      </dgm:t>
    </dgm:pt>
    <dgm:pt modelId="{52648835-05F3-4E42-92DF-2EE917EBD076}" type="parTrans" cxnId="{6297847B-0DE8-4BCB-B502-686FC0A9349C}">
      <dgm:prSet/>
      <dgm:spPr/>
      <dgm:t>
        <a:bodyPr/>
        <a:lstStyle/>
        <a:p>
          <a:endParaRPr lang="zh-TW" altLang="en-US"/>
        </a:p>
      </dgm:t>
    </dgm:pt>
    <dgm:pt modelId="{1B5DF5AC-3EFF-4E8A-81F4-FAB14DC43B71}" type="sibTrans" cxnId="{6297847B-0DE8-4BCB-B502-686FC0A9349C}">
      <dgm:prSet/>
      <dgm:spPr/>
      <dgm:t>
        <a:bodyPr/>
        <a:lstStyle/>
        <a:p>
          <a:endParaRPr lang="zh-TW" altLang="en-US"/>
        </a:p>
      </dgm:t>
    </dgm:pt>
    <dgm:pt modelId="{1B23F90B-AD3B-472C-82CC-68DB6BE5E6B1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/>
        </a:p>
      </dgm:t>
    </dgm:pt>
    <dgm:pt modelId="{2E799F48-1AA0-4B5D-B947-9D76AFD4893A}" type="parTrans" cxnId="{8CBB285B-CE1B-4FD3-9C52-ED4EA5A1717B}">
      <dgm:prSet/>
      <dgm:spPr/>
      <dgm:t>
        <a:bodyPr/>
        <a:lstStyle/>
        <a:p>
          <a:endParaRPr lang="zh-TW" altLang="en-US"/>
        </a:p>
      </dgm:t>
    </dgm:pt>
    <dgm:pt modelId="{A4FEBD0B-8E09-4C00-9128-A12A5EB12249}" type="sibTrans" cxnId="{8CBB285B-CE1B-4FD3-9C52-ED4EA5A1717B}">
      <dgm:prSet/>
      <dgm:spPr/>
      <dgm:t>
        <a:bodyPr/>
        <a:lstStyle/>
        <a:p>
          <a:endParaRPr lang="zh-TW" altLang="en-US"/>
        </a:p>
      </dgm:t>
    </dgm:pt>
    <dgm:pt modelId="{61F44BBF-E102-4DF0-9FF8-7895A34892F3}" type="pres">
      <dgm:prSet presAssocID="{FD2D1ECE-82BD-4741-A558-AEEA73FA970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C90F7E9-EAE9-42A5-9903-3E511182D010}" type="pres">
      <dgm:prSet presAssocID="{FD2D1ECE-82BD-4741-A558-AEEA73FA970D}" presName="cycle" presStyleCnt="0"/>
      <dgm:spPr/>
    </dgm:pt>
    <dgm:pt modelId="{CBDE219E-85D9-4A8E-8EF7-298FE0C27A9E}" type="pres">
      <dgm:prSet presAssocID="{FD2D1ECE-82BD-4741-A558-AEEA73FA970D}" presName="centerShape" presStyleCnt="0"/>
      <dgm:spPr/>
    </dgm:pt>
    <dgm:pt modelId="{0E3C5609-7526-487F-BCF4-927FBEEB5120}" type="pres">
      <dgm:prSet presAssocID="{FD2D1ECE-82BD-4741-A558-AEEA73FA970D}" presName="connSite" presStyleLbl="node1" presStyleIdx="0" presStyleCnt="4"/>
      <dgm:spPr/>
    </dgm:pt>
    <dgm:pt modelId="{260BEE02-29D5-49AB-9F26-1246D0CF28D6}" type="pres">
      <dgm:prSet presAssocID="{FD2D1ECE-82BD-4741-A558-AEEA73FA970D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49EC99B-FEEF-48F2-8C5B-1732BBB1A14B}" type="pres">
      <dgm:prSet presAssocID="{DF263AED-82EC-46B2-92CF-017B4F8F7B63}" presName="Name25" presStyleLbl="parChTrans1D1" presStyleIdx="0" presStyleCnt="3"/>
      <dgm:spPr/>
    </dgm:pt>
    <dgm:pt modelId="{CF166C80-C0BA-4ACD-A790-9AE7163F3FFF}" type="pres">
      <dgm:prSet presAssocID="{344F0EEF-0414-461D-AB29-C618BF0FD66B}" presName="node" presStyleCnt="0"/>
      <dgm:spPr/>
    </dgm:pt>
    <dgm:pt modelId="{C1D18E4C-62CD-45CA-9A72-6B3D03EA0928}" type="pres">
      <dgm:prSet presAssocID="{344F0EEF-0414-461D-AB29-C618BF0FD66B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B6B5E03-98AF-4CCB-9306-48B6891D7CCC}" type="pres">
      <dgm:prSet presAssocID="{344F0EEF-0414-461D-AB29-C618BF0FD66B}" presName="childNode" presStyleLbl="revTx" presStyleIdx="0" presStyleCnt="3">
        <dgm:presLayoutVars>
          <dgm:bulletEnabled val="1"/>
        </dgm:presLayoutVars>
      </dgm:prSet>
      <dgm:spPr/>
    </dgm:pt>
    <dgm:pt modelId="{022ABB59-0D35-42AD-B5D2-75053407DB14}" type="pres">
      <dgm:prSet presAssocID="{800E64F0-8A0A-4F90-AD39-332BF129793E}" presName="Name25" presStyleLbl="parChTrans1D1" presStyleIdx="1" presStyleCnt="3"/>
      <dgm:spPr/>
    </dgm:pt>
    <dgm:pt modelId="{75DCB4A1-8715-49BD-BBAA-3E5764F5C476}" type="pres">
      <dgm:prSet presAssocID="{4871A483-CD8F-4504-94B9-8DE4219C8934}" presName="node" presStyleCnt="0"/>
      <dgm:spPr/>
    </dgm:pt>
    <dgm:pt modelId="{F422DD99-44B4-4FD0-A226-CCFBE5BEE49B}" type="pres">
      <dgm:prSet presAssocID="{4871A483-CD8F-4504-94B9-8DE4219C8934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D520D426-9E6B-4741-BA53-5771D4CAF8EC}" type="pres">
      <dgm:prSet presAssocID="{4871A483-CD8F-4504-94B9-8DE4219C8934}" presName="childNode" presStyleLbl="revTx" presStyleIdx="1" presStyleCnt="3">
        <dgm:presLayoutVars>
          <dgm:bulletEnabled val="1"/>
        </dgm:presLayoutVars>
      </dgm:prSet>
      <dgm:spPr/>
    </dgm:pt>
    <dgm:pt modelId="{B064D6DA-75B1-42BB-863A-4A61C4B2B346}" type="pres">
      <dgm:prSet presAssocID="{8AE9ECDA-FC3F-4087-801C-EEF02E51831B}" presName="Name25" presStyleLbl="parChTrans1D1" presStyleIdx="2" presStyleCnt="3"/>
      <dgm:spPr/>
    </dgm:pt>
    <dgm:pt modelId="{00EE4652-09CC-4394-B9BD-1C86B1AADF2B}" type="pres">
      <dgm:prSet presAssocID="{ECB68550-8654-4507-89E7-E01650A8F04D}" presName="node" presStyleCnt="0"/>
      <dgm:spPr/>
    </dgm:pt>
    <dgm:pt modelId="{60146EB6-DB13-4018-AE39-50DE7DAD5BD7}" type="pres">
      <dgm:prSet presAssocID="{ECB68550-8654-4507-89E7-E01650A8F04D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E7143A-EDE1-4272-A52D-44B93D5F574E}" type="pres">
      <dgm:prSet presAssocID="{ECB68550-8654-4507-89E7-E01650A8F04D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5826ABD-F475-4565-883A-B3DD98281C70}" srcId="{FD2D1ECE-82BD-4741-A558-AEEA73FA970D}" destId="{ECB68550-8654-4507-89E7-E01650A8F04D}" srcOrd="2" destOrd="0" parTransId="{8AE9ECDA-FC3F-4087-801C-EEF02E51831B}" sibTransId="{59B62A71-DFCD-4F1B-93D6-AFC36385F5E8}"/>
    <dgm:cxn modelId="{FE064C1C-0075-4EAA-851E-63E7F4407DBB}" srcId="{4871A483-CD8F-4504-94B9-8DE4219C8934}" destId="{C2C85809-22E6-44CB-A1C7-8209D526BC07}" srcOrd="0" destOrd="0" parTransId="{CC26B712-2A95-4FA6-BE53-B95975DC236D}" sibTransId="{8B25853B-52BB-41F2-8211-41BDD5D709CF}"/>
    <dgm:cxn modelId="{2760CA8C-C37B-4FAB-AA16-9B4E20AC64C9}" type="presOf" srcId="{0E462D26-BC25-4B6B-9CA3-2810AB87B44E}" destId="{BB6B5E03-98AF-4CCB-9306-48B6891D7CCC}" srcOrd="0" destOrd="0" presId="urn:microsoft.com/office/officeart/2005/8/layout/radial2"/>
    <dgm:cxn modelId="{DDFECE55-E79B-4C93-A364-546116E8CD2C}" type="presOf" srcId="{344F0EEF-0414-461D-AB29-C618BF0FD66B}" destId="{C1D18E4C-62CD-45CA-9A72-6B3D03EA0928}" srcOrd="0" destOrd="0" presId="urn:microsoft.com/office/officeart/2005/8/layout/radial2"/>
    <dgm:cxn modelId="{EC4E455A-D500-4EC3-B535-E60A83EA6CD2}" srcId="{FD2D1ECE-82BD-4741-A558-AEEA73FA970D}" destId="{344F0EEF-0414-461D-AB29-C618BF0FD66B}" srcOrd="0" destOrd="0" parTransId="{DF263AED-82EC-46B2-92CF-017B4F8F7B63}" sibTransId="{382AB11E-3BF5-4311-99A2-155CDA029E64}"/>
    <dgm:cxn modelId="{3E7568D5-935E-4F71-9180-4FCE4E57281F}" type="presOf" srcId="{DF263AED-82EC-46B2-92CF-017B4F8F7B63}" destId="{749EC99B-FEEF-48F2-8C5B-1732BBB1A14B}" srcOrd="0" destOrd="0" presId="urn:microsoft.com/office/officeart/2005/8/layout/radial2"/>
    <dgm:cxn modelId="{5916E7A6-808C-4A0A-AF43-004A62C4857C}" type="presOf" srcId="{ECB68550-8654-4507-89E7-E01650A8F04D}" destId="{60146EB6-DB13-4018-AE39-50DE7DAD5BD7}" srcOrd="0" destOrd="0" presId="urn:microsoft.com/office/officeart/2005/8/layout/radial2"/>
    <dgm:cxn modelId="{D797E5C2-A2E9-436F-9E31-F9E9FF2DC8DA}" type="presOf" srcId="{49792F4F-84F7-4C02-ACAA-C43E46DB2774}" destId="{BB6B5E03-98AF-4CCB-9306-48B6891D7CCC}" srcOrd="0" destOrd="1" presId="urn:microsoft.com/office/officeart/2005/8/layout/radial2"/>
    <dgm:cxn modelId="{8CBB285B-CE1B-4FD3-9C52-ED4EA5A1717B}" srcId="{ECB68550-8654-4507-89E7-E01650A8F04D}" destId="{1B23F90B-AD3B-472C-82CC-68DB6BE5E6B1}" srcOrd="1" destOrd="0" parTransId="{2E799F48-1AA0-4B5D-B947-9D76AFD4893A}" sibTransId="{A4FEBD0B-8E09-4C00-9128-A12A5EB12249}"/>
    <dgm:cxn modelId="{19CBDF36-0742-4F2E-A3F0-5DE5B306B965}" type="presOf" srcId="{4871A483-CD8F-4504-94B9-8DE4219C8934}" destId="{F422DD99-44B4-4FD0-A226-CCFBE5BEE49B}" srcOrd="0" destOrd="0" presId="urn:microsoft.com/office/officeart/2005/8/layout/radial2"/>
    <dgm:cxn modelId="{C7824A53-48CD-4F24-92B3-DE2E8E24E8CF}" type="presOf" srcId="{1B23F90B-AD3B-472C-82CC-68DB6BE5E6B1}" destId="{B4E7143A-EDE1-4272-A52D-44B93D5F574E}" srcOrd="0" destOrd="1" presId="urn:microsoft.com/office/officeart/2005/8/layout/radial2"/>
    <dgm:cxn modelId="{4BDB4B5C-F68C-4424-8FAB-4B4D4A06FEA8}" type="presOf" srcId="{FD2D1ECE-82BD-4741-A558-AEEA73FA970D}" destId="{61F44BBF-E102-4DF0-9FF8-7895A34892F3}" srcOrd="0" destOrd="0" presId="urn:microsoft.com/office/officeart/2005/8/layout/radial2"/>
    <dgm:cxn modelId="{D17DD6F1-2DA1-4FCE-8E16-F065715B0CDC}" srcId="{344F0EEF-0414-461D-AB29-C618BF0FD66B}" destId="{49792F4F-84F7-4C02-ACAA-C43E46DB2774}" srcOrd="1" destOrd="0" parTransId="{B9A8AFE0-16C0-4D2F-986A-3F938B79C0D9}" sibTransId="{D2B66FD7-B0D9-4A40-8623-37F1F6A39942}"/>
    <dgm:cxn modelId="{FAEAD124-AD0D-45CA-9ACD-6B0493667FDC}" srcId="{FD2D1ECE-82BD-4741-A558-AEEA73FA970D}" destId="{4871A483-CD8F-4504-94B9-8DE4219C8934}" srcOrd="1" destOrd="0" parTransId="{800E64F0-8A0A-4F90-AD39-332BF129793E}" sibTransId="{C00BA757-C8E8-4151-A036-4D883649AEA1}"/>
    <dgm:cxn modelId="{B1F7773C-C276-4474-A152-E5AD742D7689}" type="presOf" srcId="{800E64F0-8A0A-4F90-AD39-332BF129793E}" destId="{022ABB59-0D35-42AD-B5D2-75053407DB14}" srcOrd="0" destOrd="0" presId="urn:microsoft.com/office/officeart/2005/8/layout/radial2"/>
    <dgm:cxn modelId="{2A1435F0-EA9B-4214-B1B5-C4936F805333}" type="presOf" srcId="{F127DA8F-C797-406C-AFCF-7EF1F6398480}" destId="{B4E7143A-EDE1-4272-A52D-44B93D5F574E}" srcOrd="0" destOrd="0" presId="urn:microsoft.com/office/officeart/2005/8/layout/radial2"/>
    <dgm:cxn modelId="{E785E319-8DF8-4782-972B-A183AAE5FA6D}" type="presOf" srcId="{8AE9ECDA-FC3F-4087-801C-EEF02E51831B}" destId="{B064D6DA-75B1-42BB-863A-4A61C4B2B346}" srcOrd="0" destOrd="0" presId="urn:microsoft.com/office/officeart/2005/8/layout/radial2"/>
    <dgm:cxn modelId="{981FD684-F5A1-4702-93D1-83F8A2903BEA}" type="presOf" srcId="{D5279A52-6795-414C-9CD7-43582B8A0BEC}" destId="{D520D426-9E6B-4741-BA53-5771D4CAF8EC}" srcOrd="0" destOrd="1" presId="urn:microsoft.com/office/officeart/2005/8/layout/radial2"/>
    <dgm:cxn modelId="{A14BC8CE-44C1-4192-BF31-52B9CCF5AB15}" srcId="{344F0EEF-0414-461D-AB29-C618BF0FD66B}" destId="{0E462D26-BC25-4B6B-9CA3-2810AB87B44E}" srcOrd="0" destOrd="0" parTransId="{7205314C-6197-4583-8B09-6BB7C94877C1}" sibTransId="{D3AAAD0B-6B44-4E9F-876E-D6D6AF2111C7}"/>
    <dgm:cxn modelId="{04645336-B1B1-4C67-8AFF-5B87A6C4AD4E}" srcId="{4871A483-CD8F-4504-94B9-8DE4219C8934}" destId="{D5279A52-6795-414C-9CD7-43582B8A0BEC}" srcOrd="1" destOrd="0" parTransId="{5349DCFC-542A-45DE-A1DC-6C741B37BF49}" sibTransId="{7EE91B17-061E-4607-8B6D-5495EE6B37ED}"/>
    <dgm:cxn modelId="{E8554A8F-119E-4EA1-A201-C850CFFE9EA5}" type="presOf" srcId="{C2C85809-22E6-44CB-A1C7-8209D526BC07}" destId="{D520D426-9E6B-4741-BA53-5771D4CAF8EC}" srcOrd="0" destOrd="0" presId="urn:microsoft.com/office/officeart/2005/8/layout/radial2"/>
    <dgm:cxn modelId="{6297847B-0DE8-4BCB-B502-686FC0A9349C}" srcId="{ECB68550-8654-4507-89E7-E01650A8F04D}" destId="{F127DA8F-C797-406C-AFCF-7EF1F6398480}" srcOrd="0" destOrd="0" parTransId="{52648835-05F3-4E42-92DF-2EE917EBD076}" sibTransId="{1B5DF5AC-3EFF-4E8A-81F4-FAB14DC43B71}"/>
    <dgm:cxn modelId="{8ECE16DB-12C7-450D-B5BC-14757788F0E8}" type="presParOf" srcId="{61F44BBF-E102-4DF0-9FF8-7895A34892F3}" destId="{7C90F7E9-EAE9-42A5-9903-3E511182D010}" srcOrd="0" destOrd="0" presId="urn:microsoft.com/office/officeart/2005/8/layout/radial2"/>
    <dgm:cxn modelId="{583F1876-D645-41D1-B9D3-E86F63B04CC6}" type="presParOf" srcId="{7C90F7E9-EAE9-42A5-9903-3E511182D010}" destId="{CBDE219E-85D9-4A8E-8EF7-298FE0C27A9E}" srcOrd="0" destOrd="0" presId="urn:microsoft.com/office/officeart/2005/8/layout/radial2"/>
    <dgm:cxn modelId="{FF18ACEB-817E-4F15-B9E8-D58F8651B9D4}" type="presParOf" srcId="{CBDE219E-85D9-4A8E-8EF7-298FE0C27A9E}" destId="{0E3C5609-7526-487F-BCF4-927FBEEB5120}" srcOrd="0" destOrd="0" presId="urn:microsoft.com/office/officeart/2005/8/layout/radial2"/>
    <dgm:cxn modelId="{437EE9E1-5EB0-471B-90C2-EAE68BAB5786}" type="presParOf" srcId="{CBDE219E-85D9-4A8E-8EF7-298FE0C27A9E}" destId="{260BEE02-29D5-49AB-9F26-1246D0CF28D6}" srcOrd="1" destOrd="0" presId="urn:microsoft.com/office/officeart/2005/8/layout/radial2"/>
    <dgm:cxn modelId="{B35C3114-5D6C-42AD-94C4-090E77F346F9}" type="presParOf" srcId="{7C90F7E9-EAE9-42A5-9903-3E511182D010}" destId="{749EC99B-FEEF-48F2-8C5B-1732BBB1A14B}" srcOrd="1" destOrd="0" presId="urn:microsoft.com/office/officeart/2005/8/layout/radial2"/>
    <dgm:cxn modelId="{530A9A6B-7243-4A14-B003-35B916213AF1}" type="presParOf" srcId="{7C90F7E9-EAE9-42A5-9903-3E511182D010}" destId="{CF166C80-C0BA-4ACD-A790-9AE7163F3FFF}" srcOrd="2" destOrd="0" presId="urn:microsoft.com/office/officeart/2005/8/layout/radial2"/>
    <dgm:cxn modelId="{07D0B84E-4E3C-45E1-ABEC-081A3DB91830}" type="presParOf" srcId="{CF166C80-C0BA-4ACD-A790-9AE7163F3FFF}" destId="{C1D18E4C-62CD-45CA-9A72-6B3D03EA0928}" srcOrd="0" destOrd="0" presId="urn:microsoft.com/office/officeart/2005/8/layout/radial2"/>
    <dgm:cxn modelId="{93F97709-284E-430F-905F-2395B04FD448}" type="presParOf" srcId="{CF166C80-C0BA-4ACD-A790-9AE7163F3FFF}" destId="{BB6B5E03-98AF-4CCB-9306-48B6891D7CCC}" srcOrd="1" destOrd="0" presId="urn:microsoft.com/office/officeart/2005/8/layout/radial2"/>
    <dgm:cxn modelId="{8FEC12AC-E29D-4FAD-A313-F45BB45AA5D2}" type="presParOf" srcId="{7C90F7E9-EAE9-42A5-9903-3E511182D010}" destId="{022ABB59-0D35-42AD-B5D2-75053407DB14}" srcOrd="3" destOrd="0" presId="urn:microsoft.com/office/officeart/2005/8/layout/radial2"/>
    <dgm:cxn modelId="{C2D7006B-092E-4606-828E-3AE0FF277400}" type="presParOf" srcId="{7C90F7E9-EAE9-42A5-9903-3E511182D010}" destId="{75DCB4A1-8715-49BD-BBAA-3E5764F5C476}" srcOrd="4" destOrd="0" presId="urn:microsoft.com/office/officeart/2005/8/layout/radial2"/>
    <dgm:cxn modelId="{341C3792-DBBD-4190-8701-C28CD08233F8}" type="presParOf" srcId="{75DCB4A1-8715-49BD-BBAA-3E5764F5C476}" destId="{F422DD99-44B4-4FD0-A226-CCFBE5BEE49B}" srcOrd="0" destOrd="0" presId="urn:microsoft.com/office/officeart/2005/8/layout/radial2"/>
    <dgm:cxn modelId="{38888D27-E78C-436C-BEB4-0AE5F2093C62}" type="presParOf" srcId="{75DCB4A1-8715-49BD-BBAA-3E5764F5C476}" destId="{D520D426-9E6B-4741-BA53-5771D4CAF8EC}" srcOrd="1" destOrd="0" presId="urn:microsoft.com/office/officeart/2005/8/layout/radial2"/>
    <dgm:cxn modelId="{CF2750A1-D4E7-4B9D-94C7-5476BD639C6D}" type="presParOf" srcId="{7C90F7E9-EAE9-42A5-9903-3E511182D010}" destId="{B064D6DA-75B1-42BB-863A-4A61C4B2B346}" srcOrd="5" destOrd="0" presId="urn:microsoft.com/office/officeart/2005/8/layout/radial2"/>
    <dgm:cxn modelId="{4C819DB8-CA29-43CE-8804-698B08D709DE}" type="presParOf" srcId="{7C90F7E9-EAE9-42A5-9903-3E511182D010}" destId="{00EE4652-09CC-4394-B9BD-1C86B1AADF2B}" srcOrd="6" destOrd="0" presId="urn:microsoft.com/office/officeart/2005/8/layout/radial2"/>
    <dgm:cxn modelId="{29A01B4A-E500-4BD5-9857-A19D53F5FC63}" type="presParOf" srcId="{00EE4652-09CC-4394-B9BD-1C86B1AADF2B}" destId="{60146EB6-DB13-4018-AE39-50DE7DAD5BD7}" srcOrd="0" destOrd="0" presId="urn:microsoft.com/office/officeart/2005/8/layout/radial2"/>
    <dgm:cxn modelId="{B6009D9E-E955-444D-A65B-326F5DC63F23}" type="presParOf" srcId="{00EE4652-09CC-4394-B9BD-1C86B1AADF2B}" destId="{B4E7143A-EDE1-4272-A52D-44B93D5F574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5CD8F-79BF-4325-8BFE-03C8205825A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E2CF6F9B-0B22-4871-B923-A1AAAB14793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29A816-9694-43CD-84AC-0637DB1D129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32D7086E-E5A7-41DE-9A89-25B9E338D3B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7837DD-43B9-47BD-A68B-D1DAE89D3D2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8663768-9E34-4C02-A354-9D9D11408B3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81F879-78AC-4396-8B5D-8A9A7AF1254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B67EBC0-15FD-49FA-812C-04A97B1C1B5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05C9D2-10DE-434B-AD89-18BE73A7BED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700DC0-C143-4B6E-9EE1-89D365CB7A03}">
      <dsp:nvSpPr>
        <dsp:cNvPr id="0" name=""/>
        <dsp:cNvSpPr/>
      </dsp:nvSpPr>
      <dsp:spPr>
        <a:xfrm>
          <a:off x="21860" y="1211335"/>
          <a:ext cx="2983963" cy="252829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52AE66-35FC-4879-AB99-408051E7FB53}">
      <dsp:nvSpPr>
        <dsp:cNvPr id="0" name=""/>
        <dsp:cNvSpPr/>
      </dsp:nvSpPr>
      <dsp:spPr>
        <a:xfrm>
          <a:off x="2941198" y="1175971"/>
          <a:ext cx="1046639" cy="22222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大約</a:t>
          </a:r>
          <a:r>
            <a:rPr lang="en-US" sz="2900" kern="1200" dirty="0" smtClean="0"/>
            <a:t>3</a:t>
          </a:r>
          <a:r>
            <a:rPr lang="zh-TW" sz="2900" kern="1200" dirty="0" smtClean="0"/>
            <a:t>個步伐</a:t>
          </a:r>
          <a:endParaRPr lang="zh-TW" sz="2900" kern="1200" dirty="0"/>
        </a:p>
      </dsp:txBody>
      <dsp:txXfrm>
        <a:off x="2971853" y="1206626"/>
        <a:ext cx="985329" cy="2160943"/>
      </dsp:txXfrm>
    </dsp:sp>
    <dsp:sp modelId="{9CA521D7-31DB-490A-9E65-984975BA4409}">
      <dsp:nvSpPr>
        <dsp:cNvPr id="0" name=""/>
        <dsp:cNvSpPr/>
      </dsp:nvSpPr>
      <dsp:spPr>
        <a:xfrm>
          <a:off x="554" y="757788"/>
          <a:ext cx="2983963" cy="435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室外至少</a:t>
          </a:r>
          <a:r>
            <a:rPr lang="en-US" sz="1900" kern="1200" smtClean="0"/>
            <a:t>1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554" y="757788"/>
        <a:ext cx="2983963" cy="435362"/>
      </dsp:txXfrm>
    </dsp:sp>
    <dsp:sp modelId="{4A12BF0A-F3CE-4580-AED0-F00FA5D7D9C8}">
      <dsp:nvSpPr>
        <dsp:cNvPr id="0" name=""/>
        <dsp:cNvSpPr/>
      </dsp:nvSpPr>
      <dsp:spPr>
        <a:xfrm>
          <a:off x="4091858" y="1252723"/>
          <a:ext cx="2983963" cy="252829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1804A7-5FD6-40C4-BCF9-93FE2EB0044A}">
      <dsp:nvSpPr>
        <dsp:cNvPr id="0" name=""/>
        <dsp:cNvSpPr/>
      </dsp:nvSpPr>
      <dsp:spPr>
        <a:xfrm>
          <a:off x="7098232" y="1082080"/>
          <a:ext cx="1131367" cy="233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大約手臂的兩倍長</a:t>
          </a:r>
          <a:endParaRPr lang="zh-TW" sz="2900" kern="1200"/>
        </a:p>
      </dsp:txBody>
      <dsp:txXfrm>
        <a:off x="7131369" y="1115217"/>
        <a:ext cx="1065093" cy="2264619"/>
      </dsp:txXfrm>
    </dsp:sp>
    <dsp:sp modelId="{3C35C00C-BD24-4635-9212-7962C0C7BC12}">
      <dsp:nvSpPr>
        <dsp:cNvPr id="0" name=""/>
        <dsp:cNvSpPr/>
      </dsp:nvSpPr>
      <dsp:spPr>
        <a:xfrm>
          <a:off x="4097856" y="748681"/>
          <a:ext cx="2983963" cy="4353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室內至少</a:t>
          </a:r>
          <a:r>
            <a:rPr lang="en-US" sz="1900" kern="1200" smtClean="0"/>
            <a:t>1.5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4097856" y="748681"/>
        <a:ext cx="2983963" cy="4353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64D6DA-75B1-42BB-863A-4A61C4B2B346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ABB59-0D35-42AD-B5D2-75053407DB14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EC99B-FEEF-48F2-8C5B-1732BBB1A14B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BEE02-29D5-49AB-9F26-1246D0CF28D6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D18E4C-62CD-45CA-9A72-6B3D03EA0928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BB6B5E03-98AF-4CCB-9306-48B6891D7CCC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F422DD99-44B4-4FD0-A226-CCFBE5BEE49B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D520D426-9E6B-4741-BA53-5771D4CAF8EC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60146EB6-DB13-4018-AE39-50DE7DAD5BD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B4E7143A-EDE1-4272-A52D-44B93D5F574E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照顧自己，愛護家人！</a:t>
          </a:r>
          <a:endParaRPr lang="zh-TW" altLang="en-US" sz="2000" kern="120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87500">
              <a:srgbClr val="00B0F0"/>
            </a:gs>
            <a:gs pos="75000">
              <a:srgbClr val="FFFF00"/>
            </a:gs>
            <a:gs pos="50000">
              <a:srgbClr val="B87850"/>
            </a:gs>
            <a:gs pos="100000">
              <a:srgbClr val="FFC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古印體" panose="020B0609010101010101" pitchFamily="49" charset="-120"/>
          <a:ea typeface="文鼎古印體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C000"/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50"/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文鼎古印體" panose="020B0609010101010101" pitchFamily="49" charset="-120"/>
          <a:ea typeface="文鼎古印體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2708920"/>
            <a:ext cx="4968552" cy="3653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327" y="18864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95388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4534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1407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文鼎古印體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2021-12-02T06:12:06Z</dcterms:modified>
</cp:coreProperties>
</file>