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779" autoAdjust="0"/>
  </p:normalViewPr>
  <p:slideViewPr>
    <p:cSldViewPr>
      <p:cViewPr varScale="1">
        <p:scale>
          <a:sx n="69" d="100"/>
          <a:sy n="69" d="100"/>
        </p:scale>
        <p:origin x="15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E4964-1796-43A6-A570-8A01B551F0DD}" type="doc">
      <dgm:prSet loTypeId="urn:microsoft.com/office/officeart/2005/8/layout/hList7" loCatId="picture" qsTypeId="urn:microsoft.com/office/officeart/2005/8/quickstyle/3d6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C8AE354-E8DC-4128-908C-DAC4A5102BC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2151ED5-029C-499B-9312-AC34D56410DE}" type="parTrans" cxnId="{5FFA4CAC-3528-4C15-9678-026A172B2F68}">
      <dgm:prSet/>
      <dgm:spPr/>
      <dgm:t>
        <a:bodyPr/>
        <a:lstStyle/>
        <a:p>
          <a:endParaRPr lang="zh-TW" altLang="en-US"/>
        </a:p>
      </dgm:t>
    </dgm:pt>
    <dgm:pt modelId="{0831E484-3CC1-4C17-8B5C-00B515459514}" type="sibTrans" cxnId="{5FFA4CAC-3528-4C15-9678-026A172B2F68}">
      <dgm:prSet/>
      <dgm:spPr/>
      <dgm:t>
        <a:bodyPr/>
        <a:lstStyle/>
        <a:p>
          <a:endParaRPr lang="zh-TW" altLang="en-US"/>
        </a:p>
      </dgm:t>
    </dgm:pt>
    <dgm:pt modelId="{F9696C4D-88A4-436A-8C56-44BA64CBFE8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DE4159D-38C6-449A-A31F-CA37A8428847}" type="parTrans" cxnId="{63AA193E-8800-4383-998B-A194F5270ECA}">
      <dgm:prSet/>
      <dgm:spPr/>
      <dgm:t>
        <a:bodyPr/>
        <a:lstStyle/>
        <a:p>
          <a:endParaRPr lang="zh-TW" altLang="en-US"/>
        </a:p>
      </dgm:t>
    </dgm:pt>
    <dgm:pt modelId="{5CA38C13-D3F8-483D-A0D5-031D09C7FDD1}" type="sibTrans" cxnId="{63AA193E-8800-4383-998B-A194F5270ECA}">
      <dgm:prSet/>
      <dgm:spPr/>
      <dgm:t>
        <a:bodyPr/>
        <a:lstStyle/>
        <a:p>
          <a:endParaRPr lang="zh-TW" altLang="en-US"/>
        </a:p>
      </dgm:t>
    </dgm:pt>
    <dgm:pt modelId="{226605FD-8A15-4F4E-B130-20F6BE7A07A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288171B-5259-41EA-8F6E-1F4DDED74FEC}" type="parTrans" cxnId="{126C3A5D-A505-46DD-BBA6-D819E7A47736}">
      <dgm:prSet/>
      <dgm:spPr/>
      <dgm:t>
        <a:bodyPr/>
        <a:lstStyle/>
        <a:p>
          <a:endParaRPr lang="zh-TW" altLang="en-US"/>
        </a:p>
      </dgm:t>
    </dgm:pt>
    <dgm:pt modelId="{FFF4DD9C-1A7E-4697-9B2A-2EA2D74E9D95}" type="sibTrans" cxnId="{126C3A5D-A505-46DD-BBA6-D819E7A47736}">
      <dgm:prSet/>
      <dgm:spPr/>
      <dgm:t>
        <a:bodyPr/>
        <a:lstStyle/>
        <a:p>
          <a:endParaRPr lang="zh-TW" altLang="en-US"/>
        </a:p>
      </dgm:t>
    </dgm:pt>
    <dgm:pt modelId="{5C3A7E3D-BC62-4C9C-9FC4-973FE73C9D91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4D3EB095-4269-4A24-9D2F-C36FA147E87D}" type="parTrans" cxnId="{B5C9935E-0F82-4C83-9DA0-179E35340516}">
      <dgm:prSet/>
      <dgm:spPr/>
      <dgm:t>
        <a:bodyPr/>
        <a:lstStyle/>
        <a:p>
          <a:endParaRPr lang="zh-TW" altLang="en-US"/>
        </a:p>
      </dgm:t>
    </dgm:pt>
    <dgm:pt modelId="{30F59F3E-87D7-44B2-BA32-25E835B24B45}" type="sibTrans" cxnId="{B5C9935E-0F82-4C83-9DA0-179E35340516}">
      <dgm:prSet/>
      <dgm:spPr/>
      <dgm:t>
        <a:bodyPr/>
        <a:lstStyle/>
        <a:p>
          <a:endParaRPr lang="zh-TW" altLang="en-US"/>
        </a:p>
      </dgm:t>
    </dgm:pt>
    <dgm:pt modelId="{CFE05D52-58CC-4A10-9333-FFCA1642FD72}" type="pres">
      <dgm:prSet presAssocID="{4D9E4964-1796-43A6-A570-8A01B551F0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2D750DC-5EEC-4ABE-9296-9F9391C002E0}" type="pres">
      <dgm:prSet presAssocID="{4D9E4964-1796-43A6-A570-8A01B551F0DD}" presName="fgShape" presStyleLbl="fgShp" presStyleIdx="0" presStyleCnt="1"/>
      <dgm:spPr/>
    </dgm:pt>
    <dgm:pt modelId="{AFAD0E42-6C05-4557-9C7B-98DB8B522AA7}" type="pres">
      <dgm:prSet presAssocID="{4D9E4964-1796-43A6-A570-8A01B551F0DD}" presName="linComp" presStyleCnt="0"/>
      <dgm:spPr/>
    </dgm:pt>
    <dgm:pt modelId="{4A21BE16-D028-4A21-8595-AF6D817E66AE}" type="pres">
      <dgm:prSet presAssocID="{2C8AE354-E8DC-4128-908C-DAC4A5102BC2}" presName="compNode" presStyleCnt="0"/>
      <dgm:spPr/>
    </dgm:pt>
    <dgm:pt modelId="{CF3DE7B5-0DAD-45DE-A462-C9ABBAEFFC4B}" type="pres">
      <dgm:prSet presAssocID="{2C8AE354-E8DC-4128-908C-DAC4A5102BC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B93EDD7-03B0-4DDC-9B5D-A179F11C5821}" type="pres">
      <dgm:prSet presAssocID="{2C8AE354-E8DC-4128-908C-DAC4A5102BC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78E5F1-E7A8-4A44-8504-C31292C226F2}" type="pres">
      <dgm:prSet presAssocID="{2C8AE354-E8DC-4128-908C-DAC4A5102BC2}" presName="invisiNode" presStyleLbl="node1" presStyleIdx="0" presStyleCnt="4"/>
      <dgm:spPr/>
    </dgm:pt>
    <dgm:pt modelId="{8C59594F-B8CA-4C36-9DC5-20F9D8D9A6F9}" type="pres">
      <dgm:prSet presAssocID="{2C8AE354-E8DC-4128-908C-DAC4A5102BC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919F4E-C701-4527-B3A9-8D8727D8B249}" type="pres">
      <dgm:prSet presAssocID="{0831E484-3CC1-4C17-8B5C-00B51545951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74E843D-4143-4182-9243-D48914353B09}" type="pres">
      <dgm:prSet presAssocID="{F9696C4D-88A4-436A-8C56-44BA64CBFE84}" presName="compNode" presStyleCnt="0"/>
      <dgm:spPr/>
    </dgm:pt>
    <dgm:pt modelId="{41379738-1A0B-4E62-9250-A61DFA28A13F}" type="pres">
      <dgm:prSet presAssocID="{F9696C4D-88A4-436A-8C56-44BA64CBFE8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11AB268-587F-4847-BD64-5F227391112B}" type="pres">
      <dgm:prSet presAssocID="{F9696C4D-88A4-436A-8C56-44BA64CBFE8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E26D03-FCE7-49F3-A744-CEEAE867752C}" type="pres">
      <dgm:prSet presAssocID="{F9696C4D-88A4-436A-8C56-44BA64CBFE84}" presName="invisiNode" presStyleLbl="node1" presStyleIdx="1" presStyleCnt="4"/>
      <dgm:spPr/>
    </dgm:pt>
    <dgm:pt modelId="{AC0647DC-F415-4577-8FD0-385B86411DD3}" type="pres">
      <dgm:prSet presAssocID="{F9696C4D-88A4-436A-8C56-44BA64CBFE8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16DAFF-AE8C-4B8F-BEBB-A1F34B32AEF6}" type="pres">
      <dgm:prSet presAssocID="{5CA38C13-D3F8-483D-A0D5-031D09C7FDD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D46005-F344-47FD-A675-3A0594F19394}" type="pres">
      <dgm:prSet presAssocID="{226605FD-8A15-4F4E-B130-20F6BE7A07A3}" presName="compNode" presStyleCnt="0"/>
      <dgm:spPr/>
    </dgm:pt>
    <dgm:pt modelId="{13432BD1-F75F-4F9D-82D6-299A4F83224B}" type="pres">
      <dgm:prSet presAssocID="{226605FD-8A15-4F4E-B130-20F6BE7A07A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8DC7353-32ED-4A0B-A4BD-2517DF7F679D}" type="pres">
      <dgm:prSet presAssocID="{226605FD-8A15-4F4E-B130-20F6BE7A07A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FF559C-E5D5-4314-8327-7A23BCC80051}" type="pres">
      <dgm:prSet presAssocID="{226605FD-8A15-4F4E-B130-20F6BE7A07A3}" presName="invisiNode" presStyleLbl="node1" presStyleIdx="2" presStyleCnt="4"/>
      <dgm:spPr/>
    </dgm:pt>
    <dgm:pt modelId="{1BFB072F-90A9-4392-B63A-EA155BB975EA}" type="pres">
      <dgm:prSet presAssocID="{226605FD-8A15-4F4E-B130-20F6BE7A07A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ADC4B3-9100-4920-B57A-62949853277C}" type="pres">
      <dgm:prSet presAssocID="{FFF4DD9C-1A7E-4697-9B2A-2EA2D74E9D9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AA235A1-59EE-4DDC-9146-31CE7BE74262}" type="pres">
      <dgm:prSet presAssocID="{5C3A7E3D-BC62-4C9C-9FC4-973FE73C9D91}" presName="compNode" presStyleCnt="0"/>
      <dgm:spPr/>
    </dgm:pt>
    <dgm:pt modelId="{BA2907B7-D4EF-4C60-82C9-C243C857156C}" type="pres">
      <dgm:prSet presAssocID="{5C3A7E3D-BC62-4C9C-9FC4-973FE73C9D9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DFDC7A3-1796-4C16-B118-53309690F4E0}" type="pres">
      <dgm:prSet presAssocID="{5C3A7E3D-BC62-4C9C-9FC4-973FE73C9D9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9B28C1-F07B-46BF-9BF8-F94BE5EAFD5D}" type="pres">
      <dgm:prSet presAssocID="{5C3A7E3D-BC62-4C9C-9FC4-973FE73C9D91}" presName="invisiNode" presStyleLbl="node1" presStyleIdx="3" presStyleCnt="4"/>
      <dgm:spPr/>
    </dgm:pt>
    <dgm:pt modelId="{6E08B76B-FDC1-4B2C-A272-F14FC47E24B0}" type="pres">
      <dgm:prSet presAssocID="{5C3A7E3D-BC62-4C9C-9FC4-973FE73C9D9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FFA4CAC-3528-4C15-9678-026A172B2F68}" srcId="{4D9E4964-1796-43A6-A570-8A01B551F0DD}" destId="{2C8AE354-E8DC-4128-908C-DAC4A5102BC2}" srcOrd="0" destOrd="0" parTransId="{22151ED5-029C-499B-9312-AC34D56410DE}" sibTransId="{0831E484-3CC1-4C17-8B5C-00B515459514}"/>
    <dgm:cxn modelId="{01F32C9F-A641-41DE-8608-84B160738652}" type="presOf" srcId="{0831E484-3CC1-4C17-8B5C-00B515459514}" destId="{30919F4E-C701-4527-B3A9-8D8727D8B249}" srcOrd="0" destOrd="0" presId="urn:microsoft.com/office/officeart/2005/8/layout/hList7"/>
    <dgm:cxn modelId="{126C3A5D-A505-46DD-BBA6-D819E7A47736}" srcId="{4D9E4964-1796-43A6-A570-8A01B551F0DD}" destId="{226605FD-8A15-4F4E-B130-20F6BE7A07A3}" srcOrd="2" destOrd="0" parTransId="{8288171B-5259-41EA-8F6E-1F4DDED74FEC}" sibTransId="{FFF4DD9C-1A7E-4697-9B2A-2EA2D74E9D95}"/>
    <dgm:cxn modelId="{78F7F1FC-01F9-4BAE-9A31-0E986EB464AE}" type="presOf" srcId="{2C8AE354-E8DC-4128-908C-DAC4A5102BC2}" destId="{1B93EDD7-03B0-4DDC-9B5D-A179F11C5821}" srcOrd="1" destOrd="0" presId="urn:microsoft.com/office/officeart/2005/8/layout/hList7"/>
    <dgm:cxn modelId="{4AB7E4C8-A8E1-4198-95F9-18A6DAFAF664}" type="presOf" srcId="{226605FD-8A15-4F4E-B130-20F6BE7A07A3}" destId="{48DC7353-32ED-4A0B-A4BD-2517DF7F679D}" srcOrd="1" destOrd="0" presId="urn:microsoft.com/office/officeart/2005/8/layout/hList7"/>
    <dgm:cxn modelId="{B5C9935E-0F82-4C83-9DA0-179E35340516}" srcId="{4D9E4964-1796-43A6-A570-8A01B551F0DD}" destId="{5C3A7E3D-BC62-4C9C-9FC4-973FE73C9D91}" srcOrd="3" destOrd="0" parTransId="{4D3EB095-4269-4A24-9D2F-C36FA147E87D}" sibTransId="{30F59F3E-87D7-44B2-BA32-25E835B24B45}"/>
    <dgm:cxn modelId="{4E68364D-5B75-4D50-ABE6-10D025EB5CD9}" type="presOf" srcId="{F9696C4D-88A4-436A-8C56-44BA64CBFE84}" destId="{E11AB268-587F-4847-BD64-5F227391112B}" srcOrd="1" destOrd="0" presId="urn:microsoft.com/office/officeart/2005/8/layout/hList7"/>
    <dgm:cxn modelId="{7F1BAB19-10D8-4AA0-9436-7D1FDEDF621A}" type="presOf" srcId="{5C3A7E3D-BC62-4C9C-9FC4-973FE73C9D91}" destId="{BA2907B7-D4EF-4C60-82C9-C243C857156C}" srcOrd="0" destOrd="0" presId="urn:microsoft.com/office/officeart/2005/8/layout/hList7"/>
    <dgm:cxn modelId="{70AD19C4-643A-45D1-AC45-E6CD7AE06CC6}" type="presOf" srcId="{FFF4DD9C-1A7E-4697-9B2A-2EA2D74E9D95}" destId="{17ADC4B3-9100-4920-B57A-62949853277C}" srcOrd="0" destOrd="0" presId="urn:microsoft.com/office/officeart/2005/8/layout/hList7"/>
    <dgm:cxn modelId="{63AA193E-8800-4383-998B-A194F5270ECA}" srcId="{4D9E4964-1796-43A6-A570-8A01B551F0DD}" destId="{F9696C4D-88A4-436A-8C56-44BA64CBFE84}" srcOrd="1" destOrd="0" parTransId="{4DE4159D-38C6-449A-A31F-CA37A8428847}" sibTransId="{5CA38C13-D3F8-483D-A0D5-031D09C7FDD1}"/>
    <dgm:cxn modelId="{82A2C72F-501A-4387-9F7A-326D1BDBC637}" type="presOf" srcId="{5C3A7E3D-BC62-4C9C-9FC4-973FE73C9D91}" destId="{BDFDC7A3-1796-4C16-B118-53309690F4E0}" srcOrd="1" destOrd="0" presId="urn:microsoft.com/office/officeart/2005/8/layout/hList7"/>
    <dgm:cxn modelId="{662813D1-9FAC-41C1-9E5E-9F87169340A7}" type="presOf" srcId="{F9696C4D-88A4-436A-8C56-44BA64CBFE84}" destId="{41379738-1A0B-4E62-9250-A61DFA28A13F}" srcOrd="0" destOrd="0" presId="urn:microsoft.com/office/officeart/2005/8/layout/hList7"/>
    <dgm:cxn modelId="{2ED417C9-A4FF-4C75-AEA0-173F4F97C0A1}" type="presOf" srcId="{4D9E4964-1796-43A6-A570-8A01B551F0DD}" destId="{CFE05D52-58CC-4A10-9333-FFCA1642FD72}" srcOrd="0" destOrd="0" presId="urn:microsoft.com/office/officeart/2005/8/layout/hList7"/>
    <dgm:cxn modelId="{684578B9-5816-4CE1-AFB3-10F23C53110C}" type="presOf" srcId="{2C8AE354-E8DC-4128-908C-DAC4A5102BC2}" destId="{CF3DE7B5-0DAD-45DE-A462-C9ABBAEFFC4B}" srcOrd="0" destOrd="0" presId="urn:microsoft.com/office/officeart/2005/8/layout/hList7"/>
    <dgm:cxn modelId="{E4FF5ED2-6BDE-41E9-BA9B-CCFDD5C3D12F}" type="presOf" srcId="{226605FD-8A15-4F4E-B130-20F6BE7A07A3}" destId="{13432BD1-F75F-4F9D-82D6-299A4F83224B}" srcOrd="0" destOrd="0" presId="urn:microsoft.com/office/officeart/2005/8/layout/hList7"/>
    <dgm:cxn modelId="{DE85139F-419C-4753-8EB6-409706FE54F5}" type="presOf" srcId="{5CA38C13-D3F8-483D-A0D5-031D09C7FDD1}" destId="{FF16DAFF-AE8C-4B8F-BEBB-A1F34B32AEF6}" srcOrd="0" destOrd="0" presId="urn:microsoft.com/office/officeart/2005/8/layout/hList7"/>
    <dgm:cxn modelId="{0135335C-6411-4074-89AC-6A69D94CEB76}" type="presParOf" srcId="{CFE05D52-58CC-4A10-9333-FFCA1642FD72}" destId="{F2D750DC-5EEC-4ABE-9296-9F9391C002E0}" srcOrd="0" destOrd="0" presId="urn:microsoft.com/office/officeart/2005/8/layout/hList7"/>
    <dgm:cxn modelId="{8A13FFDA-853A-4DC3-8ADF-3DC8DA0BEC83}" type="presParOf" srcId="{CFE05D52-58CC-4A10-9333-FFCA1642FD72}" destId="{AFAD0E42-6C05-4557-9C7B-98DB8B522AA7}" srcOrd="1" destOrd="0" presId="urn:microsoft.com/office/officeart/2005/8/layout/hList7"/>
    <dgm:cxn modelId="{4ABED070-4533-4D64-BBE0-AFC4B4F3A08A}" type="presParOf" srcId="{AFAD0E42-6C05-4557-9C7B-98DB8B522AA7}" destId="{4A21BE16-D028-4A21-8595-AF6D817E66AE}" srcOrd="0" destOrd="0" presId="urn:microsoft.com/office/officeart/2005/8/layout/hList7"/>
    <dgm:cxn modelId="{78C14F5A-C2F6-4D98-A8E6-05BC7BF60814}" type="presParOf" srcId="{4A21BE16-D028-4A21-8595-AF6D817E66AE}" destId="{CF3DE7B5-0DAD-45DE-A462-C9ABBAEFFC4B}" srcOrd="0" destOrd="0" presId="urn:microsoft.com/office/officeart/2005/8/layout/hList7"/>
    <dgm:cxn modelId="{44E75A26-CD06-4EEC-9603-79D410C9C32C}" type="presParOf" srcId="{4A21BE16-D028-4A21-8595-AF6D817E66AE}" destId="{1B93EDD7-03B0-4DDC-9B5D-A179F11C5821}" srcOrd="1" destOrd="0" presId="urn:microsoft.com/office/officeart/2005/8/layout/hList7"/>
    <dgm:cxn modelId="{46035F4E-E120-4D5F-B7AB-25D6E52F072E}" type="presParOf" srcId="{4A21BE16-D028-4A21-8595-AF6D817E66AE}" destId="{1E78E5F1-E7A8-4A44-8504-C31292C226F2}" srcOrd="2" destOrd="0" presId="urn:microsoft.com/office/officeart/2005/8/layout/hList7"/>
    <dgm:cxn modelId="{B79B6FBC-2920-4E66-8B34-341E921BB029}" type="presParOf" srcId="{4A21BE16-D028-4A21-8595-AF6D817E66AE}" destId="{8C59594F-B8CA-4C36-9DC5-20F9D8D9A6F9}" srcOrd="3" destOrd="0" presId="urn:microsoft.com/office/officeart/2005/8/layout/hList7"/>
    <dgm:cxn modelId="{507CDD41-21A3-4022-A9D3-F3ED59D58F5B}" type="presParOf" srcId="{AFAD0E42-6C05-4557-9C7B-98DB8B522AA7}" destId="{30919F4E-C701-4527-B3A9-8D8727D8B249}" srcOrd="1" destOrd="0" presId="urn:microsoft.com/office/officeart/2005/8/layout/hList7"/>
    <dgm:cxn modelId="{934861EB-594D-4F9A-BBDF-28A811060D64}" type="presParOf" srcId="{AFAD0E42-6C05-4557-9C7B-98DB8B522AA7}" destId="{B74E843D-4143-4182-9243-D48914353B09}" srcOrd="2" destOrd="0" presId="urn:microsoft.com/office/officeart/2005/8/layout/hList7"/>
    <dgm:cxn modelId="{45FD4C47-BF87-4748-A3E5-4D2D188F1DB2}" type="presParOf" srcId="{B74E843D-4143-4182-9243-D48914353B09}" destId="{41379738-1A0B-4E62-9250-A61DFA28A13F}" srcOrd="0" destOrd="0" presId="urn:microsoft.com/office/officeart/2005/8/layout/hList7"/>
    <dgm:cxn modelId="{02A530DC-5603-4D1D-85F4-E9EA1197597C}" type="presParOf" srcId="{B74E843D-4143-4182-9243-D48914353B09}" destId="{E11AB268-587F-4847-BD64-5F227391112B}" srcOrd="1" destOrd="0" presId="urn:microsoft.com/office/officeart/2005/8/layout/hList7"/>
    <dgm:cxn modelId="{E621AFB5-5FE0-432F-A5AD-6E0C62966496}" type="presParOf" srcId="{B74E843D-4143-4182-9243-D48914353B09}" destId="{0FE26D03-FCE7-49F3-A744-CEEAE867752C}" srcOrd="2" destOrd="0" presId="urn:microsoft.com/office/officeart/2005/8/layout/hList7"/>
    <dgm:cxn modelId="{2F37EA2C-1607-4253-9DE3-79579112EA66}" type="presParOf" srcId="{B74E843D-4143-4182-9243-D48914353B09}" destId="{AC0647DC-F415-4577-8FD0-385B86411DD3}" srcOrd="3" destOrd="0" presId="urn:microsoft.com/office/officeart/2005/8/layout/hList7"/>
    <dgm:cxn modelId="{13ED0FC8-7AC5-41C2-9348-80354C07FFC9}" type="presParOf" srcId="{AFAD0E42-6C05-4557-9C7B-98DB8B522AA7}" destId="{FF16DAFF-AE8C-4B8F-BEBB-A1F34B32AEF6}" srcOrd="3" destOrd="0" presId="urn:microsoft.com/office/officeart/2005/8/layout/hList7"/>
    <dgm:cxn modelId="{6384B544-786D-4D21-8C61-5272CB7264E7}" type="presParOf" srcId="{AFAD0E42-6C05-4557-9C7B-98DB8B522AA7}" destId="{D5D46005-F344-47FD-A675-3A0594F19394}" srcOrd="4" destOrd="0" presId="urn:microsoft.com/office/officeart/2005/8/layout/hList7"/>
    <dgm:cxn modelId="{C87E9352-72EA-44A5-A91A-6E0AAC88CFE0}" type="presParOf" srcId="{D5D46005-F344-47FD-A675-3A0594F19394}" destId="{13432BD1-F75F-4F9D-82D6-299A4F83224B}" srcOrd="0" destOrd="0" presId="urn:microsoft.com/office/officeart/2005/8/layout/hList7"/>
    <dgm:cxn modelId="{81D4FB17-CEB7-40AC-8767-DAE18486CB2F}" type="presParOf" srcId="{D5D46005-F344-47FD-A675-3A0594F19394}" destId="{48DC7353-32ED-4A0B-A4BD-2517DF7F679D}" srcOrd="1" destOrd="0" presId="urn:microsoft.com/office/officeart/2005/8/layout/hList7"/>
    <dgm:cxn modelId="{13D3525F-5ADA-49DA-A055-B8293F851562}" type="presParOf" srcId="{D5D46005-F344-47FD-A675-3A0594F19394}" destId="{D2FF559C-E5D5-4314-8327-7A23BCC80051}" srcOrd="2" destOrd="0" presId="urn:microsoft.com/office/officeart/2005/8/layout/hList7"/>
    <dgm:cxn modelId="{3CD20A69-F09A-474E-9938-44FB8E430BED}" type="presParOf" srcId="{D5D46005-F344-47FD-A675-3A0594F19394}" destId="{1BFB072F-90A9-4392-B63A-EA155BB975EA}" srcOrd="3" destOrd="0" presId="urn:microsoft.com/office/officeart/2005/8/layout/hList7"/>
    <dgm:cxn modelId="{8D95A595-A86A-4687-82E7-DD92E51C3271}" type="presParOf" srcId="{AFAD0E42-6C05-4557-9C7B-98DB8B522AA7}" destId="{17ADC4B3-9100-4920-B57A-62949853277C}" srcOrd="5" destOrd="0" presId="urn:microsoft.com/office/officeart/2005/8/layout/hList7"/>
    <dgm:cxn modelId="{2C717CF6-1C6D-4027-B524-DA999E87A1D5}" type="presParOf" srcId="{AFAD0E42-6C05-4557-9C7B-98DB8B522AA7}" destId="{CAA235A1-59EE-4DDC-9146-31CE7BE74262}" srcOrd="6" destOrd="0" presId="urn:microsoft.com/office/officeart/2005/8/layout/hList7"/>
    <dgm:cxn modelId="{4EEEC4DD-72C7-4F1D-AE08-DD04B31FC912}" type="presParOf" srcId="{CAA235A1-59EE-4DDC-9146-31CE7BE74262}" destId="{BA2907B7-D4EF-4C60-82C9-C243C857156C}" srcOrd="0" destOrd="0" presId="urn:microsoft.com/office/officeart/2005/8/layout/hList7"/>
    <dgm:cxn modelId="{27BB4D84-0321-420B-8CE9-016C8BECF66B}" type="presParOf" srcId="{CAA235A1-59EE-4DDC-9146-31CE7BE74262}" destId="{BDFDC7A3-1796-4C16-B118-53309690F4E0}" srcOrd="1" destOrd="0" presId="urn:microsoft.com/office/officeart/2005/8/layout/hList7"/>
    <dgm:cxn modelId="{5AE30B2F-5111-4E03-BF0E-2FFC1CC3C729}" type="presParOf" srcId="{CAA235A1-59EE-4DDC-9146-31CE7BE74262}" destId="{B39B28C1-F07B-46BF-9BF8-F94BE5EAFD5D}" srcOrd="2" destOrd="0" presId="urn:microsoft.com/office/officeart/2005/8/layout/hList7"/>
    <dgm:cxn modelId="{050EB6CD-F100-49FD-B973-9B311F6880A8}" type="presParOf" srcId="{CAA235A1-59EE-4DDC-9146-31CE7BE74262}" destId="{6E08B76B-FDC1-4B2C-A272-F14FC47E24B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A60807-B4E3-4D43-A783-13CD1222BF71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3E30D33-C46A-4E7D-A000-801228A46735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17280DD2-DA44-439C-8672-E6CA250F89FE}" type="parTrans" cxnId="{46BB9D37-4D45-4C8F-85AD-D5D9E4F29525}">
      <dgm:prSet/>
      <dgm:spPr/>
      <dgm:t>
        <a:bodyPr/>
        <a:lstStyle/>
        <a:p>
          <a:endParaRPr lang="zh-TW" altLang="en-US"/>
        </a:p>
      </dgm:t>
    </dgm:pt>
    <dgm:pt modelId="{6E9676AD-6E06-4A31-A6B8-819DFBDBB95E}" type="sibTrans" cxnId="{46BB9D37-4D45-4C8F-85AD-D5D9E4F29525}">
      <dgm:prSet/>
      <dgm:spPr/>
      <dgm:t>
        <a:bodyPr/>
        <a:lstStyle/>
        <a:p>
          <a:endParaRPr lang="zh-TW" altLang="en-US"/>
        </a:p>
      </dgm:t>
    </dgm:pt>
    <dgm:pt modelId="{46D5F748-B89F-429B-87F4-0893F8862CA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E18763C-B78B-467A-9A75-5C0D0B300C26}" type="parTrans" cxnId="{219EFA7C-FC18-4BA7-AE7F-0AD500F0EBD4}">
      <dgm:prSet/>
      <dgm:spPr/>
      <dgm:t>
        <a:bodyPr/>
        <a:lstStyle/>
        <a:p>
          <a:endParaRPr lang="zh-TW" altLang="en-US"/>
        </a:p>
      </dgm:t>
    </dgm:pt>
    <dgm:pt modelId="{B2568B46-F8F8-425D-8B7D-CCAF4A714B52}" type="sibTrans" cxnId="{219EFA7C-FC18-4BA7-AE7F-0AD500F0EBD4}">
      <dgm:prSet/>
      <dgm:spPr/>
      <dgm:t>
        <a:bodyPr/>
        <a:lstStyle/>
        <a:p>
          <a:endParaRPr lang="zh-TW" altLang="en-US"/>
        </a:p>
      </dgm:t>
    </dgm:pt>
    <dgm:pt modelId="{182CC2EA-203B-46DF-A976-39305EFEF1B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54E91E7-F232-4438-B134-EE1E81E79002}" type="parTrans" cxnId="{7C3253DF-A05F-480F-8777-41BBC4918825}">
      <dgm:prSet/>
      <dgm:spPr/>
      <dgm:t>
        <a:bodyPr/>
        <a:lstStyle/>
        <a:p>
          <a:endParaRPr lang="zh-TW" altLang="en-US"/>
        </a:p>
      </dgm:t>
    </dgm:pt>
    <dgm:pt modelId="{6C8BB6D7-E8D8-4A18-B08A-AB1E5BA102D4}" type="sibTrans" cxnId="{7C3253DF-A05F-480F-8777-41BBC4918825}">
      <dgm:prSet/>
      <dgm:spPr/>
      <dgm:t>
        <a:bodyPr/>
        <a:lstStyle/>
        <a:p>
          <a:endParaRPr lang="zh-TW" altLang="en-US"/>
        </a:p>
      </dgm:t>
    </dgm:pt>
    <dgm:pt modelId="{514347ED-CDDF-433B-A994-7FFCDCC3A90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1069C11-9856-49C4-9B75-E604588F064A}" type="parTrans" cxnId="{B7EDF316-0007-4665-91CC-40B1519AC969}">
      <dgm:prSet/>
      <dgm:spPr/>
      <dgm:t>
        <a:bodyPr/>
        <a:lstStyle/>
        <a:p>
          <a:endParaRPr lang="zh-TW" altLang="en-US"/>
        </a:p>
      </dgm:t>
    </dgm:pt>
    <dgm:pt modelId="{776AB173-26F2-40AF-8CD7-39D127662261}" type="sibTrans" cxnId="{B7EDF316-0007-4665-91CC-40B1519AC969}">
      <dgm:prSet/>
      <dgm:spPr/>
      <dgm:t>
        <a:bodyPr/>
        <a:lstStyle/>
        <a:p>
          <a:endParaRPr lang="zh-TW" altLang="en-US"/>
        </a:p>
      </dgm:t>
    </dgm:pt>
    <dgm:pt modelId="{72240FA2-2D15-45C9-BCB5-11250851F860}" type="pres">
      <dgm:prSet presAssocID="{9AA60807-B4E3-4D43-A783-13CD1222BF71}" presName="rootNode" presStyleCnt="0">
        <dgm:presLayoutVars>
          <dgm:chMax/>
          <dgm:chPref/>
          <dgm:dir/>
          <dgm:animLvl val="lvl"/>
        </dgm:presLayoutVars>
      </dgm:prSet>
      <dgm:spPr/>
    </dgm:pt>
    <dgm:pt modelId="{A8CDD031-51A1-42D2-BF96-008C2E85DAE9}" type="pres">
      <dgm:prSet presAssocID="{33E30D33-C46A-4E7D-A000-801228A46735}" presName="composite" presStyleCnt="0"/>
      <dgm:spPr/>
    </dgm:pt>
    <dgm:pt modelId="{46055D85-F30C-4011-A614-AFF3D427282E}" type="pres">
      <dgm:prSet presAssocID="{33E30D33-C46A-4E7D-A000-801228A46735}" presName="ParentText" presStyleLbl="node1" presStyleIdx="0" presStyleCnt="2" custLinFactNeighborX="-7382" custLinFactNeighborY="18092">
        <dgm:presLayoutVars>
          <dgm:chMax val="1"/>
          <dgm:chPref val="1"/>
          <dgm:bulletEnabled val="1"/>
        </dgm:presLayoutVars>
      </dgm:prSet>
      <dgm:spPr/>
    </dgm:pt>
    <dgm:pt modelId="{088FD539-6658-4293-B830-2E50CECD959B}" type="pres">
      <dgm:prSet presAssocID="{33E30D33-C46A-4E7D-A000-801228A4673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0478C7F-D3B7-4D61-9CA9-7700C1956372}" type="pres">
      <dgm:prSet presAssocID="{33E30D33-C46A-4E7D-A000-801228A4673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ACB493B-A3E1-4F7E-A4A9-16953DE6BA84}" type="pres">
      <dgm:prSet presAssocID="{6E9676AD-6E06-4A31-A6B8-819DFBDBB95E}" presName="sibTrans" presStyleCnt="0"/>
      <dgm:spPr/>
    </dgm:pt>
    <dgm:pt modelId="{2B72C044-42A8-426D-85FC-29730C3C25B1}" type="pres">
      <dgm:prSet presAssocID="{182CC2EA-203B-46DF-A976-39305EFEF1B7}" presName="composite" presStyleCnt="0"/>
      <dgm:spPr/>
    </dgm:pt>
    <dgm:pt modelId="{F979D818-C1E3-463A-AFA0-1335A5D127E1}" type="pres">
      <dgm:prSet presAssocID="{182CC2EA-203B-46DF-A976-39305EFEF1B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B9C3F78-7D73-4EDA-A5F3-2805F370C474}" type="pres">
      <dgm:prSet presAssocID="{182CC2EA-203B-46DF-A976-39305EFEF1B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77341F-71DA-4C46-8304-268DD407307C}" type="pres">
      <dgm:prSet presAssocID="{182CC2EA-203B-46DF-A976-39305EFEF1B7}" presName="ChildText" presStyleLbl="fgAcc1" presStyleIdx="1" presStyleCnt="2" custLinFactNeighborX="-22169" custLinFactNeighborY="-513">
        <dgm:presLayoutVars>
          <dgm:chMax val="0"/>
          <dgm:chPref val="0"/>
          <dgm:bulletEnabled val="1"/>
        </dgm:presLayoutVars>
      </dgm:prSet>
      <dgm:spPr/>
    </dgm:pt>
  </dgm:ptLst>
  <dgm:cxnLst>
    <dgm:cxn modelId="{7C3253DF-A05F-480F-8777-41BBC4918825}" srcId="{9AA60807-B4E3-4D43-A783-13CD1222BF71}" destId="{182CC2EA-203B-46DF-A976-39305EFEF1B7}" srcOrd="1" destOrd="0" parTransId="{154E91E7-F232-4438-B134-EE1E81E79002}" sibTransId="{6C8BB6D7-E8D8-4A18-B08A-AB1E5BA102D4}"/>
    <dgm:cxn modelId="{173C85B9-9E98-4B21-A812-205E5A7F3C73}" type="presOf" srcId="{33E30D33-C46A-4E7D-A000-801228A46735}" destId="{46055D85-F30C-4011-A614-AFF3D427282E}" srcOrd="0" destOrd="0" presId="urn:microsoft.com/office/officeart/2008/layout/TitledPictureBlocks"/>
    <dgm:cxn modelId="{219EFA7C-FC18-4BA7-AE7F-0AD500F0EBD4}" srcId="{33E30D33-C46A-4E7D-A000-801228A46735}" destId="{46D5F748-B89F-429B-87F4-0893F8862CA3}" srcOrd="0" destOrd="0" parTransId="{CE18763C-B78B-467A-9A75-5C0D0B300C26}" sibTransId="{B2568B46-F8F8-425D-8B7D-CCAF4A714B52}"/>
    <dgm:cxn modelId="{8C0CEC3B-115A-4559-B461-8EB49D4FE666}" type="presOf" srcId="{46D5F748-B89F-429B-87F4-0893F8862CA3}" destId="{90478C7F-D3B7-4D61-9CA9-7700C1956372}" srcOrd="0" destOrd="0" presId="urn:microsoft.com/office/officeart/2008/layout/TitledPictureBlocks"/>
    <dgm:cxn modelId="{46BB9D37-4D45-4C8F-85AD-D5D9E4F29525}" srcId="{9AA60807-B4E3-4D43-A783-13CD1222BF71}" destId="{33E30D33-C46A-4E7D-A000-801228A46735}" srcOrd="0" destOrd="0" parTransId="{17280DD2-DA44-439C-8672-E6CA250F89FE}" sibTransId="{6E9676AD-6E06-4A31-A6B8-819DFBDBB95E}"/>
    <dgm:cxn modelId="{B7EDF316-0007-4665-91CC-40B1519AC969}" srcId="{182CC2EA-203B-46DF-A976-39305EFEF1B7}" destId="{514347ED-CDDF-433B-A994-7FFCDCC3A909}" srcOrd="0" destOrd="0" parTransId="{F1069C11-9856-49C4-9B75-E604588F064A}" sibTransId="{776AB173-26F2-40AF-8CD7-39D127662261}"/>
    <dgm:cxn modelId="{37354C1A-9BDA-4C2A-B540-DE5C50C51063}" type="presOf" srcId="{182CC2EA-203B-46DF-A976-39305EFEF1B7}" destId="{F979D818-C1E3-463A-AFA0-1335A5D127E1}" srcOrd="0" destOrd="0" presId="urn:microsoft.com/office/officeart/2008/layout/TitledPictureBlocks"/>
    <dgm:cxn modelId="{077CD995-0E3C-4F47-AC41-E2D4B965656F}" type="presOf" srcId="{9AA60807-B4E3-4D43-A783-13CD1222BF71}" destId="{72240FA2-2D15-45C9-BCB5-11250851F860}" srcOrd="0" destOrd="0" presId="urn:microsoft.com/office/officeart/2008/layout/TitledPictureBlocks"/>
    <dgm:cxn modelId="{C2B14FC5-EE73-493F-BEA8-D8424F9473CA}" type="presOf" srcId="{514347ED-CDDF-433B-A994-7FFCDCC3A909}" destId="{4777341F-71DA-4C46-8304-268DD407307C}" srcOrd="0" destOrd="0" presId="urn:microsoft.com/office/officeart/2008/layout/TitledPictureBlocks"/>
    <dgm:cxn modelId="{BCE283A6-9674-40F9-8175-5ECE73951424}" type="presParOf" srcId="{72240FA2-2D15-45C9-BCB5-11250851F860}" destId="{A8CDD031-51A1-42D2-BF96-008C2E85DAE9}" srcOrd="0" destOrd="0" presId="urn:microsoft.com/office/officeart/2008/layout/TitledPictureBlocks"/>
    <dgm:cxn modelId="{0B5A6F01-124E-462A-8A2C-01C3FE9064E4}" type="presParOf" srcId="{A8CDD031-51A1-42D2-BF96-008C2E85DAE9}" destId="{46055D85-F30C-4011-A614-AFF3D427282E}" srcOrd="0" destOrd="0" presId="urn:microsoft.com/office/officeart/2008/layout/TitledPictureBlocks"/>
    <dgm:cxn modelId="{D95516E0-FC3F-4AE3-98F0-A880494FE442}" type="presParOf" srcId="{A8CDD031-51A1-42D2-BF96-008C2E85DAE9}" destId="{088FD539-6658-4293-B830-2E50CECD959B}" srcOrd="1" destOrd="0" presId="urn:microsoft.com/office/officeart/2008/layout/TitledPictureBlocks"/>
    <dgm:cxn modelId="{A03358CE-A724-4522-8C52-7B78E224FFFA}" type="presParOf" srcId="{A8CDD031-51A1-42D2-BF96-008C2E85DAE9}" destId="{90478C7F-D3B7-4D61-9CA9-7700C1956372}" srcOrd="2" destOrd="0" presId="urn:microsoft.com/office/officeart/2008/layout/TitledPictureBlocks"/>
    <dgm:cxn modelId="{9557EAC8-E80C-4FB7-823B-3BA0BA06AC40}" type="presParOf" srcId="{72240FA2-2D15-45C9-BCB5-11250851F860}" destId="{1ACB493B-A3E1-4F7E-A4A9-16953DE6BA84}" srcOrd="1" destOrd="0" presId="urn:microsoft.com/office/officeart/2008/layout/TitledPictureBlocks"/>
    <dgm:cxn modelId="{DE6779B1-3D33-4DD3-987B-6BAE1D7AE738}" type="presParOf" srcId="{72240FA2-2D15-45C9-BCB5-11250851F860}" destId="{2B72C044-42A8-426D-85FC-29730C3C25B1}" srcOrd="2" destOrd="0" presId="urn:microsoft.com/office/officeart/2008/layout/TitledPictureBlocks"/>
    <dgm:cxn modelId="{E5FBE452-800C-4053-A273-6634B709068B}" type="presParOf" srcId="{2B72C044-42A8-426D-85FC-29730C3C25B1}" destId="{F979D818-C1E3-463A-AFA0-1335A5D127E1}" srcOrd="0" destOrd="0" presId="urn:microsoft.com/office/officeart/2008/layout/TitledPictureBlocks"/>
    <dgm:cxn modelId="{42BF115F-A4A2-4386-A9FF-313E83836A68}" type="presParOf" srcId="{2B72C044-42A8-426D-85FC-29730C3C25B1}" destId="{6B9C3F78-7D73-4EDA-A5F3-2805F370C474}" srcOrd="1" destOrd="0" presId="urn:microsoft.com/office/officeart/2008/layout/TitledPictureBlocks"/>
    <dgm:cxn modelId="{3257981F-13A1-4D3A-9BCA-89582002F690}" type="presParOf" srcId="{2B72C044-42A8-426D-85FC-29730C3C25B1}" destId="{4777341F-71DA-4C46-8304-268DD407307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95D596-2C99-4117-8F77-4C64124CA86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BDEFC4E-471B-4B02-BFCA-D68BA47922B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DBFDE10-9D97-498B-8AEC-9490F1A098B0}" type="parTrans" cxnId="{BDE7305B-C993-40EB-BD35-4DF1FC3CAFCC}">
      <dgm:prSet/>
      <dgm:spPr/>
      <dgm:t>
        <a:bodyPr/>
        <a:lstStyle/>
        <a:p>
          <a:endParaRPr lang="zh-TW" altLang="en-US"/>
        </a:p>
      </dgm:t>
    </dgm:pt>
    <dgm:pt modelId="{97097DC3-B016-4D89-9D2A-824C027EFF13}" type="sibTrans" cxnId="{BDE7305B-C993-40EB-BD35-4DF1FC3CAFCC}">
      <dgm:prSet/>
      <dgm:spPr/>
      <dgm:t>
        <a:bodyPr/>
        <a:lstStyle/>
        <a:p>
          <a:endParaRPr lang="zh-TW" altLang="en-US"/>
        </a:p>
      </dgm:t>
    </dgm:pt>
    <dgm:pt modelId="{C80B6FC6-791D-4CB1-9DA4-D72564ADF48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14B50B1A-D146-49C4-92F3-117CF382F8CD}" type="parTrans" cxnId="{31FA513D-4654-41BB-9094-F994425DC09A}">
      <dgm:prSet/>
      <dgm:spPr/>
      <dgm:t>
        <a:bodyPr/>
        <a:lstStyle/>
        <a:p>
          <a:endParaRPr lang="zh-TW" altLang="en-US"/>
        </a:p>
      </dgm:t>
    </dgm:pt>
    <dgm:pt modelId="{6057093D-CEA9-4D3C-8C5B-80EC066C00D0}" type="sibTrans" cxnId="{31FA513D-4654-41BB-9094-F994425DC09A}">
      <dgm:prSet/>
      <dgm:spPr/>
      <dgm:t>
        <a:bodyPr/>
        <a:lstStyle/>
        <a:p>
          <a:endParaRPr lang="zh-TW" altLang="en-US"/>
        </a:p>
      </dgm:t>
    </dgm:pt>
    <dgm:pt modelId="{3DF04303-813C-489C-AAFC-256348F74698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423E33E-4730-44CC-8EE4-0D815B2DBE9E}" type="parTrans" cxnId="{782A5F1C-F2BE-43F2-9FA6-AE43BCC193BE}">
      <dgm:prSet/>
      <dgm:spPr/>
      <dgm:t>
        <a:bodyPr/>
        <a:lstStyle/>
        <a:p>
          <a:endParaRPr lang="zh-TW" altLang="en-US"/>
        </a:p>
      </dgm:t>
    </dgm:pt>
    <dgm:pt modelId="{3FE1305B-D620-4F39-BD00-06F3FE27097D}" type="sibTrans" cxnId="{782A5F1C-F2BE-43F2-9FA6-AE43BCC193BE}">
      <dgm:prSet/>
      <dgm:spPr/>
      <dgm:t>
        <a:bodyPr/>
        <a:lstStyle/>
        <a:p>
          <a:endParaRPr lang="zh-TW" altLang="en-US"/>
        </a:p>
      </dgm:t>
    </dgm:pt>
    <dgm:pt modelId="{AFDC886A-D8E5-4E0B-AD65-C58DBBAC4BC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BE0C229-F414-41BF-9930-7EE8B5BB0842}" type="parTrans" cxnId="{549C7F17-2EFC-43B9-94D4-ACD4CCA1A042}">
      <dgm:prSet/>
      <dgm:spPr/>
      <dgm:t>
        <a:bodyPr/>
        <a:lstStyle/>
        <a:p>
          <a:endParaRPr lang="zh-TW" altLang="en-US"/>
        </a:p>
      </dgm:t>
    </dgm:pt>
    <dgm:pt modelId="{904C42B0-644E-4EA2-9EED-F007B8DCD816}" type="sibTrans" cxnId="{549C7F17-2EFC-43B9-94D4-ACD4CCA1A042}">
      <dgm:prSet/>
      <dgm:spPr/>
      <dgm:t>
        <a:bodyPr/>
        <a:lstStyle/>
        <a:p>
          <a:endParaRPr lang="zh-TW" altLang="en-US"/>
        </a:p>
      </dgm:t>
    </dgm:pt>
    <dgm:pt modelId="{9AE60F5C-DD02-4E0D-99B2-C83E6D16CB4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5C277120-B5D1-4019-B0E5-61E0463E4585}" type="parTrans" cxnId="{F06A272C-EEA3-4355-AAE8-93D5E3269381}">
      <dgm:prSet/>
      <dgm:spPr/>
      <dgm:t>
        <a:bodyPr/>
        <a:lstStyle/>
        <a:p>
          <a:endParaRPr lang="zh-TW" altLang="en-US"/>
        </a:p>
      </dgm:t>
    </dgm:pt>
    <dgm:pt modelId="{36680C35-61F6-48CA-A163-369321D4ECEF}" type="sibTrans" cxnId="{F06A272C-EEA3-4355-AAE8-93D5E3269381}">
      <dgm:prSet/>
      <dgm:spPr/>
      <dgm:t>
        <a:bodyPr/>
        <a:lstStyle/>
        <a:p>
          <a:endParaRPr lang="zh-TW" altLang="en-US"/>
        </a:p>
      </dgm:t>
    </dgm:pt>
    <dgm:pt modelId="{09DB1D4D-25E1-4351-B439-CFB3AD3D367E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14EE1B7F-2965-4D2D-9AC9-9926B152846A}" type="parTrans" cxnId="{A4ED58E8-24A0-41EA-B028-C8E068C438FD}">
      <dgm:prSet/>
      <dgm:spPr/>
      <dgm:t>
        <a:bodyPr/>
        <a:lstStyle/>
        <a:p>
          <a:endParaRPr lang="zh-TW" altLang="en-US"/>
        </a:p>
      </dgm:t>
    </dgm:pt>
    <dgm:pt modelId="{401A5E04-0AA5-4C99-BAC8-E00FAE4B2EC8}" type="sibTrans" cxnId="{A4ED58E8-24A0-41EA-B028-C8E068C438FD}">
      <dgm:prSet/>
      <dgm:spPr/>
      <dgm:t>
        <a:bodyPr/>
        <a:lstStyle/>
        <a:p>
          <a:endParaRPr lang="zh-TW" altLang="en-US"/>
        </a:p>
      </dgm:t>
    </dgm:pt>
    <dgm:pt modelId="{437F5AEB-2898-4690-B920-9ECC3AF41A7F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8538CF0A-0DB3-42C0-A19D-DAC3D476D962}" type="parTrans" cxnId="{864F2662-D436-459C-9B5C-8C621F192119}">
      <dgm:prSet/>
      <dgm:spPr/>
      <dgm:t>
        <a:bodyPr/>
        <a:lstStyle/>
        <a:p>
          <a:endParaRPr lang="zh-TW" altLang="en-US"/>
        </a:p>
      </dgm:t>
    </dgm:pt>
    <dgm:pt modelId="{548A7602-99CE-44BC-8E8E-A01032E5B8AB}" type="sibTrans" cxnId="{864F2662-D436-459C-9B5C-8C621F192119}">
      <dgm:prSet/>
      <dgm:spPr/>
      <dgm:t>
        <a:bodyPr/>
        <a:lstStyle/>
        <a:p>
          <a:endParaRPr lang="zh-TW" altLang="en-US"/>
        </a:p>
      </dgm:t>
    </dgm:pt>
    <dgm:pt modelId="{C97E2824-57FC-45E2-87CB-49530FD6908B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 dirty="0"/>
        </a:p>
      </dgm:t>
    </dgm:pt>
    <dgm:pt modelId="{7F1FEFB9-538F-4518-A70A-6524F64B3AE8}" type="parTrans" cxnId="{9642765A-2897-4505-94D2-67BD6C059CD7}">
      <dgm:prSet/>
      <dgm:spPr/>
      <dgm:t>
        <a:bodyPr/>
        <a:lstStyle/>
        <a:p>
          <a:endParaRPr lang="zh-TW" altLang="en-US"/>
        </a:p>
      </dgm:t>
    </dgm:pt>
    <dgm:pt modelId="{56CF3384-FE45-4367-8110-C565EEA91679}" type="sibTrans" cxnId="{9642765A-2897-4505-94D2-67BD6C059CD7}">
      <dgm:prSet/>
      <dgm:spPr/>
      <dgm:t>
        <a:bodyPr/>
        <a:lstStyle/>
        <a:p>
          <a:endParaRPr lang="zh-TW" altLang="en-US"/>
        </a:p>
      </dgm:t>
    </dgm:pt>
    <dgm:pt modelId="{B9C36D14-840D-41BA-9B5B-20B09E8EE42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AFBD68F-8551-4E00-AC9D-05B2BA37B2E4}" type="parTrans" cxnId="{5D720AC6-2944-44FF-8DAE-F1D3DFBB2C33}">
      <dgm:prSet/>
      <dgm:spPr/>
      <dgm:t>
        <a:bodyPr/>
        <a:lstStyle/>
        <a:p>
          <a:endParaRPr lang="zh-TW" altLang="en-US"/>
        </a:p>
      </dgm:t>
    </dgm:pt>
    <dgm:pt modelId="{8169F320-CC5D-4294-99C2-6F7523D3863E}" type="sibTrans" cxnId="{5D720AC6-2944-44FF-8DAE-F1D3DFBB2C33}">
      <dgm:prSet/>
      <dgm:spPr/>
      <dgm:t>
        <a:bodyPr/>
        <a:lstStyle/>
        <a:p>
          <a:endParaRPr lang="zh-TW" altLang="en-US"/>
        </a:p>
      </dgm:t>
    </dgm:pt>
    <dgm:pt modelId="{6FDCD589-6E4B-4EF1-BEF3-82508967C3E0}" type="pres">
      <dgm:prSet presAssocID="{D995D596-2C99-4117-8F77-4C64124CA86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48B246F-3FEC-4BC7-AE8E-70E1AEF5D800}" type="pres">
      <dgm:prSet presAssocID="{D995D596-2C99-4117-8F77-4C64124CA86A}" presName="cycle" presStyleCnt="0"/>
      <dgm:spPr/>
    </dgm:pt>
    <dgm:pt modelId="{CBD9E1B2-8A4D-4D69-B40E-17A1E29B3CF3}" type="pres">
      <dgm:prSet presAssocID="{D995D596-2C99-4117-8F77-4C64124CA86A}" presName="centerShape" presStyleCnt="0"/>
      <dgm:spPr/>
    </dgm:pt>
    <dgm:pt modelId="{8AEC1705-CB84-4136-A248-CDC812005D3C}" type="pres">
      <dgm:prSet presAssocID="{D995D596-2C99-4117-8F77-4C64124CA86A}" presName="connSite" presStyleLbl="node1" presStyleIdx="0" presStyleCnt="4"/>
      <dgm:spPr/>
    </dgm:pt>
    <dgm:pt modelId="{919615FF-73D1-409F-AB7E-A2F43F9054E7}" type="pres">
      <dgm:prSet presAssocID="{D995D596-2C99-4117-8F77-4C64124CA86A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8D22C62-44CD-4345-8817-45F459608C41}" type="pres">
      <dgm:prSet presAssocID="{0DBFDE10-9D97-498B-8AEC-9490F1A098B0}" presName="Name25" presStyleLbl="parChTrans1D1" presStyleIdx="0" presStyleCnt="3"/>
      <dgm:spPr/>
    </dgm:pt>
    <dgm:pt modelId="{5DF7C225-9ECE-4A65-B68E-6EB7A0FE2C6E}" type="pres">
      <dgm:prSet presAssocID="{9BDEFC4E-471B-4B02-BFCA-D68BA47922BE}" presName="node" presStyleCnt="0"/>
      <dgm:spPr/>
    </dgm:pt>
    <dgm:pt modelId="{F9C7C667-F546-4A3E-9A28-F350BB77F366}" type="pres">
      <dgm:prSet presAssocID="{9BDEFC4E-471B-4B02-BFCA-D68BA47922B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AE5962E-3E35-4796-AFB7-A64CDF2C9DF0}" type="pres">
      <dgm:prSet presAssocID="{9BDEFC4E-471B-4B02-BFCA-D68BA47922BE}" presName="childNode" presStyleLbl="revTx" presStyleIdx="0" presStyleCnt="3">
        <dgm:presLayoutVars>
          <dgm:bulletEnabled val="1"/>
        </dgm:presLayoutVars>
      </dgm:prSet>
      <dgm:spPr/>
    </dgm:pt>
    <dgm:pt modelId="{6576829C-1E76-4044-942A-C72532E952BD}" type="pres">
      <dgm:prSet presAssocID="{6BE0C229-F414-41BF-9930-7EE8B5BB0842}" presName="Name25" presStyleLbl="parChTrans1D1" presStyleIdx="1" presStyleCnt="3"/>
      <dgm:spPr/>
    </dgm:pt>
    <dgm:pt modelId="{6BF1AD74-B350-486E-8665-44F2627DEC5A}" type="pres">
      <dgm:prSet presAssocID="{AFDC886A-D8E5-4E0B-AD65-C58DBBAC4BCB}" presName="node" presStyleCnt="0"/>
      <dgm:spPr/>
    </dgm:pt>
    <dgm:pt modelId="{AB95F382-94C8-45AF-BFA1-AE2BA447E2CA}" type="pres">
      <dgm:prSet presAssocID="{AFDC886A-D8E5-4E0B-AD65-C58DBBAC4BC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E3B2323-A0E6-4E4E-9AA8-589ACB9CFED0}" type="pres">
      <dgm:prSet presAssocID="{AFDC886A-D8E5-4E0B-AD65-C58DBBAC4BCB}" presName="childNode" presStyleLbl="revTx" presStyleIdx="1" presStyleCnt="3">
        <dgm:presLayoutVars>
          <dgm:bulletEnabled val="1"/>
        </dgm:presLayoutVars>
      </dgm:prSet>
      <dgm:spPr/>
    </dgm:pt>
    <dgm:pt modelId="{B2FD020D-5CBC-4E09-A934-2849B8B5FE45}" type="pres">
      <dgm:prSet presAssocID="{8538CF0A-0DB3-42C0-A19D-DAC3D476D962}" presName="Name25" presStyleLbl="parChTrans1D1" presStyleIdx="2" presStyleCnt="3"/>
      <dgm:spPr/>
    </dgm:pt>
    <dgm:pt modelId="{8C1F0121-5A0E-4D53-A7BF-F4878D11D6DA}" type="pres">
      <dgm:prSet presAssocID="{437F5AEB-2898-4690-B920-9ECC3AF41A7F}" presName="node" presStyleCnt="0"/>
      <dgm:spPr/>
    </dgm:pt>
    <dgm:pt modelId="{4497CA6C-9AD5-45CB-8214-FB8C34F6762F}" type="pres">
      <dgm:prSet presAssocID="{437F5AEB-2898-4690-B920-9ECC3AF41A7F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07C5FC19-F8FF-4D4B-A8CD-C6DD7B8F53F9}" type="pres">
      <dgm:prSet presAssocID="{437F5AEB-2898-4690-B920-9ECC3AF41A7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642765A-2897-4505-94D2-67BD6C059CD7}" srcId="{437F5AEB-2898-4690-B920-9ECC3AF41A7F}" destId="{C97E2824-57FC-45E2-87CB-49530FD6908B}" srcOrd="0" destOrd="0" parTransId="{7F1FEFB9-538F-4518-A70A-6524F64B3AE8}" sibTransId="{56CF3384-FE45-4367-8110-C565EEA91679}"/>
    <dgm:cxn modelId="{16D8E6C0-C536-404F-92FB-E6D155C11A4E}" type="presOf" srcId="{C97E2824-57FC-45E2-87CB-49530FD6908B}" destId="{07C5FC19-F8FF-4D4B-A8CD-C6DD7B8F53F9}" srcOrd="0" destOrd="0" presId="urn:microsoft.com/office/officeart/2005/8/layout/radial2"/>
    <dgm:cxn modelId="{386CC0FF-B93D-4CF0-983A-66D0DFDC3477}" type="presOf" srcId="{D995D596-2C99-4117-8F77-4C64124CA86A}" destId="{6FDCD589-6E4B-4EF1-BEF3-82508967C3E0}" srcOrd="0" destOrd="0" presId="urn:microsoft.com/office/officeart/2005/8/layout/radial2"/>
    <dgm:cxn modelId="{ABD76EC6-D180-4859-9576-2E03D580774F}" type="presOf" srcId="{C80B6FC6-791D-4CB1-9DA4-D72564ADF484}" destId="{6AE5962E-3E35-4796-AFB7-A64CDF2C9DF0}" srcOrd="0" destOrd="0" presId="urn:microsoft.com/office/officeart/2005/8/layout/radial2"/>
    <dgm:cxn modelId="{864F2662-D436-459C-9B5C-8C621F192119}" srcId="{D995D596-2C99-4117-8F77-4C64124CA86A}" destId="{437F5AEB-2898-4690-B920-9ECC3AF41A7F}" srcOrd="2" destOrd="0" parTransId="{8538CF0A-0DB3-42C0-A19D-DAC3D476D962}" sibTransId="{548A7602-99CE-44BC-8E8E-A01032E5B8AB}"/>
    <dgm:cxn modelId="{F5D0190C-1160-40E5-8DFF-4AAAB9B64097}" type="presOf" srcId="{6BE0C229-F414-41BF-9930-7EE8B5BB0842}" destId="{6576829C-1E76-4044-942A-C72532E952BD}" srcOrd="0" destOrd="0" presId="urn:microsoft.com/office/officeart/2005/8/layout/radial2"/>
    <dgm:cxn modelId="{1843971A-942D-4B41-9B47-8B63F40119C3}" type="presOf" srcId="{9AE60F5C-DD02-4E0D-99B2-C83E6D16CB4D}" destId="{5E3B2323-A0E6-4E4E-9AA8-589ACB9CFED0}" srcOrd="0" destOrd="0" presId="urn:microsoft.com/office/officeart/2005/8/layout/radial2"/>
    <dgm:cxn modelId="{DF18CEA5-F7AF-436A-97DC-0490BA368CB6}" type="presOf" srcId="{B9C36D14-840D-41BA-9B5B-20B09E8EE42C}" destId="{07C5FC19-F8FF-4D4B-A8CD-C6DD7B8F53F9}" srcOrd="0" destOrd="1" presId="urn:microsoft.com/office/officeart/2005/8/layout/radial2"/>
    <dgm:cxn modelId="{3C9DCDF8-E48B-428A-841E-2C2FE455B87E}" type="presOf" srcId="{3DF04303-813C-489C-AAFC-256348F74698}" destId="{6AE5962E-3E35-4796-AFB7-A64CDF2C9DF0}" srcOrd="0" destOrd="1" presId="urn:microsoft.com/office/officeart/2005/8/layout/radial2"/>
    <dgm:cxn modelId="{B3768B4A-3636-45DD-AA7F-388AD562A579}" type="presOf" srcId="{0DBFDE10-9D97-498B-8AEC-9490F1A098B0}" destId="{78D22C62-44CD-4345-8817-45F459608C41}" srcOrd="0" destOrd="0" presId="urn:microsoft.com/office/officeart/2005/8/layout/radial2"/>
    <dgm:cxn modelId="{549C7F17-2EFC-43B9-94D4-ACD4CCA1A042}" srcId="{D995D596-2C99-4117-8F77-4C64124CA86A}" destId="{AFDC886A-D8E5-4E0B-AD65-C58DBBAC4BCB}" srcOrd="1" destOrd="0" parTransId="{6BE0C229-F414-41BF-9930-7EE8B5BB0842}" sibTransId="{904C42B0-644E-4EA2-9EED-F007B8DCD816}"/>
    <dgm:cxn modelId="{BDE7305B-C993-40EB-BD35-4DF1FC3CAFCC}" srcId="{D995D596-2C99-4117-8F77-4C64124CA86A}" destId="{9BDEFC4E-471B-4B02-BFCA-D68BA47922BE}" srcOrd="0" destOrd="0" parTransId="{0DBFDE10-9D97-498B-8AEC-9490F1A098B0}" sibTransId="{97097DC3-B016-4D89-9D2A-824C027EFF13}"/>
    <dgm:cxn modelId="{31FA513D-4654-41BB-9094-F994425DC09A}" srcId="{9BDEFC4E-471B-4B02-BFCA-D68BA47922BE}" destId="{C80B6FC6-791D-4CB1-9DA4-D72564ADF484}" srcOrd="0" destOrd="0" parTransId="{14B50B1A-D146-49C4-92F3-117CF382F8CD}" sibTransId="{6057093D-CEA9-4D3C-8C5B-80EC066C00D0}"/>
    <dgm:cxn modelId="{0BD51391-65EC-44BE-BF9A-B1BD7921ABAD}" type="presOf" srcId="{AFDC886A-D8E5-4E0B-AD65-C58DBBAC4BCB}" destId="{AB95F382-94C8-45AF-BFA1-AE2BA447E2CA}" srcOrd="0" destOrd="0" presId="urn:microsoft.com/office/officeart/2005/8/layout/radial2"/>
    <dgm:cxn modelId="{DABC7766-32F3-476D-9EEA-535F38E33799}" type="presOf" srcId="{437F5AEB-2898-4690-B920-9ECC3AF41A7F}" destId="{4497CA6C-9AD5-45CB-8214-FB8C34F6762F}" srcOrd="0" destOrd="0" presId="urn:microsoft.com/office/officeart/2005/8/layout/radial2"/>
    <dgm:cxn modelId="{A4ED58E8-24A0-41EA-B028-C8E068C438FD}" srcId="{AFDC886A-D8E5-4E0B-AD65-C58DBBAC4BCB}" destId="{09DB1D4D-25E1-4351-B439-CFB3AD3D367E}" srcOrd="1" destOrd="0" parTransId="{14EE1B7F-2965-4D2D-9AC9-9926B152846A}" sibTransId="{401A5E04-0AA5-4C99-BAC8-E00FAE4B2EC8}"/>
    <dgm:cxn modelId="{3BF67DEC-0755-4DB4-9F4D-C5698E25FB9B}" type="presOf" srcId="{09DB1D4D-25E1-4351-B439-CFB3AD3D367E}" destId="{5E3B2323-A0E6-4E4E-9AA8-589ACB9CFED0}" srcOrd="0" destOrd="1" presId="urn:microsoft.com/office/officeart/2005/8/layout/radial2"/>
    <dgm:cxn modelId="{5D720AC6-2944-44FF-8DAE-F1D3DFBB2C33}" srcId="{437F5AEB-2898-4690-B920-9ECC3AF41A7F}" destId="{B9C36D14-840D-41BA-9B5B-20B09E8EE42C}" srcOrd="1" destOrd="0" parTransId="{DAFBD68F-8551-4E00-AC9D-05B2BA37B2E4}" sibTransId="{8169F320-CC5D-4294-99C2-6F7523D3863E}"/>
    <dgm:cxn modelId="{98BA8319-6B95-495E-B87C-31ED55C16FE8}" type="presOf" srcId="{9BDEFC4E-471B-4B02-BFCA-D68BA47922BE}" destId="{F9C7C667-F546-4A3E-9A28-F350BB77F366}" srcOrd="0" destOrd="0" presId="urn:microsoft.com/office/officeart/2005/8/layout/radial2"/>
    <dgm:cxn modelId="{782A5F1C-F2BE-43F2-9FA6-AE43BCC193BE}" srcId="{9BDEFC4E-471B-4B02-BFCA-D68BA47922BE}" destId="{3DF04303-813C-489C-AAFC-256348F74698}" srcOrd="1" destOrd="0" parTransId="{E423E33E-4730-44CC-8EE4-0D815B2DBE9E}" sibTransId="{3FE1305B-D620-4F39-BD00-06F3FE27097D}"/>
    <dgm:cxn modelId="{F06A272C-EEA3-4355-AAE8-93D5E3269381}" srcId="{AFDC886A-D8E5-4E0B-AD65-C58DBBAC4BCB}" destId="{9AE60F5C-DD02-4E0D-99B2-C83E6D16CB4D}" srcOrd="0" destOrd="0" parTransId="{5C277120-B5D1-4019-B0E5-61E0463E4585}" sibTransId="{36680C35-61F6-48CA-A163-369321D4ECEF}"/>
    <dgm:cxn modelId="{2B668895-21E5-4593-A0B3-D9F6107EF6DA}" type="presOf" srcId="{8538CF0A-0DB3-42C0-A19D-DAC3D476D962}" destId="{B2FD020D-5CBC-4E09-A934-2849B8B5FE45}" srcOrd="0" destOrd="0" presId="urn:microsoft.com/office/officeart/2005/8/layout/radial2"/>
    <dgm:cxn modelId="{2F3A5D37-EEEB-4262-8302-E2F391957015}" type="presParOf" srcId="{6FDCD589-6E4B-4EF1-BEF3-82508967C3E0}" destId="{848B246F-3FEC-4BC7-AE8E-70E1AEF5D800}" srcOrd="0" destOrd="0" presId="urn:microsoft.com/office/officeart/2005/8/layout/radial2"/>
    <dgm:cxn modelId="{EF631C39-BB33-452A-8719-9C7227113877}" type="presParOf" srcId="{848B246F-3FEC-4BC7-AE8E-70E1AEF5D800}" destId="{CBD9E1B2-8A4D-4D69-B40E-17A1E29B3CF3}" srcOrd="0" destOrd="0" presId="urn:microsoft.com/office/officeart/2005/8/layout/radial2"/>
    <dgm:cxn modelId="{148E9C32-2B45-48F6-A10E-6168BC41B844}" type="presParOf" srcId="{CBD9E1B2-8A4D-4D69-B40E-17A1E29B3CF3}" destId="{8AEC1705-CB84-4136-A248-CDC812005D3C}" srcOrd="0" destOrd="0" presId="urn:microsoft.com/office/officeart/2005/8/layout/radial2"/>
    <dgm:cxn modelId="{7EF2611D-626F-4AAE-BAC8-49ECD5570B1E}" type="presParOf" srcId="{CBD9E1B2-8A4D-4D69-B40E-17A1E29B3CF3}" destId="{919615FF-73D1-409F-AB7E-A2F43F9054E7}" srcOrd="1" destOrd="0" presId="urn:microsoft.com/office/officeart/2005/8/layout/radial2"/>
    <dgm:cxn modelId="{A78D8053-2D69-4373-9140-865C708D66DD}" type="presParOf" srcId="{848B246F-3FEC-4BC7-AE8E-70E1AEF5D800}" destId="{78D22C62-44CD-4345-8817-45F459608C41}" srcOrd="1" destOrd="0" presId="urn:microsoft.com/office/officeart/2005/8/layout/radial2"/>
    <dgm:cxn modelId="{A5FF6B03-AA8E-4F2E-8A8C-8401B24CB2E4}" type="presParOf" srcId="{848B246F-3FEC-4BC7-AE8E-70E1AEF5D800}" destId="{5DF7C225-9ECE-4A65-B68E-6EB7A0FE2C6E}" srcOrd="2" destOrd="0" presId="urn:microsoft.com/office/officeart/2005/8/layout/radial2"/>
    <dgm:cxn modelId="{C26E6F29-E98F-4B86-A181-402FCF995243}" type="presParOf" srcId="{5DF7C225-9ECE-4A65-B68E-6EB7A0FE2C6E}" destId="{F9C7C667-F546-4A3E-9A28-F350BB77F366}" srcOrd="0" destOrd="0" presId="urn:microsoft.com/office/officeart/2005/8/layout/radial2"/>
    <dgm:cxn modelId="{E79AF060-4E7F-44ED-88B8-77DE5948866C}" type="presParOf" srcId="{5DF7C225-9ECE-4A65-B68E-6EB7A0FE2C6E}" destId="{6AE5962E-3E35-4796-AFB7-A64CDF2C9DF0}" srcOrd="1" destOrd="0" presId="urn:microsoft.com/office/officeart/2005/8/layout/radial2"/>
    <dgm:cxn modelId="{881784C7-BC3C-486A-9110-A29F7E8C8032}" type="presParOf" srcId="{848B246F-3FEC-4BC7-AE8E-70E1AEF5D800}" destId="{6576829C-1E76-4044-942A-C72532E952BD}" srcOrd="3" destOrd="0" presId="urn:microsoft.com/office/officeart/2005/8/layout/radial2"/>
    <dgm:cxn modelId="{A8EFF0ED-7D7A-44B5-916C-835DD3C6FD5D}" type="presParOf" srcId="{848B246F-3FEC-4BC7-AE8E-70E1AEF5D800}" destId="{6BF1AD74-B350-486E-8665-44F2627DEC5A}" srcOrd="4" destOrd="0" presId="urn:microsoft.com/office/officeart/2005/8/layout/radial2"/>
    <dgm:cxn modelId="{50269AB1-65C0-482E-B7BD-570F88AB7853}" type="presParOf" srcId="{6BF1AD74-B350-486E-8665-44F2627DEC5A}" destId="{AB95F382-94C8-45AF-BFA1-AE2BA447E2CA}" srcOrd="0" destOrd="0" presId="urn:microsoft.com/office/officeart/2005/8/layout/radial2"/>
    <dgm:cxn modelId="{7C0B9404-05E8-4595-9047-9D7BE29E458E}" type="presParOf" srcId="{6BF1AD74-B350-486E-8665-44F2627DEC5A}" destId="{5E3B2323-A0E6-4E4E-9AA8-589ACB9CFED0}" srcOrd="1" destOrd="0" presId="urn:microsoft.com/office/officeart/2005/8/layout/radial2"/>
    <dgm:cxn modelId="{2DAEF675-0FB1-4FAC-A1B8-29EC0ED3FF9E}" type="presParOf" srcId="{848B246F-3FEC-4BC7-AE8E-70E1AEF5D800}" destId="{B2FD020D-5CBC-4E09-A934-2849B8B5FE45}" srcOrd="5" destOrd="0" presId="urn:microsoft.com/office/officeart/2005/8/layout/radial2"/>
    <dgm:cxn modelId="{E61BF2DE-110F-4A6D-8A78-F22012FEF6E6}" type="presParOf" srcId="{848B246F-3FEC-4BC7-AE8E-70E1AEF5D800}" destId="{8C1F0121-5A0E-4D53-A7BF-F4878D11D6DA}" srcOrd="6" destOrd="0" presId="urn:microsoft.com/office/officeart/2005/8/layout/radial2"/>
    <dgm:cxn modelId="{A7AC804C-9D68-421C-ABEB-6554311C267F}" type="presParOf" srcId="{8C1F0121-5A0E-4D53-A7BF-F4878D11D6DA}" destId="{4497CA6C-9AD5-45CB-8214-FB8C34F6762F}" srcOrd="0" destOrd="0" presId="urn:microsoft.com/office/officeart/2005/8/layout/radial2"/>
    <dgm:cxn modelId="{5FCCF443-4CCA-4DD1-8E49-8840B09EB56A}" type="presParOf" srcId="{8C1F0121-5A0E-4D53-A7BF-F4878D11D6DA}" destId="{07C5FC19-F8FF-4D4B-A8CD-C6DD7B8F53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DE7B5-0DAD-45DE-A462-C9ABBAEFFC4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C59594F-B8CA-4C36-9DC5-20F9D8D9A6F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379738-1A0B-4E62-9250-A61DFA28A13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C0647DC-F415-4577-8FD0-385B86411DD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432BD1-F75F-4F9D-82D6-299A4F83224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BFB072F-90A9-4392-B63A-EA155BB975E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2907B7-D4EF-4C60-82C9-C243C857156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6E08B76B-FDC1-4B2C-A272-F14FC47E24B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D750DC-5EEC-4ABE-9296-9F9391C002E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FD539-6658-4293-B830-2E50CECD959B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478C7F-D3B7-4D61-9CA9-7700C195637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46055D85-F30C-4011-A614-AFF3D427282E}">
      <dsp:nvSpPr>
        <dsp:cNvPr id="0" name=""/>
        <dsp:cNvSpPr/>
      </dsp:nvSpPr>
      <dsp:spPr>
        <a:xfrm>
          <a:off x="0" y="892696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0" y="892696"/>
        <a:ext cx="2866518" cy="418227"/>
      </dsp:txXfrm>
    </dsp:sp>
    <dsp:sp modelId="{6B9C3F78-7D73-4EDA-A5F3-2805F370C47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77341F-71DA-4C46-8304-268DD407307C}">
      <dsp:nvSpPr>
        <dsp:cNvPr id="0" name=""/>
        <dsp:cNvSpPr/>
      </dsp:nvSpPr>
      <dsp:spPr>
        <a:xfrm>
          <a:off x="6563078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602889" y="1652580"/>
        <a:ext cx="1279639" cy="1335100"/>
      </dsp:txXfrm>
    </dsp:sp>
    <dsp:sp modelId="{F979D818-C1E3-463A-AFA0-1335A5D127E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D020D-5CBC-4E09-A934-2849B8B5FE4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76829C-1E76-4044-942A-C72532E952B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22C62-44CD-4345-8817-45F459608C4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615FF-73D1-409F-AB7E-A2F43F9054E7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7C667-F546-4A3E-9A28-F350BB77F36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6AE5962E-3E35-4796-AFB7-A64CDF2C9DF0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AB95F382-94C8-45AF-BFA1-AE2BA447E2CA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5E3B2323-A0E6-4E4E-9AA8-589ACB9CFED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4497CA6C-9AD5-45CB-8214-FB8C34F6762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07C5FC19-F8FF-4D4B-A8CD-C6DD7B8F53F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45422-674D-4630-8346-1AF6FAADDD33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039AF-6D2E-44CD-9DF4-82420A9B38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31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039AF-6D2E-44CD-9DF4-82420A9B38B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523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80256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E9DAF"/>
            </a:gs>
            <a:gs pos="85000">
              <a:schemeClr val="accent1">
                <a:lumMod val="50000"/>
              </a:schemeClr>
            </a:gs>
            <a:gs pos="56000">
              <a:srgbClr val="8E9DAF"/>
            </a:gs>
            <a:gs pos="35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5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2D05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60000"/>
              <a:lumOff val="40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3">
              <a:lumMod val="75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3">
              <a:lumMod val="75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5">
              <a:lumMod val="75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5">
              <a:lumMod val="40000"/>
              <a:lumOff val="60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45645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636912"/>
            <a:ext cx="547037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9197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1681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4377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文鼎新潮ＰＯＰ體P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2021-12-02T06:11:00Z</dcterms:modified>
</cp:coreProperties>
</file>