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CC99FF"/>
    <a:srgbClr val="6AEAFC"/>
    <a:srgbClr val="FF99CC"/>
    <a:srgbClr val="FFFFCC"/>
    <a:srgbClr val="FFFF9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5F2608-C0CC-4335-BB3A-938429729EF1}" type="doc">
      <dgm:prSet loTypeId="urn:microsoft.com/office/officeart/2005/8/layout/hList7" loCatId="list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zh-TW" altLang="en-US"/>
        </a:p>
      </dgm:t>
    </dgm:pt>
    <dgm:pt modelId="{D7C3A2D9-8AA5-4DF3-960D-9DA5C3A5D2B1}">
      <dgm:prSet/>
      <dgm:spPr/>
      <dgm:t>
        <a:bodyPr/>
        <a:lstStyle/>
        <a:p>
          <a:pPr rtl="0"/>
          <a:r>
            <a:rPr lang="zh-TW" dirty="0" smtClean="0">
              <a:solidFill>
                <a:srgbClr val="FFCCFF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雙手肥皂清潔，搓洗</a:t>
          </a:r>
          <a:r>
            <a:rPr lang="en-US" dirty="0" smtClean="0">
              <a:solidFill>
                <a:srgbClr val="FFCCFF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40~60</a:t>
          </a:r>
          <a:r>
            <a:rPr lang="zh-TW" dirty="0" smtClean="0">
              <a:solidFill>
                <a:srgbClr val="FFCCFF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秒</a:t>
          </a:r>
          <a:endParaRPr lang="zh-TW" dirty="0">
            <a:solidFill>
              <a:srgbClr val="FFCCFF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AA696859-B877-4452-9FCA-08304A01EDC7}" type="parTrans" cxnId="{35810DE4-054D-4463-A884-741C1F04442D}">
      <dgm:prSet/>
      <dgm:spPr/>
      <dgm:t>
        <a:bodyPr/>
        <a:lstStyle/>
        <a:p>
          <a:endParaRPr lang="zh-TW" altLang="en-US"/>
        </a:p>
      </dgm:t>
    </dgm:pt>
    <dgm:pt modelId="{7613618B-2CF5-4970-A7D5-A9C52EFF5315}" type="sibTrans" cxnId="{35810DE4-054D-4463-A884-741C1F04442D}">
      <dgm:prSet/>
      <dgm:spPr/>
      <dgm:t>
        <a:bodyPr/>
        <a:lstStyle/>
        <a:p>
          <a:endParaRPr lang="zh-TW" altLang="en-US"/>
        </a:p>
      </dgm:t>
    </dgm:pt>
    <dgm:pt modelId="{D48040B9-4057-4CF7-A43A-C5A0F9ECD6C7}">
      <dgm:prSet/>
      <dgm:spPr/>
      <dgm:t>
        <a:bodyPr/>
        <a:lstStyle/>
        <a:p>
          <a:pPr rtl="0"/>
          <a:r>
            <a:rPr lang="zh-TW" dirty="0" smtClean="0">
              <a:solidFill>
                <a:srgbClr val="6AEAFC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口罩要遮</a:t>
          </a:r>
          <a:r>
            <a:rPr lang="zh-TW" dirty="0" smtClean="0">
              <a:solidFill>
                <a:srgbClr val="6AEAFC"/>
              </a:solidFill>
            </a:rPr>
            <a:t>住口鼻、蓋住下巴  </a:t>
          </a:r>
          <a:endParaRPr lang="zh-TW" dirty="0">
            <a:solidFill>
              <a:srgbClr val="6AEAFC"/>
            </a:solidFill>
          </a:endParaRPr>
        </a:p>
      </dgm:t>
    </dgm:pt>
    <dgm:pt modelId="{A0CBA60C-CB69-425B-B033-514DE2757487}" type="parTrans" cxnId="{53052617-3AF7-421B-BF13-2DED0C2BE5D9}">
      <dgm:prSet/>
      <dgm:spPr/>
      <dgm:t>
        <a:bodyPr/>
        <a:lstStyle/>
        <a:p>
          <a:endParaRPr lang="zh-TW" altLang="en-US"/>
        </a:p>
      </dgm:t>
    </dgm:pt>
    <dgm:pt modelId="{6800FA1D-C58E-4369-AAD7-D15A4644900C}" type="sibTrans" cxnId="{53052617-3AF7-421B-BF13-2DED0C2BE5D9}">
      <dgm:prSet/>
      <dgm:spPr/>
      <dgm:t>
        <a:bodyPr/>
        <a:lstStyle/>
        <a:p>
          <a:endParaRPr lang="zh-TW" altLang="en-US"/>
        </a:p>
      </dgm:t>
    </dgm:pt>
    <dgm:pt modelId="{98097D43-B6BC-4DF1-9CEC-B5DAD02860A3}">
      <dgm:prSet/>
      <dgm:spPr/>
      <dgm:t>
        <a:bodyPr/>
        <a:lstStyle/>
        <a:p>
          <a:pPr rtl="0"/>
          <a:r>
            <a:rPr lang="zh-TW" dirty="0" smtClean="0">
              <a:solidFill>
                <a:srgbClr val="CC99FF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噴</a:t>
          </a:r>
          <a:r>
            <a:rPr lang="en-US" dirty="0" smtClean="0">
              <a:solidFill>
                <a:srgbClr val="CC99FF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75%</a:t>
          </a:r>
          <a:r>
            <a:rPr lang="zh-TW" dirty="0" smtClean="0">
              <a:solidFill>
                <a:srgbClr val="CC99FF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酒精搓洗雙手</a:t>
          </a:r>
          <a:r>
            <a:rPr lang="en-US" dirty="0" smtClean="0">
              <a:solidFill>
                <a:srgbClr val="CC99FF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20-30</a:t>
          </a:r>
          <a:r>
            <a:rPr lang="zh-TW" dirty="0" smtClean="0">
              <a:solidFill>
                <a:srgbClr val="CC99FF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秒</a:t>
          </a:r>
          <a:endParaRPr lang="zh-TW" dirty="0">
            <a:solidFill>
              <a:srgbClr val="CC99FF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CC115E0E-85CD-4CAE-B862-97AD9724BD7B}" type="parTrans" cxnId="{8A417434-F6F3-466E-878D-D9343777F3F9}">
      <dgm:prSet/>
      <dgm:spPr/>
      <dgm:t>
        <a:bodyPr/>
        <a:lstStyle/>
        <a:p>
          <a:endParaRPr lang="zh-TW" altLang="en-US"/>
        </a:p>
      </dgm:t>
    </dgm:pt>
    <dgm:pt modelId="{D8F1C755-28C6-4A32-8F90-E0C2BD8C93A8}" type="sibTrans" cxnId="{8A417434-F6F3-466E-878D-D9343777F3F9}">
      <dgm:prSet/>
      <dgm:spPr/>
      <dgm:t>
        <a:bodyPr/>
        <a:lstStyle/>
        <a:p>
          <a:endParaRPr lang="zh-TW" altLang="en-US"/>
        </a:p>
      </dgm:t>
    </dgm:pt>
    <dgm:pt modelId="{7CC67444-4C7E-4B58-B7C4-06BA0C5E4623}">
      <dgm:prSet/>
      <dgm:spPr/>
      <dgm:t>
        <a:bodyPr/>
        <a:lstStyle/>
        <a:p>
          <a:pPr rtl="0"/>
          <a:r>
            <a:rPr lang="zh-TW" dirty="0" smtClean="0">
              <a:solidFill>
                <a:srgbClr val="FFCCFF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有發燒、呼吸道症狀速就醫</a:t>
          </a:r>
          <a:endParaRPr lang="zh-TW" dirty="0">
            <a:solidFill>
              <a:srgbClr val="FFCCFF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8F071083-6033-4078-BC24-A70D08B33ABF}" type="parTrans" cxnId="{3F4B4787-7256-4420-B336-0554D5A5EFE7}">
      <dgm:prSet/>
      <dgm:spPr/>
      <dgm:t>
        <a:bodyPr/>
        <a:lstStyle/>
        <a:p>
          <a:endParaRPr lang="zh-TW" altLang="en-US"/>
        </a:p>
      </dgm:t>
    </dgm:pt>
    <dgm:pt modelId="{0C337751-2D3C-41CA-B6BE-494CE2244A6D}" type="sibTrans" cxnId="{3F4B4787-7256-4420-B336-0554D5A5EFE7}">
      <dgm:prSet/>
      <dgm:spPr/>
      <dgm:t>
        <a:bodyPr/>
        <a:lstStyle/>
        <a:p>
          <a:endParaRPr lang="zh-TW" altLang="en-US"/>
        </a:p>
      </dgm:t>
    </dgm:pt>
    <dgm:pt modelId="{3A5E9478-32FC-44E8-B1F4-5BB9611EFE2C}" type="pres">
      <dgm:prSet presAssocID="{1E5F2608-C0CC-4335-BB3A-938429729EF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136C2E4-F007-4858-B15B-F45E620C8972}" type="pres">
      <dgm:prSet presAssocID="{1E5F2608-C0CC-4335-BB3A-938429729EF1}" presName="fgShape" presStyleLbl="fgShp" presStyleIdx="0" presStyleCnt="1"/>
      <dgm:spPr/>
    </dgm:pt>
    <dgm:pt modelId="{0EBDAC59-0283-41CE-BB10-4388B076786F}" type="pres">
      <dgm:prSet presAssocID="{1E5F2608-C0CC-4335-BB3A-938429729EF1}" presName="linComp" presStyleCnt="0"/>
      <dgm:spPr/>
    </dgm:pt>
    <dgm:pt modelId="{C9925502-8F50-4210-AD0A-42D5307B9EFB}" type="pres">
      <dgm:prSet presAssocID="{D7C3A2D9-8AA5-4DF3-960D-9DA5C3A5D2B1}" presName="compNode" presStyleCnt="0"/>
      <dgm:spPr/>
    </dgm:pt>
    <dgm:pt modelId="{1A6F99E0-BAF6-4A49-A022-77BD48D0A51C}" type="pres">
      <dgm:prSet presAssocID="{D7C3A2D9-8AA5-4DF3-960D-9DA5C3A5D2B1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75E098E0-2E6B-4FB8-AB95-BD5D839FF044}" type="pres">
      <dgm:prSet presAssocID="{D7C3A2D9-8AA5-4DF3-960D-9DA5C3A5D2B1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C6335C3-0609-4E94-B40C-1825360C85EF}" type="pres">
      <dgm:prSet presAssocID="{D7C3A2D9-8AA5-4DF3-960D-9DA5C3A5D2B1}" presName="invisiNode" presStyleLbl="node1" presStyleIdx="0" presStyleCnt="4"/>
      <dgm:spPr/>
    </dgm:pt>
    <dgm:pt modelId="{3C62D4D7-9911-4B82-A07E-287343CD447D}" type="pres">
      <dgm:prSet presAssocID="{D7C3A2D9-8AA5-4DF3-960D-9DA5C3A5D2B1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9B67A91-EDF1-40B2-8EFD-6BF0327C3360}" type="pres">
      <dgm:prSet presAssocID="{7613618B-2CF5-4970-A7D5-A9C52EFF531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9A04563-A507-41F1-8E05-ED1E4853B33F}" type="pres">
      <dgm:prSet presAssocID="{D48040B9-4057-4CF7-A43A-C5A0F9ECD6C7}" presName="compNode" presStyleCnt="0"/>
      <dgm:spPr/>
    </dgm:pt>
    <dgm:pt modelId="{1356628A-F998-4675-A70D-884402A79367}" type="pres">
      <dgm:prSet presAssocID="{D48040B9-4057-4CF7-A43A-C5A0F9ECD6C7}" presName="bkgdShape" presStyleLbl="node1" presStyleIdx="1" presStyleCnt="4" custLinFactNeighborX="1500" custLinFactNeighborY="-4034"/>
      <dgm:spPr/>
      <dgm:t>
        <a:bodyPr/>
        <a:lstStyle/>
        <a:p>
          <a:endParaRPr lang="zh-TW" altLang="en-US"/>
        </a:p>
      </dgm:t>
    </dgm:pt>
    <dgm:pt modelId="{587D1A68-B746-40FD-A588-444CFE42C812}" type="pres">
      <dgm:prSet presAssocID="{D48040B9-4057-4CF7-A43A-C5A0F9ECD6C7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F4106C6-1B2B-4DBF-B3A1-598E90718FED}" type="pres">
      <dgm:prSet presAssocID="{D48040B9-4057-4CF7-A43A-C5A0F9ECD6C7}" presName="invisiNode" presStyleLbl="node1" presStyleIdx="1" presStyleCnt="4"/>
      <dgm:spPr/>
    </dgm:pt>
    <dgm:pt modelId="{82ACDF4A-9D01-403A-8457-D94388221F04}" type="pres">
      <dgm:prSet presAssocID="{D48040B9-4057-4CF7-A43A-C5A0F9ECD6C7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22B2B71-7553-4027-8C41-ED51619217A0}" type="pres">
      <dgm:prSet presAssocID="{6800FA1D-C58E-4369-AAD7-D15A4644900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06C9392-62A1-4A13-AE5C-D5C8E7DE372A}" type="pres">
      <dgm:prSet presAssocID="{98097D43-B6BC-4DF1-9CEC-B5DAD02860A3}" presName="compNode" presStyleCnt="0"/>
      <dgm:spPr/>
    </dgm:pt>
    <dgm:pt modelId="{DE4887EE-0DE2-45FC-B5CB-370AFFCA15D3}" type="pres">
      <dgm:prSet presAssocID="{98097D43-B6BC-4DF1-9CEC-B5DAD02860A3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D08DC5AD-A4FE-4052-95EE-141C684B7E96}" type="pres">
      <dgm:prSet presAssocID="{98097D43-B6BC-4DF1-9CEC-B5DAD02860A3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18C3CBF-9215-4EAF-8B5A-1B77F7CFCA3E}" type="pres">
      <dgm:prSet presAssocID="{98097D43-B6BC-4DF1-9CEC-B5DAD02860A3}" presName="invisiNode" presStyleLbl="node1" presStyleIdx="2" presStyleCnt="4"/>
      <dgm:spPr/>
    </dgm:pt>
    <dgm:pt modelId="{C25078B8-F79B-496D-9122-D1AC6E9D579A}" type="pres">
      <dgm:prSet presAssocID="{98097D43-B6BC-4DF1-9CEC-B5DAD02860A3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3CE09A4-69F9-4B0C-BCF4-0B69D3231771}" type="pres">
      <dgm:prSet presAssocID="{D8F1C755-28C6-4A32-8F90-E0C2BD8C93A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A218026-9C12-4189-90AD-885E6A885B3F}" type="pres">
      <dgm:prSet presAssocID="{7CC67444-4C7E-4B58-B7C4-06BA0C5E4623}" presName="compNode" presStyleCnt="0"/>
      <dgm:spPr/>
    </dgm:pt>
    <dgm:pt modelId="{75F8A0BB-B089-4D45-BAC2-6ED642488CEA}" type="pres">
      <dgm:prSet presAssocID="{7CC67444-4C7E-4B58-B7C4-06BA0C5E4623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38FB8898-1775-4D66-9B87-3C2F94F47BFD}" type="pres">
      <dgm:prSet presAssocID="{7CC67444-4C7E-4B58-B7C4-06BA0C5E4623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2DA297D-51D1-4A22-9C2E-93ECB5924B5A}" type="pres">
      <dgm:prSet presAssocID="{7CC67444-4C7E-4B58-B7C4-06BA0C5E4623}" presName="invisiNode" presStyleLbl="node1" presStyleIdx="3" presStyleCnt="4"/>
      <dgm:spPr/>
    </dgm:pt>
    <dgm:pt modelId="{B6CB6808-82BF-433B-BBE2-0CD0B9F85354}" type="pres">
      <dgm:prSet presAssocID="{7CC67444-4C7E-4B58-B7C4-06BA0C5E4623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DABB850A-4B2A-4B6A-B4D0-9BC77639AA22}" type="presOf" srcId="{1E5F2608-C0CC-4335-BB3A-938429729EF1}" destId="{3A5E9478-32FC-44E8-B1F4-5BB9611EFE2C}" srcOrd="0" destOrd="0" presId="urn:microsoft.com/office/officeart/2005/8/layout/hList7"/>
    <dgm:cxn modelId="{F809D093-7A41-4231-BA04-20BD1CF111C7}" type="presOf" srcId="{D7C3A2D9-8AA5-4DF3-960D-9DA5C3A5D2B1}" destId="{1A6F99E0-BAF6-4A49-A022-77BD48D0A51C}" srcOrd="0" destOrd="0" presId="urn:microsoft.com/office/officeart/2005/8/layout/hList7"/>
    <dgm:cxn modelId="{023D2450-5B9A-4641-95D3-61437A70CAF4}" type="presOf" srcId="{7CC67444-4C7E-4B58-B7C4-06BA0C5E4623}" destId="{75F8A0BB-B089-4D45-BAC2-6ED642488CEA}" srcOrd="0" destOrd="0" presId="urn:microsoft.com/office/officeart/2005/8/layout/hList7"/>
    <dgm:cxn modelId="{35810DE4-054D-4463-A884-741C1F04442D}" srcId="{1E5F2608-C0CC-4335-BB3A-938429729EF1}" destId="{D7C3A2D9-8AA5-4DF3-960D-9DA5C3A5D2B1}" srcOrd="0" destOrd="0" parTransId="{AA696859-B877-4452-9FCA-08304A01EDC7}" sibTransId="{7613618B-2CF5-4970-A7D5-A9C52EFF5315}"/>
    <dgm:cxn modelId="{8A417434-F6F3-466E-878D-D9343777F3F9}" srcId="{1E5F2608-C0CC-4335-BB3A-938429729EF1}" destId="{98097D43-B6BC-4DF1-9CEC-B5DAD02860A3}" srcOrd="2" destOrd="0" parTransId="{CC115E0E-85CD-4CAE-B862-97AD9724BD7B}" sibTransId="{D8F1C755-28C6-4A32-8F90-E0C2BD8C93A8}"/>
    <dgm:cxn modelId="{0AFD7B69-7E96-4A5E-AC25-A76B4AC43A7C}" type="presOf" srcId="{6800FA1D-C58E-4369-AAD7-D15A4644900C}" destId="{D22B2B71-7553-4027-8C41-ED51619217A0}" srcOrd="0" destOrd="0" presId="urn:microsoft.com/office/officeart/2005/8/layout/hList7"/>
    <dgm:cxn modelId="{96EAB86C-5E06-4F15-9878-CCC9CF4DA6A2}" type="presOf" srcId="{D48040B9-4057-4CF7-A43A-C5A0F9ECD6C7}" destId="{587D1A68-B746-40FD-A588-444CFE42C812}" srcOrd="1" destOrd="0" presId="urn:microsoft.com/office/officeart/2005/8/layout/hList7"/>
    <dgm:cxn modelId="{3F4B4787-7256-4420-B336-0554D5A5EFE7}" srcId="{1E5F2608-C0CC-4335-BB3A-938429729EF1}" destId="{7CC67444-4C7E-4B58-B7C4-06BA0C5E4623}" srcOrd="3" destOrd="0" parTransId="{8F071083-6033-4078-BC24-A70D08B33ABF}" sibTransId="{0C337751-2D3C-41CA-B6BE-494CE2244A6D}"/>
    <dgm:cxn modelId="{9965295F-8E1D-4FC3-9B96-D556471EEDC1}" type="presOf" srcId="{98097D43-B6BC-4DF1-9CEC-B5DAD02860A3}" destId="{D08DC5AD-A4FE-4052-95EE-141C684B7E96}" srcOrd="1" destOrd="0" presId="urn:microsoft.com/office/officeart/2005/8/layout/hList7"/>
    <dgm:cxn modelId="{1EA0F58B-6C1F-4CE0-B0D0-7D2899F574B2}" type="presOf" srcId="{7CC67444-4C7E-4B58-B7C4-06BA0C5E4623}" destId="{38FB8898-1775-4D66-9B87-3C2F94F47BFD}" srcOrd="1" destOrd="0" presId="urn:microsoft.com/office/officeart/2005/8/layout/hList7"/>
    <dgm:cxn modelId="{53052617-3AF7-421B-BF13-2DED0C2BE5D9}" srcId="{1E5F2608-C0CC-4335-BB3A-938429729EF1}" destId="{D48040B9-4057-4CF7-A43A-C5A0F9ECD6C7}" srcOrd="1" destOrd="0" parTransId="{A0CBA60C-CB69-425B-B033-514DE2757487}" sibTransId="{6800FA1D-C58E-4369-AAD7-D15A4644900C}"/>
    <dgm:cxn modelId="{B22AD729-926A-4AA2-AB88-CF4DEF466AE7}" type="presOf" srcId="{D8F1C755-28C6-4A32-8F90-E0C2BD8C93A8}" destId="{C3CE09A4-69F9-4B0C-BCF4-0B69D3231771}" srcOrd="0" destOrd="0" presId="urn:microsoft.com/office/officeart/2005/8/layout/hList7"/>
    <dgm:cxn modelId="{4164FE06-A5A8-4197-BF47-41F15E3B2BA1}" type="presOf" srcId="{98097D43-B6BC-4DF1-9CEC-B5DAD02860A3}" destId="{DE4887EE-0DE2-45FC-B5CB-370AFFCA15D3}" srcOrd="0" destOrd="0" presId="urn:microsoft.com/office/officeart/2005/8/layout/hList7"/>
    <dgm:cxn modelId="{556C8788-388B-4896-B4AE-D6FDDCD114AB}" type="presOf" srcId="{7613618B-2CF5-4970-A7D5-A9C52EFF5315}" destId="{09B67A91-EDF1-40B2-8EFD-6BF0327C3360}" srcOrd="0" destOrd="0" presId="urn:microsoft.com/office/officeart/2005/8/layout/hList7"/>
    <dgm:cxn modelId="{82D0A09D-81E8-4627-9A9F-4BA6BA2933F4}" type="presOf" srcId="{D7C3A2D9-8AA5-4DF3-960D-9DA5C3A5D2B1}" destId="{75E098E0-2E6B-4FB8-AB95-BD5D839FF044}" srcOrd="1" destOrd="0" presId="urn:microsoft.com/office/officeart/2005/8/layout/hList7"/>
    <dgm:cxn modelId="{0FA389E0-13D3-4D0F-8800-3DA16867FB62}" type="presOf" srcId="{D48040B9-4057-4CF7-A43A-C5A0F9ECD6C7}" destId="{1356628A-F998-4675-A70D-884402A79367}" srcOrd="0" destOrd="0" presId="urn:microsoft.com/office/officeart/2005/8/layout/hList7"/>
    <dgm:cxn modelId="{0B5F7A36-D06A-4EB0-9872-DABC9C7A937F}" type="presParOf" srcId="{3A5E9478-32FC-44E8-B1F4-5BB9611EFE2C}" destId="{6136C2E4-F007-4858-B15B-F45E620C8972}" srcOrd="0" destOrd="0" presId="urn:microsoft.com/office/officeart/2005/8/layout/hList7"/>
    <dgm:cxn modelId="{46F213B3-A20C-4037-8E4C-3947E1766154}" type="presParOf" srcId="{3A5E9478-32FC-44E8-B1F4-5BB9611EFE2C}" destId="{0EBDAC59-0283-41CE-BB10-4388B076786F}" srcOrd="1" destOrd="0" presId="urn:microsoft.com/office/officeart/2005/8/layout/hList7"/>
    <dgm:cxn modelId="{64A8056C-C9D7-4182-AA76-9C19942678ED}" type="presParOf" srcId="{0EBDAC59-0283-41CE-BB10-4388B076786F}" destId="{C9925502-8F50-4210-AD0A-42D5307B9EFB}" srcOrd="0" destOrd="0" presId="urn:microsoft.com/office/officeart/2005/8/layout/hList7"/>
    <dgm:cxn modelId="{B7EF6825-2912-4683-8EC4-2DA75E81B595}" type="presParOf" srcId="{C9925502-8F50-4210-AD0A-42D5307B9EFB}" destId="{1A6F99E0-BAF6-4A49-A022-77BD48D0A51C}" srcOrd="0" destOrd="0" presId="urn:microsoft.com/office/officeart/2005/8/layout/hList7"/>
    <dgm:cxn modelId="{E860AA8F-337C-47C6-8FED-6C0940B7952E}" type="presParOf" srcId="{C9925502-8F50-4210-AD0A-42D5307B9EFB}" destId="{75E098E0-2E6B-4FB8-AB95-BD5D839FF044}" srcOrd="1" destOrd="0" presId="urn:microsoft.com/office/officeart/2005/8/layout/hList7"/>
    <dgm:cxn modelId="{5A714784-EA10-497E-A357-B7DD87510869}" type="presParOf" srcId="{C9925502-8F50-4210-AD0A-42D5307B9EFB}" destId="{3C6335C3-0609-4E94-B40C-1825360C85EF}" srcOrd="2" destOrd="0" presId="urn:microsoft.com/office/officeart/2005/8/layout/hList7"/>
    <dgm:cxn modelId="{341E291C-BB05-4803-88F2-5DEAE31DDFFB}" type="presParOf" srcId="{C9925502-8F50-4210-AD0A-42D5307B9EFB}" destId="{3C62D4D7-9911-4B82-A07E-287343CD447D}" srcOrd="3" destOrd="0" presId="urn:microsoft.com/office/officeart/2005/8/layout/hList7"/>
    <dgm:cxn modelId="{060188B8-35D7-473B-8061-BE3045C55048}" type="presParOf" srcId="{0EBDAC59-0283-41CE-BB10-4388B076786F}" destId="{09B67A91-EDF1-40B2-8EFD-6BF0327C3360}" srcOrd="1" destOrd="0" presId="urn:microsoft.com/office/officeart/2005/8/layout/hList7"/>
    <dgm:cxn modelId="{154A2C60-B436-4E64-8ED0-BBBA4FA05B25}" type="presParOf" srcId="{0EBDAC59-0283-41CE-BB10-4388B076786F}" destId="{19A04563-A507-41F1-8E05-ED1E4853B33F}" srcOrd="2" destOrd="0" presId="urn:microsoft.com/office/officeart/2005/8/layout/hList7"/>
    <dgm:cxn modelId="{B4F7C91C-9EB0-4B64-8F40-9BF4C540B8D3}" type="presParOf" srcId="{19A04563-A507-41F1-8E05-ED1E4853B33F}" destId="{1356628A-F998-4675-A70D-884402A79367}" srcOrd="0" destOrd="0" presId="urn:microsoft.com/office/officeart/2005/8/layout/hList7"/>
    <dgm:cxn modelId="{5F3B3ED6-8475-4A59-8743-CB2AE70E037F}" type="presParOf" srcId="{19A04563-A507-41F1-8E05-ED1E4853B33F}" destId="{587D1A68-B746-40FD-A588-444CFE42C812}" srcOrd="1" destOrd="0" presId="urn:microsoft.com/office/officeart/2005/8/layout/hList7"/>
    <dgm:cxn modelId="{55688705-23D2-4744-AC15-ADB69AB4453B}" type="presParOf" srcId="{19A04563-A507-41F1-8E05-ED1E4853B33F}" destId="{3F4106C6-1B2B-4DBF-B3A1-598E90718FED}" srcOrd="2" destOrd="0" presId="urn:microsoft.com/office/officeart/2005/8/layout/hList7"/>
    <dgm:cxn modelId="{E2D6D57A-7ED6-4BD8-9DEE-4E4BD1ED5AFD}" type="presParOf" srcId="{19A04563-A507-41F1-8E05-ED1E4853B33F}" destId="{82ACDF4A-9D01-403A-8457-D94388221F04}" srcOrd="3" destOrd="0" presId="urn:microsoft.com/office/officeart/2005/8/layout/hList7"/>
    <dgm:cxn modelId="{C9A2154E-4047-4338-9168-CA55CB4060BD}" type="presParOf" srcId="{0EBDAC59-0283-41CE-BB10-4388B076786F}" destId="{D22B2B71-7553-4027-8C41-ED51619217A0}" srcOrd="3" destOrd="0" presId="urn:microsoft.com/office/officeart/2005/8/layout/hList7"/>
    <dgm:cxn modelId="{AD4DE1BB-0262-44EC-AE92-DD98F35246B0}" type="presParOf" srcId="{0EBDAC59-0283-41CE-BB10-4388B076786F}" destId="{A06C9392-62A1-4A13-AE5C-D5C8E7DE372A}" srcOrd="4" destOrd="0" presId="urn:microsoft.com/office/officeart/2005/8/layout/hList7"/>
    <dgm:cxn modelId="{34B898B8-6C11-4520-B636-377CB5685E17}" type="presParOf" srcId="{A06C9392-62A1-4A13-AE5C-D5C8E7DE372A}" destId="{DE4887EE-0DE2-45FC-B5CB-370AFFCA15D3}" srcOrd="0" destOrd="0" presId="urn:microsoft.com/office/officeart/2005/8/layout/hList7"/>
    <dgm:cxn modelId="{8CF07DF4-1413-4720-BE58-E29B63B61B77}" type="presParOf" srcId="{A06C9392-62A1-4A13-AE5C-D5C8E7DE372A}" destId="{D08DC5AD-A4FE-4052-95EE-141C684B7E96}" srcOrd="1" destOrd="0" presId="urn:microsoft.com/office/officeart/2005/8/layout/hList7"/>
    <dgm:cxn modelId="{168CBFB0-8F2C-40E5-8B31-26D64FA43E9B}" type="presParOf" srcId="{A06C9392-62A1-4A13-AE5C-D5C8E7DE372A}" destId="{F18C3CBF-9215-4EAF-8B5A-1B77F7CFCA3E}" srcOrd="2" destOrd="0" presId="urn:microsoft.com/office/officeart/2005/8/layout/hList7"/>
    <dgm:cxn modelId="{63C07505-9DA5-4F92-91D2-9050BC935F5F}" type="presParOf" srcId="{A06C9392-62A1-4A13-AE5C-D5C8E7DE372A}" destId="{C25078B8-F79B-496D-9122-D1AC6E9D579A}" srcOrd="3" destOrd="0" presId="urn:microsoft.com/office/officeart/2005/8/layout/hList7"/>
    <dgm:cxn modelId="{4FD70DF1-84B6-451B-A34C-88EFFF672687}" type="presParOf" srcId="{0EBDAC59-0283-41CE-BB10-4388B076786F}" destId="{C3CE09A4-69F9-4B0C-BCF4-0B69D3231771}" srcOrd="5" destOrd="0" presId="urn:microsoft.com/office/officeart/2005/8/layout/hList7"/>
    <dgm:cxn modelId="{04072C51-B3C2-4572-92A8-5B70FF20AC00}" type="presParOf" srcId="{0EBDAC59-0283-41CE-BB10-4388B076786F}" destId="{6A218026-9C12-4189-90AD-885E6A885B3F}" srcOrd="6" destOrd="0" presId="urn:microsoft.com/office/officeart/2005/8/layout/hList7"/>
    <dgm:cxn modelId="{024FE5BD-AC44-4DA0-9D73-FE9289F6F4D1}" type="presParOf" srcId="{6A218026-9C12-4189-90AD-885E6A885B3F}" destId="{75F8A0BB-B089-4D45-BAC2-6ED642488CEA}" srcOrd="0" destOrd="0" presId="urn:microsoft.com/office/officeart/2005/8/layout/hList7"/>
    <dgm:cxn modelId="{11E0EE50-343B-4FA7-B46F-4E49FF29C44C}" type="presParOf" srcId="{6A218026-9C12-4189-90AD-885E6A885B3F}" destId="{38FB8898-1775-4D66-9B87-3C2F94F47BFD}" srcOrd="1" destOrd="0" presId="urn:microsoft.com/office/officeart/2005/8/layout/hList7"/>
    <dgm:cxn modelId="{1581A93D-493C-42F1-9428-2E5AFF954140}" type="presParOf" srcId="{6A218026-9C12-4189-90AD-885E6A885B3F}" destId="{D2DA297D-51D1-4A22-9C2E-93ECB5924B5A}" srcOrd="2" destOrd="0" presId="urn:microsoft.com/office/officeart/2005/8/layout/hList7"/>
    <dgm:cxn modelId="{177B42DE-6EFA-4F10-8FC4-603D35A4F8EF}" type="presParOf" srcId="{6A218026-9C12-4189-90AD-885E6A885B3F}" destId="{B6CB6808-82BF-433B-BBE2-0CD0B9F85354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617CA9B-8B9F-40B7-B269-CF877769943F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9CB68CA3-848A-48B5-BB12-79B0132D9B54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ln>
          <a:headEnd type="none" w="med" len="med"/>
          <a:tailEnd type="none" w="med" len="med"/>
        </a:ln>
      </dgm:spPr>
      <dgm:t>
        <a:bodyPr/>
        <a:lstStyle/>
        <a:p>
          <a:pPr rtl="0"/>
          <a:r>
            <a:rPr lang="zh-TW" sz="2400" dirty="0" smtClean="0">
              <a:solidFill>
                <a:srgbClr val="CC99FF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室外至少</a:t>
          </a:r>
          <a:r>
            <a:rPr lang="en-US" sz="2400" dirty="0" smtClean="0">
              <a:solidFill>
                <a:srgbClr val="CC99FF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1</a:t>
          </a:r>
          <a:r>
            <a:rPr lang="zh-TW" sz="2400" dirty="0" smtClean="0">
              <a:solidFill>
                <a:srgbClr val="CC99FF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公尺</a:t>
          </a:r>
          <a:endParaRPr lang="zh-TW" sz="2400" dirty="0">
            <a:solidFill>
              <a:srgbClr val="CC99FF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8854C137-8717-49F1-A500-EDA3A7598C36}" type="parTrans" cxnId="{5C3FA2A7-CB13-48F1-9930-AC4621933B7B}">
      <dgm:prSet/>
      <dgm:spPr/>
      <dgm:t>
        <a:bodyPr/>
        <a:lstStyle/>
        <a:p>
          <a:endParaRPr lang="zh-TW" altLang="en-US"/>
        </a:p>
      </dgm:t>
    </dgm:pt>
    <dgm:pt modelId="{7F448C4F-91EA-479A-89F0-2F4B53AB6D12}" type="sibTrans" cxnId="{5C3FA2A7-CB13-48F1-9930-AC4621933B7B}">
      <dgm:prSet/>
      <dgm:spPr/>
      <dgm:t>
        <a:bodyPr/>
        <a:lstStyle/>
        <a:p>
          <a:endParaRPr lang="zh-TW" altLang="en-US"/>
        </a:p>
      </dgm:t>
    </dgm:pt>
    <dgm:pt modelId="{9F5C1691-D888-4E12-B82C-62D9485535EE}">
      <dgm:prSet/>
      <dgm:spPr/>
      <dgm:t>
        <a:bodyPr/>
        <a:lstStyle/>
        <a:p>
          <a:pPr rtl="0"/>
          <a:r>
            <a:rPr lang="zh-TW" dirty="0" smtClean="0">
              <a:solidFill>
                <a:srgbClr val="6AEAFC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大約</a:t>
          </a:r>
          <a:r>
            <a:rPr lang="en-US" dirty="0" smtClean="0">
              <a:solidFill>
                <a:srgbClr val="6AEAFC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3</a:t>
          </a:r>
          <a:r>
            <a:rPr lang="zh-TW" dirty="0" smtClean="0">
              <a:solidFill>
                <a:srgbClr val="6AEAFC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個步伐</a:t>
          </a:r>
          <a:endParaRPr lang="zh-TW" dirty="0">
            <a:solidFill>
              <a:srgbClr val="6AEAFC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009A3F68-1D32-4CE3-856F-B118AAF4C680}" type="parTrans" cxnId="{D862C731-8EA6-4B80-B4DE-5F0218791E5F}">
      <dgm:prSet/>
      <dgm:spPr/>
      <dgm:t>
        <a:bodyPr/>
        <a:lstStyle/>
        <a:p>
          <a:endParaRPr lang="zh-TW" altLang="en-US"/>
        </a:p>
      </dgm:t>
    </dgm:pt>
    <dgm:pt modelId="{6D6A2D81-FC2D-463F-B3E9-FCF062384E07}" type="sibTrans" cxnId="{D862C731-8EA6-4B80-B4DE-5F0218791E5F}">
      <dgm:prSet/>
      <dgm:spPr/>
      <dgm:t>
        <a:bodyPr/>
        <a:lstStyle/>
        <a:p>
          <a:endParaRPr lang="zh-TW" altLang="en-US"/>
        </a:p>
      </dgm:t>
    </dgm:pt>
    <dgm:pt modelId="{E1F24E37-7573-4BE1-B3CE-23823DDABFF4}">
      <dgm:prSet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ln>
          <a:headEnd type="none" w="med" len="med"/>
          <a:tailEnd type="none" w="med" len="med"/>
        </a:ln>
      </dgm:spPr>
      <dgm:t>
        <a:bodyPr/>
        <a:lstStyle/>
        <a:p>
          <a:pPr rtl="0"/>
          <a:r>
            <a:rPr lang="zh-TW" sz="2400" dirty="0" smtClean="0">
              <a:solidFill>
                <a:srgbClr val="FFCCFF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室內至少</a:t>
          </a:r>
          <a:r>
            <a:rPr lang="en-US" sz="2400" dirty="0" smtClean="0">
              <a:solidFill>
                <a:srgbClr val="FFCCFF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1.5</a:t>
          </a:r>
          <a:r>
            <a:rPr lang="zh-TW" sz="2400" dirty="0" smtClean="0">
              <a:solidFill>
                <a:srgbClr val="FFCCFF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公尺</a:t>
          </a:r>
          <a:endParaRPr lang="zh-TW" sz="2400" dirty="0">
            <a:solidFill>
              <a:srgbClr val="FFCCFF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4FE41688-954C-4643-92EA-A6585098640B}" type="parTrans" cxnId="{E9FCD908-B1D7-4AAD-A5BE-CF2F8440598C}">
      <dgm:prSet/>
      <dgm:spPr/>
      <dgm:t>
        <a:bodyPr/>
        <a:lstStyle/>
        <a:p>
          <a:endParaRPr lang="zh-TW" altLang="en-US"/>
        </a:p>
      </dgm:t>
    </dgm:pt>
    <dgm:pt modelId="{0496142A-AE6D-4057-910C-AAA4471B9CA7}" type="sibTrans" cxnId="{E9FCD908-B1D7-4AAD-A5BE-CF2F8440598C}">
      <dgm:prSet/>
      <dgm:spPr/>
      <dgm:t>
        <a:bodyPr/>
        <a:lstStyle/>
        <a:p>
          <a:endParaRPr lang="zh-TW" altLang="en-US"/>
        </a:p>
      </dgm:t>
    </dgm:pt>
    <dgm:pt modelId="{12A31B00-F74E-4174-8B98-8A1A72E174D1}">
      <dgm:prSet/>
      <dgm:spPr/>
      <dgm:t>
        <a:bodyPr/>
        <a:lstStyle/>
        <a:p>
          <a:pPr rtl="0"/>
          <a:r>
            <a:rPr lang="zh-TW" dirty="0" smtClean="0">
              <a:solidFill>
                <a:srgbClr val="CC99FF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大約手臂的兩倍長</a:t>
          </a:r>
          <a:endParaRPr lang="zh-TW" dirty="0">
            <a:solidFill>
              <a:srgbClr val="CC99FF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CD3ACABF-4FD7-46B2-887B-B11A1DE1B0D2}" type="parTrans" cxnId="{D5B14B64-1776-4CD6-BCFB-8A4BA77F1E85}">
      <dgm:prSet/>
      <dgm:spPr/>
      <dgm:t>
        <a:bodyPr/>
        <a:lstStyle/>
        <a:p>
          <a:endParaRPr lang="zh-TW" altLang="en-US"/>
        </a:p>
      </dgm:t>
    </dgm:pt>
    <dgm:pt modelId="{9DD201A1-B7BB-4E67-A95D-CDBA8066ED3E}" type="sibTrans" cxnId="{D5B14B64-1776-4CD6-BCFB-8A4BA77F1E85}">
      <dgm:prSet/>
      <dgm:spPr/>
      <dgm:t>
        <a:bodyPr/>
        <a:lstStyle/>
        <a:p>
          <a:endParaRPr lang="zh-TW" altLang="en-US"/>
        </a:p>
      </dgm:t>
    </dgm:pt>
    <dgm:pt modelId="{2E328622-458F-49D2-B045-DAC415FD3A3E}" type="pres">
      <dgm:prSet presAssocID="{7617CA9B-8B9F-40B7-B269-CF877769943F}" presName="rootNode" presStyleCnt="0">
        <dgm:presLayoutVars>
          <dgm:chMax/>
          <dgm:chPref/>
          <dgm:dir/>
          <dgm:animLvl val="lvl"/>
        </dgm:presLayoutVars>
      </dgm:prSet>
      <dgm:spPr/>
    </dgm:pt>
    <dgm:pt modelId="{29A2340A-C2D7-4C82-AB69-797C39A19ECE}" type="pres">
      <dgm:prSet presAssocID="{9CB68CA3-848A-48B5-BB12-79B0132D9B54}" presName="composite" presStyleCnt="0"/>
      <dgm:spPr/>
    </dgm:pt>
    <dgm:pt modelId="{A20076B8-DDE1-4F39-813E-2EBE708D7447}" type="pres">
      <dgm:prSet presAssocID="{9CB68CA3-848A-48B5-BB12-79B0132D9B54}" presName="ParentText" presStyleLbl="node1" presStyleIdx="0" presStyleCnt="2" custLinFactNeighborX="-207" custLinFactNeighborY="11253">
        <dgm:presLayoutVars>
          <dgm:chMax val="1"/>
          <dgm:chPref val="1"/>
          <dgm:bulletEnabled val="1"/>
        </dgm:presLayoutVars>
      </dgm:prSet>
      <dgm:spPr/>
    </dgm:pt>
    <dgm:pt modelId="{BBDEA405-2277-4488-9277-A7543B9B9E03}" type="pres">
      <dgm:prSet presAssocID="{9CB68CA3-848A-48B5-BB12-79B0132D9B54}" presName="Image" presStyleLbl="bgImgPlace1" presStyleIdx="0" presStyleCnt="2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8506AFD-20DF-4068-A449-6A430FB0AE5E}" type="pres">
      <dgm:prSet presAssocID="{9CB68CA3-848A-48B5-BB12-79B0132D9B54}" presName="ChildText" presStyleLbl="fgAcc1" presStyleIdx="0" presStyleCnt="2" custLinFactNeighborX="29423" custLinFactNeighborY="-5602">
        <dgm:presLayoutVars>
          <dgm:chMax val="0"/>
          <dgm:chPref val="0"/>
          <dgm:bulletEnabled val="1"/>
        </dgm:presLayoutVars>
      </dgm:prSet>
      <dgm:spPr/>
    </dgm:pt>
    <dgm:pt modelId="{34078470-85E1-4573-9BF3-96CF7D04891D}" type="pres">
      <dgm:prSet presAssocID="{7F448C4F-91EA-479A-89F0-2F4B53AB6D12}" presName="sibTrans" presStyleCnt="0"/>
      <dgm:spPr/>
    </dgm:pt>
    <dgm:pt modelId="{541F9D15-C582-4360-9568-7A5FD266B0A2}" type="pres">
      <dgm:prSet presAssocID="{E1F24E37-7573-4BE1-B3CE-23823DDABFF4}" presName="composite" presStyleCnt="0"/>
      <dgm:spPr/>
    </dgm:pt>
    <dgm:pt modelId="{785940C7-A82E-45FE-96D9-68AC97B2BCC0}" type="pres">
      <dgm:prSet presAssocID="{E1F24E37-7573-4BE1-B3CE-23823DDABFF4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6C5CC37E-E04A-423E-B941-5BEF27359AD2}" type="pres">
      <dgm:prSet presAssocID="{E1F24E37-7573-4BE1-B3CE-23823DDABFF4}" presName="Image" presStyleLbl="bgImgPlace1" presStyleIdx="1" presStyleCnt="2" custLinFactNeighborX="810" custLinFactNeighborY="-2306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577EF67-CC64-4E8E-A1B1-D6C3B3526D60}" type="pres">
      <dgm:prSet presAssocID="{E1F24E37-7573-4BE1-B3CE-23823DDABFF4}" presName="ChildText" presStyleLbl="fgAcc1" presStyleIdx="1" presStyleCnt="2" custLinFactNeighborX="2759" custLinFactNeighborY="-7624">
        <dgm:presLayoutVars>
          <dgm:chMax val="0"/>
          <dgm:chPref val="0"/>
          <dgm:bulletEnabled val="1"/>
        </dgm:presLayoutVars>
      </dgm:prSet>
      <dgm:spPr/>
    </dgm:pt>
  </dgm:ptLst>
  <dgm:cxnLst>
    <dgm:cxn modelId="{5C3FA2A7-CB13-48F1-9930-AC4621933B7B}" srcId="{7617CA9B-8B9F-40B7-B269-CF877769943F}" destId="{9CB68CA3-848A-48B5-BB12-79B0132D9B54}" srcOrd="0" destOrd="0" parTransId="{8854C137-8717-49F1-A500-EDA3A7598C36}" sibTransId="{7F448C4F-91EA-479A-89F0-2F4B53AB6D12}"/>
    <dgm:cxn modelId="{D6E9C9C7-80F4-4C8D-8CDF-A5890EF6DA8E}" type="presOf" srcId="{9CB68CA3-848A-48B5-BB12-79B0132D9B54}" destId="{A20076B8-DDE1-4F39-813E-2EBE708D7447}" srcOrd="0" destOrd="0" presId="urn:microsoft.com/office/officeart/2008/layout/TitledPictureBlocks"/>
    <dgm:cxn modelId="{8FD2476E-0B9D-4A4E-AC0C-B70DB95E59BB}" type="presOf" srcId="{E1F24E37-7573-4BE1-B3CE-23823DDABFF4}" destId="{785940C7-A82E-45FE-96D9-68AC97B2BCC0}" srcOrd="0" destOrd="0" presId="urn:microsoft.com/office/officeart/2008/layout/TitledPictureBlocks"/>
    <dgm:cxn modelId="{E9FCD908-B1D7-4AAD-A5BE-CF2F8440598C}" srcId="{7617CA9B-8B9F-40B7-B269-CF877769943F}" destId="{E1F24E37-7573-4BE1-B3CE-23823DDABFF4}" srcOrd="1" destOrd="0" parTransId="{4FE41688-954C-4643-92EA-A6585098640B}" sibTransId="{0496142A-AE6D-4057-910C-AAA4471B9CA7}"/>
    <dgm:cxn modelId="{B7EE6B04-EDA7-475F-9641-718F22737340}" type="presOf" srcId="{12A31B00-F74E-4174-8B98-8A1A72E174D1}" destId="{D577EF67-CC64-4E8E-A1B1-D6C3B3526D60}" srcOrd="0" destOrd="0" presId="urn:microsoft.com/office/officeart/2008/layout/TitledPictureBlocks"/>
    <dgm:cxn modelId="{BF931709-85E1-47AC-A72D-84143EB6DDCE}" type="presOf" srcId="{7617CA9B-8B9F-40B7-B269-CF877769943F}" destId="{2E328622-458F-49D2-B045-DAC415FD3A3E}" srcOrd="0" destOrd="0" presId="urn:microsoft.com/office/officeart/2008/layout/TitledPictureBlocks"/>
    <dgm:cxn modelId="{E7D939A3-94B3-4210-ADC4-CA19FA961CC4}" type="presOf" srcId="{9F5C1691-D888-4E12-B82C-62D9485535EE}" destId="{08506AFD-20DF-4068-A449-6A430FB0AE5E}" srcOrd="0" destOrd="0" presId="urn:microsoft.com/office/officeart/2008/layout/TitledPictureBlocks"/>
    <dgm:cxn modelId="{D5B14B64-1776-4CD6-BCFB-8A4BA77F1E85}" srcId="{E1F24E37-7573-4BE1-B3CE-23823DDABFF4}" destId="{12A31B00-F74E-4174-8B98-8A1A72E174D1}" srcOrd="0" destOrd="0" parTransId="{CD3ACABF-4FD7-46B2-887B-B11A1DE1B0D2}" sibTransId="{9DD201A1-B7BB-4E67-A95D-CDBA8066ED3E}"/>
    <dgm:cxn modelId="{D862C731-8EA6-4B80-B4DE-5F0218791E5F}" srcId="{9CB68CA3-848A-48B5-BB12-79B0132D9B54}" destId="{9F5C1691-D888-4E12-B82C-62D9485535EE}" srcOrd="0" destOrd="0" parTransId="{009A3F68-1D32-4CE3-856F-B118AAF4C680}" sibTransId="{6D6A2D81-FC2D-463F-B3E9-FCF062384E07}"/>
    <dgm:cxn modelId="{C765C550-0A7E-4E74-B26B-F1B79BE88BD5}" type="presParOf" srcId="{2E328622-458F-49D2-B045-DAC415FD3A3E}" destId="{29A2340A-C2D7-4C82-AB69-797C39A19ECE}" srcOrd="0" destOrd="0" presId="urn:microsoft.com/office/officeart/2008/layout/TitledPictureBlocks"/>
    <dgm:cxn modelId="{4ACBEFCD-D8C5-4FAB-B986-4D43D4BA01F2}" type="presParOf" srcId="{29A2340A-C2D7-4C82-AB69-797C39A19ECE}" destId="{A20076B8-DDE1-4F39-813E-2EBE708D7447}" srcOrd="0" destOrd="0" presId="urn:microsoft.com/office/officeart/2008/layout/TitledPictureBlocks"/>
    <dgm:cxn modelId="{922484C6-B1DD-4512-BC32-58AFD60C0024}" type="presParOf" srcId="{29A2340A-C2D7-4C82-AB69-797C39A19ECE}" destId="{BBDEA405-2277-4488-9277-A7543B9B9E03}" srcOrd="1" destOrd="0" presId="urn:microsoft.com/office/officeart/2008/layout/TitledPictureBlocks"/>
    <dgm:cxn modelId="{58365C12-8BCE-473E-A759-346F6E424AE8}" type="presParOf" srcId="{29A2340A-C2D7-4C82-AB69-797C39A19ECE}" destId="{08506AFD-20DF-4068-A449-6A430FB0AE5E}" srcOrd="2" destOrd="0" presId="urn:microsoft.com/office/officeart/2008/layout/TitledPictureBlocks"/>
    <dgm:cxn modelId="{2136E49D-8FAC-4B65-BA11-01C319DBE59C}" type="presParOf" srcId="{2E328622-458F-49D2-B045-DAC415FD3A3E}" destId="{34078470-85E1-4573-9BF3-96CF7D04891D}" srcOrd="1" destOrd="0" presId="urn:microsoft.com/office/officeart/2008/layout/TitledPictureBlocks"/>
    <dgm:cxn modelId="{4625F5B9-C6C8-4185-BC10-A7A06AD13390}" type="presParOf" srcId="{2E328622-458F-49D2-B045-DAC415FD3A3E}" destId="{541F9D15-C582-4360-9568-7A5FD266B0A2}" srcOrd="2" destOrd="0" presId="urn:microsoft.com/office/officeart/2008/layout/TitledPictureBlocks"/>
    <dgm:cxn modelId="{1A9EF962-9D43-4854-91E2-30B7E8425278}" type="presParOf" srcId="{541F9D15-C582-4360-9568-7A5FD266B0A2}" destId="{785940C7-A82E-45FE-96D9-68AC97B2BCC0}" srcOrd="0" destOrd="0" presId="urn:microsoft.com/office/officeart/2008/layout/TitledPictureBlocks"/>
    <dgm:cxn modelId="{BC3AA173-4944-4D6F-98BF-A72E0D48158A}" type="presParOf" srcId="{541F9D15-C582-4360-9568-7A5FD266B0A2}" destId="{6C5CC37E-E04A-423E-B941-5BEF27359AD2}" srcOrd="1" destOrd="0" presId="urn:microsoft.com/office/officeart/2008/layout/TitledPictureBlocks"/>
    <dgm:cxn modelId="{546C730B-BBA0-4F4F-BA9F-9870F0B34971}" type="presParOf" srcId="{541F9D15-C582-4360-9568-7A5FD266B0A2}" destId="{D577EF67-CC64-4E8E-A1B1-D6C3B3526D60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846D4A0-BF5C-4470-A4A3-06D2EA78DC67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96A3EF30-F3B1-4586-A408-EBFBD127FF03}">
      <dgm:prSet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zh-TW" altLang="en-US" sz="2000" dirty="0" smtClean="0">
              <a:solidFill>
                <a:srgbClr val="6AEAFC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衛福部疾管署</a:t>
          </a:r>
          <a:endParaRPr lang="zh-TW" altLang="en-US" sz="2000" dirty="0">
            <a:solidFill>
              <a:srgbClr val="6AEAFC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79FEF88F-5537-4438-B511-E559BA458F1C}" type="parTrans" cxnId="{BE2C67B7-6B7E-49E8-B214-0598A49D5FA9}">
      <dgm:prSet/>
      <dgm:spPr/>
      <dgm:t>
        <a:bodyPr/>
        <a:lstStyle/>
        <a:p>
          <a:endParaRPr lang="zh-TW" altLang="en-US"/>
        </a:p>
      </dgm:t>
    </dgm:pt>
    <dgm:pt modelId="{FDF28F0A-CE98-40E2-BCD0-A81FB1793B58}" type="sibTrans" cxnId="{BE2C67B7-6B7E-49E8-B214-0598A49D5FA9}">
      <dgm:prSet/>
      <dgm:spPr/>
      <dgm:t>
        <a:bodyPr/>
        <a:lstStyle/>
        <a:p>
          <a:endParaRPr lang="zh-TW" altLang="en-US"/>
        </a:p>
      </dgm:t>
    </dgm:pt>
    <dgm:pt modelId="{28A1E83B-8A69-45C0-A1A5-19A72B136BEA}">
      <dgm:prSet/>
      <dgm:spPr/>
      <dgm:t>
        <a:bodyPr/>
        <a:lstStyle/>
        <a:p>
          <a:pPr rtl="0"/>
          <a:r>
            <a:rPr lang="zh-TW" dirty="0" smtClean="0">
              <a:solidFill>
                <a:srgbClr val="CC99FF"/>
              </a:solidFill>
            </a:rPr>
            <a:t>掌握最新疫情</a:t>
          </a:r>
          <a:endParaRPr lang="zh-TW" dirty="0">
            <a:solidFill>
              <a:srgbClr val="CC99FF"/>
            </a:solidFill>
          </a:endParaRPr>
        </a:p>
      </dgm:t>
    </dgm:pt>
    <dgm:pt modelId="{8E86305E-9E03-4923-8C23-3E57CBDF13FD}" type="parTrans" cxnId="{B3F4C529-958F-4E2A-9915-240763833A5B}">
      <dgm:prSet/>
      <dgm:spPr/>
      <dgm:t>
        <a:bodyPr/>
        <a:lstStyle/>
        <a:p>
          <a:endParaRPr lang="zh-TW" altLang="en-US"/>
        </a:p>
      </dgm:t>
    </dgm:pt>
    <dgm:pt modelId="{2DA2B865-25FB-4D63-9898-03451CAB6C8D}" type="sibTrans" cxnId="{B3F4C529-958F-4E2A-9915-240763833A5B}">
      <dgm:prSet/>
      <dgm:spPr/>
      <dgm:t>
        <a:bodyPr/>
        <a:lstStyle/>
        <a:p>
          <a:endParaRPr lang="zh-TW" altLang="en-US"/>
        </a:p>
      </dgm:t>
    </dgm:pt>
    <dgm:pt modelId="{D45EBE41-5B56-403A-95BF-FAB14C2564E3}">
      <dgm:prSet/>
      <dgm:spPr/>
      <dgm:t>
        <a:bodyPr/>
        <a:lstStyle/>
        <a:p>
          <a:pPr rtl="0"/>
          <a:r>
            <a:rPr lang="zh-TW" dirty="0" smtClean="0">
              <a:solidFill>
                <a:srgbClr val="CC99FF"/>
              </a:solidFill>
            </a:rPr>
            <a:t>了解防疫議題</a:t>
          </a:r>
          <a:endParaRPr lang="zh-TW" dirty="0">
            <a:solidFill>
              <a:srgbClr val="CC99FF"/>
            </a:solidFill>
          </a:endParaRPr>
        </a:p>
      </dgm:t>
    </dgm:pt>
    <dgm:pt modelId="{CCF788CF-FF62-4A2D-BE8A-B1D5BB9CAB57}" type="parTrans" cxnId="{471B62CB-4510-4E10-A1EE-8353E038C46E}">
      <dgm:prSet/>
      <dgm:spPr/>
      <dgm:t>
        <a:bodyPr/>
        <a:lstStyle/>
        <a:p>
          <a:endParaRPr lang="zh-TW" altLang="en-US"/>
        </a:p>
      </dgm:t>
    </dgm:pt>
    <dgm:pt modelId="{652A2D40-FBA2-4AAB-B24B-85A98E1C9F62}" type="sibTrans" cxnId="{471B62CB-4510-4E10-A1EE-8353E038C46E}">
      <dgm:prSet/>
      <dgm:spPr/>
      <dgm:t>
        <a:bodyPr/>
        <a:lstStyle/>
        <a:p>
          <a:endParaRPr lang="zh-TW" altLang="en-US"/>
        </a:p>
      </dgm:t>
    </dgm:pt>
    <dgm:pt modelId="{72491281-FB27-482C-9669-C5BF1F105E60}">
      <dgm:prSet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zh-TW" dirty="0" smtClean="0">
              <a:solidFill>
                <a:srgbClr val="FFCCFF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防疫小測驗</a:t>
          </a:r>
          <a:endParaRPr lang="zh-TW" dirty="0">
            <a:solidFill>
              <a:srgbClr val="FFCCFF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9E2E641D-DF40-46D3-BB2D-AB6B80B4B960}" type="parTrans" cxnId="{EC86953D-7CD7-4AF1-9C08-E106F3E37880}">
      <dgm:prSet/>
      <dgm:spPr/>
      <dgm:t>
        <a:bodyPr/>
        <a:lstStyle/>
        <a:p>
          <a:endParaRPr lang="zh-TW" altLang="en-US"/>
        </a:p>
      </dgm:t>
    </dgm:pt>
    <dgm:pt modelId="{58B0F344-1597-4580-B497-9728F762A688}" type="sibTrans" cxnId="{EC86953D-7CD7-4AF1-9C08-E106F3E37880}">
      <dgm:prSet/>
      <dgm:spPr/>
      <dgm:t>
        <a:bodyPr/>
        <a:lstStyle/>
        <a:p>
          <a:endParaRPr lang="zh-TW" altLang="en-US"/>
        </a:p>
      </dgm:t>
    </dgm:pt>
    <dgm:pt modelId="{2EEFFA9F-38B4-43B4-9A1B-E661710B4817}">
      <dgm:prSet/>
      <dgm:spPr/>
      <dgm:t>
        <a:bodyPr/>
        <a:lstStyle/>
        <a:p>
          <a:pPr rtl="0"/>
          <a:r>
            <a:rPr lang="zh-TW" dirty="0" smtClean="0">
              <a:solidFill>
                <a:srgbClr val="6AEAFC"/>
              </a:solidFill>
            </a:rPr>
            <a:t>你的防疫觀念正確嗎？</a:t>
          </a:r>
          <a:endParaRPr lang="zh-TW" dirty="0">
            <a:solidFill>
              <a:srgbClr val="6AEAFC"/>
            </a:solidFill>
          </a:endParaRPr>
        </a:p>
      </dgm:t>
    </dgm:pt>
    <dgm:pt modelId="{DF87C357-7850-47AA-89B4-F0D4524D5E46}" type="parTrans" cxnId="{675A5E76-FF21-4EAE-9176-09EDD0253095}">
      <dgm:prSet/>
      <dgm:spPr/>
      <dgm:t>
        <a:bodyPr/>
        <a:lstStyle/>
        <a:p>
          <a:endParaRPr lang="zh-TW" altLang="en-US"/>
        </a:p>
      </dgm:t>
    </dgm:pt>
    <dgm:pt modelId="{FDC78CAD-CB41-4B85-A42E-B6B892F60F35}" type="sibTrans" cxnId="{675A5E76-FF21-4EAE-9176-09EDD0253095}">
      <dgm:prSet/>
      <dgm:spPr/>
      <dgm:t>
        <a:bodyPr/>
        <a:lstStyle/>
        <a:p>
          <a:endParaRPr lang="zh-TW" altLang="en-US"/>
        </a:p>
      </dgm:t>
    </dgm:pt>
    <dgm:pt modelId="{C3CDF19D-2F3F-441C-BB7C-C2C291BD449B}">
      <dgm:prSet/>
      <dgm:spPr/>
      <dgm:t>
        <a:bodyPr/>
        <a:lstStyle/>
        <a:p>
          <a:pPr rtl="0"/>
          <a:r>
            <a:rPr lang="zh-TW" dirty="0" smtClean="0">
              <a:solidFill>
                <a:srgbClr val="6AEAFC"/>
              </a:solidFill>
            </a:rPr>
            <a:t>擊敗新冠病毒，健康久久</a:t>
          </a:r>
          <a:r>
            <a:rPr lang="en-US" dirty="0" smtClean="0">
              <a:solidFill>
                <a:srgbClr val="6AEAFC"/>
              </a:solidFill>
            </a:rPr>
            <a:t>!</a:t>
          </a:r>
          <a:endParaRPr lang="zh-TW" dirty="0">
            <a:solidFill>
              <a:srgbClr val="6AEAFC"/>
            </a:solidFill>
          </a:endParaRPr>
        </a:p>
      </dgm:t>
    </dgm:pt>
    <dgm:pt modelId="{E17D11D9-89E1-4842-9151-947D74CBF1C6}" type="parTrans" cxnId="{351C355A-F37C-4B9B-AE4B-DB21A66D610E}">
      <dgm:prSet/>
      <dgm:spPr/>
      <dgm:t>
        <a:bodyPr/>
        <a:lstStyle/>
        <a:p>
          <a:endParaRPr lang="zh-TW" altLang="en-US"/>
        </a:p>
      </dgm:t>
    </dgm:pt>
    <dgm:pt modelId="{9998BBBF-FF97-41DA-A1FF-C95FD1BD754C}" type="sibTrans" cxnId="{351C355A-F37C-4B9B-AE4B-DB21A66D610E}">
      <dgm:prSet/>
      <dgm:spPr/>
      <dgm:t>
        <a:bodyPr/>
        <a:lstStyle/>
        <a:p>
          <a:endParaRPr lang="zh-TW" altLang="en-US"/>
        </a:p>
      </dgm:t>
    </dgm:pt>
    <dgm:pt modelId="{C3941B07-DB9A-4C77-AFAC-36B31D44B9D8}">
      <dgm:prSet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zh-TW" altLang="en-US" dirty="0" smtClean="0">
              <a:solidFill>
                <a:srgbClr val="CC99FF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防疫影片</a:t>
          </a:r>
          <a:endParaRPr lang="zh-TW" dirty="0">
            <a:solidFill>
              <a:srgbClr val="CC99FF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/>
          </dgm14:cNvPr>
        </a:ext>
      </dgm:extLst>
    </dgm:pt>
    <dgm:pt modelId="{4855D2DB-5BD8-466C-80D2-0B5045D8B816}" type="parTrans" cxnId="{1431F324-95CA-48FA-A1EB-7854F0CE29EF}">
      <dgm:prSet/>
      <dgm:spPr/>
      <dgm:t>
        <a:bodyPr/>
        <a:lstStyle/>
        <a:p>
          <a:endParaRPr lang="zh-TW" altLang="en-US"/>
        </a:p>
      </dgm:t>
    </dgm:pt>
    <dgm:pt modelId="{2AD98CF2-D3EB-4CED-9259-016D1BEC601E}" type="sibTrans" cxnId="{1431F324-95CA-48FA-A1EB-7854F0CE29EF}">
      <dgm:prSet/>
      <dgm:spPr/>
      <dgm:t>
        <a:bodyPr/>
        <a:lstStyle/>
        <a:p>
          <a:endParaRPr lang="zh-TW" altLang="en-US"/>
        </a:p>
      </dgm:t>
    </dgm:pt>
    <dgm:pt modelId="{FB6B1280-0066-4E96-8655-3F463DB658D6}">
      <dgm:prSet/>
      <dgm:spPr/>
      <dgm:t>
        <a:bodyPr/>
        <a:lstStyle/>
        <a:p>
          <a:r>
            <a:rPr lang="zh-TW" altLang="en-US" dirty="0" smtClean="0">
              <a:solidFill>
                <a:srgbClr val="FFCCFF"/>
              </a:solidFill>
            </a:rPr>
            <a:t>觀賞防疫影片</a:t>
          </a:r>
          <a:endParaRPr lang="zh-TW" altLang="en-US" dirty="0">
            <a:solidFill>
              <a:srgbClr val="FFCCFF"/>
            </a:solidFill>
          </a:endParaRPr>
        </a:p>
      </dgm:t>
    </dgm:pt>
    <dgm:pt modelId="{B58F3968-300B-4916-AAD5-EC176D9C5ED8}" type="parTrans" cxnId="{A1E48997-9AD0-4BCF-9304-BEC5605AE561}">
      <dgm:prSet/>
      <dgm:spPr/>
      <dgm:t>
        <a:bodyPr/>
        <a:lstStyle/>
        <a:p>
          <a:endParaRPr lang="zh-TW" altLang="en-US"/>
        </a:p>
      </dgm:t>
    </dgm:pt>
    <dgm:pt modelId="{0AB4D364-0747-4862-8191-7DD79C2EF732}" type="sibTrans" cxnId="{A1E48997-9AD0-4BCF-9304-BEC5605AE561}">
      <dgm:prSet/>
      <dgm:spPr/>
      <dgm:t>
        <a:bodyPr/>
        <a:lstStyle/>
        <a:p>
          <a:endParaRPr lang="zh-TW" altLang="en-US"/>
        </a:p>
      </dgm:t>
    </dgm:pt>
    <dgm:pt modelId="{D625DB48-9017-4303-BFB8-DD6F490D4CDB}">
      <dgm:prSet/>
      <dgm:spPr/>
      <dgm:t>
        <a:bodyPr/>
        <a:lstStyle/>
        <a:p>
          <a:r>
            <a:rPr lang="zh-TW" altLang="en-US" dirty="0" smtClean="0">
              <a:solidFill>
                <a:srgbClr val="FFCCFF"/>
              </a:solidFill>
            </a:rPr>
            <a:t>照顧自己，愛護家人！</a:t>
          </a:r>
          <a:endParaRPr lang="zh-TW" altLang="en-US" dirty="0">
            <a:solidFill>
              <a:srgbClr val="FFCCFF"/>
            </a:solidFill>
          </a:endParaRPr>
        </a:p>
      </dgm:t>
    </dgm:pt>
    <dgm:pt modelId="{DDC61486-BE3E-4BF2-85F2-0B9534889A23}" type="parTrans" cxnId="{FF929919-AFF6-42D7-941E-9BA021A78B54}">
      <dgm:prSet/>
      <dgm:spPr/>
      <dgm:t>
        <a:bodyPr/>
        <a:lstStyle/>
        <a:p>
          <a:endParaRPr lang="zh-TW" altLang="en-US"/>
        </a:p>
      </dgm:t>
    </dgm:pt>
    <dgm:pt modelId="{2038A2FD-819A-4C33-B69D-B097E4E19D29}" type="sibTrans" cxnId="{FF929919-AFF6-42D7-941E-9BA021A78B54}">
      <dgm:prSet/>
      <dgm:spPr/>
      <dgm:t>
        <a:bodyPr/>
        <a:lstStyle/>
        <a:p>
          <a:endParaRPr lang="zh-TW" altLang="en-US"/>
        </a:p>
      </dgm:t>
    </dgm:pt>
    <dgm:pt modelId="{3455E50F-BA07-4B0F-8E8B-1A1839B261E7}" type="pres">
      <dgm:prSet presAssocID="{D846D4A0-BF5C-4470-A4A3-06D2EA78DC67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33EBC6D4-E82D-42BF-B518-9AE8CD66B383}" type="pres">
      <dgm:prSet presAssocID="{D846D4A0-BF5C-4470-A4A3-06D2EA78DC67}" presName="cycle" presStyleCnt="0"/>
      <dgm:spPr/>
    </dgm:pt>
    <dgm:pt modelId="{E9045C19-B2BC-43B9-BB41-4D18BDA9BEB6}" type="pres">
      <dgm:prSet presAssocID="{D846D4A0-BF5C-4470-A4A3-06D2EA78DC67}" presName="centerShape" presStyleCnt="0"/>
      <dgm:spPr/>
    </dgm:pt>
    <dgm:pt modelId="{D8F59F48-38A6-403D-9B0B-F097447D6BD0}" type="pres">
      <dgm:prSet presAssocID="{D846D4A0-BF5C-4470-A4A3-06D2EA78DC67}" presName="connSite" presStyleLbl="node1" presStyleIdx="0" presStyleCnt="4"/>
      <dgm:spPr/>
    </dgm:pt>
    <dgm:pt modelId="{0F9CA83D-1153-4086-B26F-05FA8AC98A24}" type="pres">
      <dgm:prSet presAssocID="{D846D4A0-BF5C-4470-A4A3-06D2EA78DC67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0899DC8-65AB-4FD5-AE56-837BFE7DE1D9}" type="pres">
      <dgm:prSet presAssocID="{79FEF88F-5537-4438-B511-E559BA458F1C}" presName="Name25" presStyleLbl="parChTrans1D1" presStyleIdx="0" presStyleCnt="3"/>
      <dgm:spPr/>
    </dgm:pt>
    <dgm:pt modelId="{39F5B5F5-9C43-4F5C-B909-8F5989440A85}" type="pres">
      <dgm:prSet presAssocID="{96A3EF30-F3B1-4586-A408-EBFBD127FF03}" presName="node" presStyleCnt="0"/>
      <dgm:spPr/>
    </dgm:pt>
    <dgm:pt modelId="{C8A4864B-CF78-450D-AA13-D014F411A8BA}" type="pres">
      <dgm:prSet presAssocID="{96A3EF30-F3B1-4586-A408-EBFBD127FF03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F97A77DC-87A3-4736-953C-8E2D026FCED3}" type="pres">
      <dgm:prSet presAssocID="{96A3EF30-F3B1-4586-A408-EBFBD127FF03}" presName="childNode" presStyleLbl="revTx" presStyleIdx="0" presStyleCnt="3">
        <dgm:presLayoutVars>
          <dgm:bulletEnabled val="1"/>
        </dgm:presLayoutVars>
      </dgm:prSet>
      <dgm:spPr/>
    </dgm:pt>
    <dgm:pt modelId="{463F3659-A92A-4E8E-8905-8BE8FE1BB2A8}" type="pres">
      <dgm:prSet presAssocID="{9E2E641D-DF40-46D3-BB2D-AB6B80B4B960}" presName="Name25" presStyleLbl="parChTrans1D1" presStyleIdx="1" presStyleCnt="3"/>
      <dgm:spPr/>
    </dgm:pt>
    <dgm:pt modelId="{EC8D6006-4BAC-4EA7-9543-AF473AEBA2D7}" type="pres">
      <dgm:prSet presAssocID="{72491281-FB27-482C-9669-C5BF1F105E60}" presName="node" presStyleCnt="0"/>
      <dgm:spPr/>
    </dgm:pt>
    <dgm:pt modelId="{687F35C5-3A64-43DC-8CF0-D6EE5D696445}" type="pres">
      <dgm:prSet presAssocID="{72491281-FB27-482C-9669-C5BF1F105E60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844FB72F-1F9F-4F7A-BD8B-253E3C94BDF7}" type="pres">
      <dgm:prSet presAssocID="{72491281-FB27-482C-9669-C5BF1F105E60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1B2A506-A465-46F0-A301-D4AA0342B9BB}" type="pres">
      <dgm:prSet presAssocID="{4855D2DB-5BD8-466C-80D2-0B5045D8B816}" presName="Name25" presStyleLbl="parChTrans1D1" presStyleIdx="2" presStyleCnt="3"/>
      <dgm:spPr/>
    </dgm:pt>
    <dgm:pt modelId="{FC16C8AC-6F6E-40B6-8F52-37213FBA860D}" type="pres">
      <dgm:prSet presAssocID="{C3941B07-DB9A-4C77-AFAC-36B31D44B9D8}" presName="node" presStyleCnt="0"/>
      <dgm:spPr/>
    </dgm:pt>
    <dgm:pt modelId="{DC914735-D807-4D30-BB01-8FADAA1B2E68}" type="pres">
      <dgm:prSet presAssocID="{C3941B07-DB9A-4C77-AFAC-36B31D44B9D8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6F74204-C51C-4DA6-BB91-3F27776367F6}" type="pres">
      <dgm:prSet presAssocID="{C3941B07-DB9A-4C77-AFAC-36B31D44B9D8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BE2C67B7-6B7E-49E8-B214-0598A49D5FA9}" srcId="{D846D4A0-BF5C-4470-A4A3-06D2EA78DC67}" destId="{96A3EF30-F3B1-4586-A408-EBFBD127FF03}" srcOrd="0" destOrd="0" parTransId="{79FEF88F-5537-4438-B511-E559BA458F1C}" sibTransId="{FDF28F0A-CE98-40E2-BCD0-A81FB1793B58}"/>
    <dgm:cxn modelId="{1431F324-95CA-48FA-A1EB-7854F0CE29EF}" srcId="{D846D4A0-BF5C-4470-A4A3-06D2EA78DC67}" destId="{C3941B07-DB9A-4C77-AFAC-36B31D44B9D8}" srcOrd="2" destOrd="0" parTransId="{4855D2DB-5BD8-466C-80D2-0B5045D8B816}" sibTransId="{2AD98CF2-D3EB-4CED-9259-016D1BEC601E}"/>
    <dgm:cxn modelId="{296644DF-69A3-4D26-A97B-BF9D9FD7F907}" type="presOf" srcId="{C3CDF19D-2F3F-441C-BB7C-C2C291BD449B}" destId="{844FB72F-1F9F-4F7A-BD8B-253E3C94BDF7}" srcOrd="0" destOrd="1" presId="urn:microsoft.com/office/officeart/2005/8/layout/radial2"/>
    <dgm:cxn modelId="{A1E48997-9AD0-4BCF-9304-BEC5605AE561}" srcId="{C3941B07-DB9A-4C77-AFAC-36B31D44B9D8}" destId="{FB6B1280-0066-4E96-8655-3F463DB658D6}" srcOrd="0" destOrd="0" parTransId="{B58F3968-300B-4916-AAD5-EC176D9C5ED8}" sibTransId="{0AB4D364-0747-4862-8191-7DD79C2EF732}"/>
    <dgm:cxn modelId="{86215A41-755D-43DE-8277-C469EE45D671}" type="presOf" srcId="{D625DB48-9017-4303-BFB8-DD6F490D4CDB}" destId="{E6F74204-C51C-4DA6-BB91-3F27776367F6}" srcOrd="0" destOrd="1" presId="urn:microsoft.com/office/officeart/2005/8/layout/radial2"/>
    <dgm:cxn modelId="{F89CD8A3-4FDF-49E6-BFF5-6A4E967B33A9}" type="presOf" srcId="{C3941B07-DB9A-4C77-AFAC-36B31D44B9D8}" destId="{DC914735-D807-4D30-BB01-8FADAA1B2E68}" srcOrd="0" destOrd="0" presId="urn:microsoft.com/office/officeart/2005/8/layout/radial2"/>
    <dgm:cxn modelId="{471B62CB-4510-4E10-A1EE-8353E038C46E}" srcId="{96A3EF30-F3B1-4586-A408-EBFBD127FF03}" destId="{D45EBE41-5B56-403A-95BF-FAB14C2564E3}" srcOrd="1" destOrd="0" parTransId="{CCF788CF-FF62-4A2D-BE8A-B1D5BB9CAB57}" sibTransId="{652A2D40-FBA2-4AAB-B24B-85A98E1C9F62}"/>
    <dgm:cxn modelId="{3F1FE540-20C0-4A1A-BEC4-F565AD24245A}" type="presOf" srcId="{96A3EF30-F3B1-4586-A408-EBFBD127FF03}" destId="{C8A4864B-CF78-450D-AA13-D014F411A8BA}" srcOrd="0" destOrd="0" presId="urn:microsoft.com/office/officeart/2005/8/layout/radial2"/>
    <dgm:cxn modelId="{C3D57DF1-E321-4207-A1C9-90CAC35DCC51}" type="presOf" srcId="{72491281-FB27-482C-9669-C5BF1F105E60}" destId="{687F35C5-3A64-43DC-8CF0-D6EE5D696445}" srcOrd="0" destOrd="0" presId="urn:microsoft.com/office/officeart/2005/8/layout/radial2"/>
    <dgm:cxn modelId="{B3F4C529-958F-4E2A-9915-240763833A5B}" srcId="{96A3EF30-F3B1-4586-A408-EBFBD127FF03}" destId="{28A1E83B-8A69-45C0-A1A5-19A72B136BEA}" srcOrd="0" destOrd="0" parTransId="{8E86305E-9E03-4923-8C23-3E57CBDF13FD}" sibTransId="{2DA2B865-25FB-4D63-9898-03451CAB6C8D}"/>
    <dgm:cxn modelId="{EE6BD2EE-4241-486F-86B9-DC3BAE1DF252}" type="presOf" srcId="{D846D4A0-BF5C-4470-A4A3-06D2EA78DC67}" destId="{3455E50F-BA07-4B0F-8E8B-1A1839B261E7}" srcOrd="0" destOrd="0" presId="urn:microsoft.com/office/officeart/2005/8/layout/radial2"/>
    <dgm:cxn modelId="{7FC84C59-0362-4D98-9563-70F6D4A91A90}" type="presOf" srcId="{9E2E641D-DF40-46D3-BB2D-AB6B80B4B960}" destId="{463F3659-A92A-4E8E-8905-8BE8FE1BB2A8}" srcOrd="0" destOrd="0" presId="urn:microsoft.com/office/officeart/2005/8/layout/radial2"/>
    <dgm:cxn modelId="{C41C81DA-F34F-40CB-BBE9-F89875D030DC}" type="presOf" srcId="{2EEFFA9F-38B4-43B4-9A1B-E661710B4817}" destId="{844FB72F-1F9F-4F7A-BD8B-253E3C94BDF7}" srcOrd="0" destOrd="0" presId="urn:microsoft.com/office/officeart/2005/8/layout/radial2"/>
    <dgm:cxn modelId="{FF929919-AFF6-42D7-941E-9BA021A78B54}" srcId="{C3941B07-DB9A-4C77-AFAC-36B31D44B9D8}" destId="{D625DB48-9017-4303-BFB8-DD6F490D4CDB}" srcOrd="1" destOrd="0" parTransId="{DDC61486-BE3E-4BF2-85F2-0B9534889A23}" sibTransId="{2038A2FD-819A-4C33-B69D-B097E4E19D29}"/>
    <dgm:cxn modelId="{7D3E71EE-F382-45E0-BD20-23912F222C0E}" type="presOf" srcId="{FB6B1280-0066-4E96-8655-3F463DB658D6}" destId="{E6F74204-C51C-4DA6-BB91-3F27776367F6}" srcOrd="0" destOrd="0" presId="urn:microsoft.com/office/officeart/2005/8/layout/radial2"/>
    <dgm:cxn modelId="{675A5E76-FF21-4EAE-9176-09EDD0253095}" srcId="{72491281-FB27-482C-9669-C5BF1F105E60}" destId="{2EEFFA9F-38B4-43B4-9A1B-E661710B4817}" srcOrd="0" destOrd="0" parTransId="{DF87C357-7850-47AA-89B4-F0D4524D5E46}" sibTransId="{FDC78CAD-CB41-4B85-A42E-B6B892F60F35}"/>
    <dgm:cxn modelId="{EC86953D-7CD7-4AF1-9C08-E106F3E37880}" srcId="{D846D4A0-BF5C-4470-A4A3-06D2EA78DC67}" destId="{72491281-FB27-482C-9669-C5BF1F105E60}" srcOrd="1" destOrd="0" parTransId="{9E2E641D-DF40-46D3-BB2D-AB6B80B4B960}" sibTransId="{58B0F344-1597-4580-B497-9728F762A688}"/>
    <dgm:cxn modelId="{459FFF12-CA9E-4451-95D6-F67A64F53E5A}" type="presOf" srcId="{4855D2DB-5BD8-466C-80D2-0B5045D8B816}" destId="{D1B2A506-A465-46F0-A301-D4AA0342B9BB}" srcOrd="0" destOrd="0" presId="urn:microsoft.com/office/officeart/2005/8/layout/radial2"/>
    <dgm:cxn modelId="{351C355A-F37C-4B9B-AE4B-DB21A66D610E}" srcId="{72491281-FB27-482C-9669-C5BF1F105E60}" destId="{C3CDF19D-2F3F-441C-BB7C-C2C291BD449B}" srcOrd="1" destOrd="0" parTransId="{E17D11D9-89E1-4842-9151-947D74CBF1C6}" sibTransId="{9998BBBF-FF97-41DA-A1FF-C95FD1BD754C}"/>
    <dgm:cxn modelId="{0AFA0C83-C380-4DAE-84C5-37569FD0E6F1}" type="presOf" srcId="{79FEF88F-5537-4438-B511-E559BA458F1C}" destId="{70899DC8-65AB-4FD5-AE56-837BFE7DE1D9}" srcOrd="0" destOrd="0" presId="urn:microsoft.com/office/officeart/2005/8/layout/radial2"/>
    <dgm:cxn modelId="{5DDF36CA-53CB-4636-B4CB-5239E0264D0E}" type="presOf" srcId="{D45EBE41-5B56-403A-95BF-FAB14C2564E3}" destId="{F97A77DC-87A3-4736-953C-8E2D026FCED3}" srcOrd="0" destOrd="1" presId="urn:microsoft.com/office/officeart/2005/8/layout/radial2"/>
    <dgm:cxn modelId="{6AA0EF85-024A-4E30-9487-37C96285C256}" type="presOf" srcId="{28A1E83B-8A69-45C0-A1A5-19A72B136BEA}" destId="{F97A77DC-87A3-4736-953C-8E2D026FCED3}" srcOrd="0" destOrd="0" presId="urn:microsoft.com/office/officeart/2005/8/layout/radial2"/>
    <dgm:cxn modelId="{03DC842E-796F-4DC7-8908-509F96158780}" type="presParOf" srcId="{3455E50F-BA07-4B0F-8E8B-1A1839B261E7}" destId="{33EBC6D4-E82D-42BF-B518-9AE8CD66B383}" srcOrd="0" destOrd="0" presId="urn:microsoft.com/office/officeart/2005/8/layout/radial2"/>
    <dgm:cxn modelId="{42954132-F735-4C15-8D73-4F8FAE2AFF0A}" type="presParOf" srcId="{33EBC6D4-E82D-42BF-B518-9AE8CD66B383}" destId="{E9045C19-B2BC-43B9-BB41-4D18BDA9BEB6}" srcOrd="0" destOrd="0" presId="urn:microsoft.com/office/officeart/2005/8/layout/radial2"/>
    <dgm:cxn modelId="{80AC6BF7-0C0C-4A7F-A4D9-83009CE22AFA}" type="presParOf" srcId="{E9045C19-B2BC-43B9-BB41-4D18BDA9BEB6}" destId="{D8F59F48-38A6-403D-9B0B-F097447D6BD0}" srcOrd="0" destOrd="0" presId="urn:microsoft.com/office/officeart/2005/8/layout/radial2"/>
    <dgm:cxn modelId="{2B4BAE7B-DED7-48AC-A68E-90AA9F7C2CEA}" type="presParOf" srcId="{E9045C19-B2BC-43B9-BB41-4D18BDA9BEB6}" destId="{0F9CA83D-1153-4086-B26F-05FA8AC98A24}" srcOrd="1" destOrd="0" presId="urn:microsoft.com/office/officeart/2005/8/layout/radial2"/>
    <dgm:cxn modelId="{386DAFE2-74D6-4197-9431-62B6940E16CE}" type="presParOf" srcId="{33EBC6D4-E82D-42BF-B518-9AE8CD66B383}" destId="{70899DC8-65AB-4FD5-AE56-837BFE7DE1D9}" srcOrd="1" destOrd="0" presId="urn:microsoft.com/office/officeart/2005/8/layout/radial2"/>
    <dgm:cxn modelId="{259CE446-42C4-48BC-8CB1-A1D8F5A3F3CB}" type="presParOf" srcId="{33EBC6D4-E82D-42BF-B518-9AE8CD66B383}" destId="{39F5B5F5-9C43-4F5C-B909-8F5989440A85}" srcOrd="2" destOrd="0" presId="urn:microsoft.com/office/officeart/2005/8/layout/radial2"/>
    <dgm:cxn modelId="{FC49C8FE-B86C-48BC-8868-7E5649549E83}" type="presParOf" srcId="{39F5B5F5-9C43-4F5C-B909-8F5989440A85}" destId="{C8A4864B-CF78-450D-AA13-D014F411A8BA}" srcOrd="0" destOrd="0" presId="urn:microsoft.com/office/officeart/2005/8/layout/radial2"/>
    <dgm:cxn modelId="{B36423E6-EAF6-425A-AE68-C468E5798E64}" type="presParOf" srcId="{39F5B5F5-9C43-4F5C-B909-8F5989440A85}" destId="{F97A77DC-87A3-4736-953C-8E2D026FCED3}" srcOrd="1" destOrd="0" presId="urn:microsoft.com/office/officeart/2005/8/layout/radial2"/>
    <dgm:cxn modelId="{59A25328-F877-41C4-B32C-3F1E7D03BBC4}" type="presParOf" srcId="{33EBC6D4-E82D-42BF-B518-9AE8CD66B383}" destId="{463F3659-A92A-4E8E-8905-8BE8FE1BB2A8}" srcOrd="3" destOrd="0" presId="urn:microsoft.com/office/officeart/2005/8/layout/radial2"/>
    <dgm:cxn modelId="{6126CFEC-6018-45B3-92C1-D6081C73E46A}" type="presParOf" srcId="{33EBC6D4-E82D-42BF-B518-9AE8CD66B383}" destId="{EC8D6006-4BAC-4EA7-9543-AF473AEBA2D7}" srcOrd="4" destOrd="0" presId="urn:microsoft.com/office/officeart/2005/8/layout/radial2"/>
    <dgm:cxn modelId="{CF147941-4566-4E09-917D-6362FE493618}" type="presParOf" srcId="{EC8D6006-4BAC-4EA7-9543-AF473AEBA2D7}" destId="{687F35C5-3A64-43DC-8CF0-D6EE5D696445}" srcOrd="0" destOrd="0" presId="urn:microsoft.com/office/officeart/2005/8/layout/radial2"/>
    <dgm:cxn modelId="{49C522B7-1A0F-4249-B2AC-B693FD19E324}" type="presParOf" srcId="{EC8D6006-4BAC-4EA7-9543-AF473AEBA2D7}" destId="{844FB72F-1F9F-4F7A-BD8B-253E3C94BDF7}" srcOrd="1" destOrd="0" presId="urn:microsoft.com/office/officeart/2005/8/layout/radial2"/>
    <dgm:cxn modelId="{497E7AD6-7BC2-48E8-92F2-597C25DB649F}" type="presParOf" srcId="{33EBC6D4-E82D-42BF-B518-9AE8CD66B383}" destId="{D1B2A506-A465-46F0-A301-D4AA0342B9BB}" srcOrd="5" destOrd="0" presId="urn:microsoft.com/office/officeart/2005/8/layout/radial2"/>
    <dgm:cxn modelId="{04545FF2-0F4B-4F1A-A636-496BB900143A}" type="presParOf" srcId="{33EBC6D4-E82D-42BF-B518-9AE8CD66B383}" destId="{FC16C8AC-6F6E-40B6-8F52-37213FBA860D}" srcOrd="6" destOrd="0" presId="urn:microsoft.com/office/officeart/2005/8/layout/radial2"/>
    <dgm:cxn modelId="{D68D9EA6-7B9D-45D8-A019-57F017FA7CF8}" type="presParOf" srcId="{FC16C8AC-6F6E-40B6-8F52-37213FBA860D}" destId="{DC914735-D807-4D30-BB01-8FADAA1B2E68}" srcOrd="0" destOrd="0" presId="urn:microsoft.com/office/officeart/2005/8/layout/radial2"/>
    <dgm:cxn modelId="{1F21AD06-5281-43B9-B2A0-1D50246C5F26}" type="presParOf" srcId="{FC16C8AC-6F6E-40B6-8F52-37213FBA860D}" destId="{E6F74204-C51C-4DA6-BB91-3F27776367F6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6F99E0-BAF6-4A49-A022-77BD48D0A51C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solidFill>
                <a:srgbClr val="FFCCFF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雙手肥皂清潔，搓洗</a:t>
          </a:r>
          <a:r>
            <a:rPr lang="en-US" sz="2500" kern="1200" dirty="0" smtClean="0">
              <a:solidFill>
                <a:srgbClr val="FFCCFF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40~60</a:t>
          </a:r>
          <a:r>
            <a:rPr lang="zh-TW" sz="2500" kern="1200" dirty="0" smtClean="0">
              <a:solidFill>
                <a:srgbClr val="FFCCFF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秒</a:t>
          </a:r>
          <a:endParaRPr lang="zh-TW" sz="2500" kern="1200" dirty="0">
            <a:solidFill>
              <a:srgbClr val="FFCCFF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1918" y="1810385"/>
        <a:ext cx="2011188" cy="1810385"/>
      </dsp:txXfrm>
    </dsp:sp>
    <dsp:sp modelId="{3C62D4D7-9911-4B82-A07E-287343CD447D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56628A-F998-4675-A70D-884402A79367}">
      <dsp:nvSpPr>
        <dsp:cNvPr id="0" name=""/>
        <dsp:cNvSpPr/>
      </dsp:nvSpPr>
      <dsp:spPr>
        <a:xfrm>
          <a:off x="2103611" y="0"/>
          <a:ext cx="2011188" cy="452596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solidFill>
                <a:srgbClr val="6AEAFC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口罩要遮</a:t>
          </a:r>
          <a:r>
            <a:rPr lang="zh-TW" sz="2500" kern="1200" dirty="0" smtClean="0">
              <a:solidFill>
                <a:srgbClr val="6AEAFC"/>
              </a:solidFill>
            </a:rPr>
            <a:t>住口鼻、蓋住下巴  </a:t>
          </a:r>
          <a:endParaRPr lang="zh-TW" sz="2500" kern="1200" dirty="0">
            <a:solidFill>
              <a:srgbClr val="6AEAFC"/>
            </a:solidFill>
          </a:endParaRPr>
        </a:p>
      </dsp:txBody>
      <dsp:txXfrm>
        <a:off x="2103611" y="1810385"/>
        <a:ext cx="2011188" cy="1810385"/>
      </dsp:txXfrm>
    </dsp:sp>
    <dsp:sp modelId="{82ACDF4A-9D01-403A-8457-D94388221F04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4887EE-0DE2-45FC-B5CB-370AFFCA15D3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solidFill>
                <a:srgbClr val="CC99FF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噴</a:t>
          </a:r>
          <a:r>
            <a:rPr lang="en-US" sz="2500" kern="1200" dirty="0" smtClean="0">
              <a:solidFill>
                <a:srgbClr val="CC99FF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75%</a:t>
          </a:r>
          <a:r>
            <a:rPr lang="zh-TW" sz="2500" kern="1200" dirty="0" smtClean="0">
              <a:solidFill>
                <a:srgbClr val="CC99FF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酒精搓洗雙手</a:t>
          </a:r>
          <a:r>
            <a:rPr lang="en-US" sz="2500" kern="1200" dirty="0" smtClean="0">
              <a:solidFill>
                <a:srgbClr val="CC99FF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20-30</a:t>
          </a:r>
          <a:r>
            <a:rPr lang="zh-TW" sz="2500" kern="1200" dirty="0" smtClean="0">
              <a:solidFill>
                <a:srgbClr val="CC99FF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秒</a:t>
          </a:r>
          <a:endParaRPr lang="zh-TW" sz="2500" kern="1200" dirty="0">
            <a:solidFill>
              <a:srgbClr val="CC99FF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4144967" y="1810385"/>
        <a:ext cx="2011188" cy="1810385"/>
      </dsp:txXfrm>
    </dsp:sp>
    <dsp:sp modelId="{C25078B8-F79B-496D-9122-D1AC6E9D579A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F8A0BB-B089-4D45-BAC2-6ED642488CEA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solidFill>
                <a:srgbClr val="FFCCFF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有發燒、呼吸道症狀速就醫</a:t>
          </a:r>
          <a:endParaRPr lang="zh-TW" sz="2500" kern="1200" dirty="0">
            <a:solidFill>
              <a:srgbClr val="FFCCFF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6216492" y="1810385"/>
        <a:ext cx="2011188" cy="1810385"/>
      </dsp:txXfrm>
    </dsp:sp>
    <dsp:sp modelId="{B6CB6808-82BF-433B-BBE2-0CD0B9F85354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36C2E4-F007-4858-B15B-F45E620C8972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4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DEA405-2277-4488-9277-A7543B9B9E03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</dsp:sp>
    <dsp:sp modelId="{08506AFD-20DF-4068-A449-6A430FB0AE5E}">
      <dsp:nvSpPr>
        <dsp:cNvPr id="0" name=""/>
        <dsp:cNvSpPr/>
      </dsp:nvSpPr>
      <dsp:spPr>
        <a:xfrm>
          <a:off x="2890664" y="1540774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kern="1200" dirty="0" smtClean="0">
              <a:solidFill>
                <a:srgbClr val="6AEAFC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大約</a:t>
          </a:r>
          <a:r>
            <a:rPr lang="en-US" sz="2100" kern="1200" dirty="0" smtClean="0">
              <a:solidFill>
                <a:srgbClr val="6AEAFC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3</a:t>
          </a:r>
          <a:r>
            <a:rPr lang="zh-TW" sz="2100" kern="1200" dirty="0" smtClean="0">
              <a:solidFill>
                <a:srgbClr val="6AEAFC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個步伐</a:t>
          </a:r>
          <a:endParaRPr lang="zh-TW" sz="2100" kern="1200" dirty="0">
            <a:solidFill>
              <a:srgbClr val="6AEAFC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2930475" y="1580585"/>
        <a:ext cx="1279639" cy="1335100"/>
      </dsp:txXfrm>
    </dsp:sp>
    <dsp:sp modelId="{A20076B8-DDE1-4F39-813E-2EBE708D7447}">
      <dsp:nvSpPr>
        <dsp:cNvPr id="0" name=""/>
        <dsp:cNvSpPr/>
      </dsp:nvSpPr>
      <dsp:spPr>
        <a:xfrm>
          <a:off x="0" y="864094"/>
          <a:ext cx="2866518" cy="418227"/>
        </a:xfrm>
        <a:prstGeom prst="rect">
          <a:avLst/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  <a:headEnd type="none" w="med" len="med"/>
          <a:tailEnd type="none" w="med" len="me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>
              <a:solidFill>
                <a:srgbClr val="CC99FF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室外至少</a:t>
          </a:r>
          <a:r>
            <a:rPr lang="en-US" sz="2400" kern="1200" dirty="0" smtClean="0">
              <a:solidFill>
                <a:srgbClr val="CC99FF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1</a:t>
          </a:r>
          <a:r>
            <a:rPr lang="zh-TW" sz="2400" kern="1200" dirty="0" smtClean="0">
              <a:solidFill>
                <a:srgbClr val="CC99FF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公尺</a:t>
          </a:r>
          <a:endParaRPr lang="zh-TW" sz="2400" kern="1200" dirty="0">
            <a:solidFill>
              <a:srgbClr val="CC99FF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0" y="864094"/>
        <a:ext cx="2866518" cy="418227"/>
      </dsp:txXfrm>
    </dsp:sp>
    <dsp:sp modelId="{6C5CC37E-E04A-423E-B941-5BEF27359AD2}">
      <dsp:nvSpPr>
        <dsp:cNvPr id="0" name=""/>
        <dsp:cNvSpPr/>
      </dsp:nvSpPr>
      <dsp:spPr>
        <a:xfrm>
          <a:off x="4402828" y="1224140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77EF67-CC64-4E8E-A1B1-D6C3B3526D60}">
      <dsp:nvSpPr>
        <dsp:cNvPr id="0" name=""/>
        <dsp:cNvSpPr/>
      </dsp:nvSpPr>
      <dsp:spPr>
        <a:xfrm>
          <a:off x="6870338" y="1512168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kern="1200" dirty="0" smtClean="0">
              <a:solidFill>
                <a:srgbClr val="CC99FF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大約手臂的兩倍長</a:t>
          </a:r>
          <a:endParaRPr lang="zh-TW" sz="2100" kern="1200" dirty="0">
            <a:solidFill>
              <a:srgbClr val="CC99FF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6910149" y="1551979"/>
        <a:ext cx="1279639" cy="1335100"/>
      </dsp:txXfrm>
    </dsp:sp>
    <dsp:sp modelId="{785940C7-A82E-45FE-96D9-68AC97B2BCC0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  <a:headEnd type="none" w="med" len="med"/>
          <a:tailEnd type="none" w="med" len="me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>
              <a:solidFill>
                <a:srgbClr val="FFCCFF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室內至少</a:t>
          </a:r>
          <a:r>
            <a:rPr lang="en-US" sz="2400" kern="1200" dirty="0" smtClean="0">
              <a:solidFill>
                <a:srgbClr val="FFCCFF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1.5</a:t>
          </a:r>
          <a:r>
            <a:rPr lang="zh-TW" sz="2400" kern="1200" dirty="0" smtClean="0">
              <a:solidFill>
                <a:srgbClr val="FFCCFF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公尺</a:t>
          </a:r>
          <a:endParaRPr lang="zh-TW" sz="2400" kern="1200" dirty="0">
            <a:solidFill>
              <a:srgbClr val="FFCCFF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B2A506-A465-46F0-A301-D4AA0342B9BB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3F3659-A92A-4E8E-8905-8BE8FE1BB2A8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899DC8-65AB-4FD5-AE56-837BFE7DE1D9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9CA83D-1153-4086-B26F-05FA8AC98A24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A4864B-CF78-450D-AA13-D014F411A8BA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lt1"/>
        </a:solidFill>
        <a:ln w="254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solidFill>
                <a:srgbClr val="6AEAFC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衛福部疾管署</a:t>
          </a:r>
          <a:endParaRPr lang="zh-TW" altLang="en-US" sz="2000" kern="1200" dirty="0">
            <a:solidFill>
              <a:srgbClr val="6AEAFC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483799" y="192645"/>
        <a:ext cx="922321" cy="922321"/>
      </dsp:txXfrm>
    </dsp:sp>
    <dsp:sp modelId="{F97A77DC-87A3-4736-953C-8E2D026FCED3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solidFill>
                <a:srgbClr val="CC99FF"/>
              </a:solidFill>
            </a:rPr>
            <a:t>掌握最新疫情</a:t>
          </a:r>
          <a:endParaRPr lang="zh-TW" sz="2000" kern="1200" dirty="0">
            <a:solidFill>
              <a:srgbClr val="CC99FF"/>
            </a:solidFill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solidFill>
                <a:srgbClr val="CC99FF"/>
              </a:solidFill>
            </a:rPr>
            <a:t>了解防疫議題</a:t>
          </a:r>
          <a:endParaRPr lang="zh-TW" sz="2000" kern="1200" dirty="0">
            <a:solidFill>
              <a:srgbClr val="CC99FF"/>
            </a:solidFill>
          </a:endParaRPr>
        </a:p>
      </dsp:txBody>
      <dsp:txXfrm>
        <a:off x="4727575" y="1626"/>
        <a:ext cx="1956539" cy="1304359"/>
      </dsp:txXfrm>
    </dsp:sp>
    <dsp:sp modelId="{687F35C5-3A64-43DC-8CF0-D6EE5D696445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lt1"/>
        </a:solidFill>
        <a:ln w="254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solidFill>
                <a:srgbClr val="FFCCFF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防疫小測驗</a:t>
          </a:r>
          <a:endParaRPr lang="zh-TW" sz="2300" kern="1200" dirty="0">
            <a:solidFill>
              <a:srgbClr val="FFCCFF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914976" y="1801820"/>
        <a:ext cx="922321" cy="922321"/>
      </dsp:txXfrm>
    </dsp:sp>
    <dsp:sp modelId="{844FB72F-1F9F-4F7A-BD8B-253E3C94BDF7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solidFill>
                <a:srgbClr val="6AEAFC"/>
              </a:solidFill>
            </a:rPr>
            <a:t>你的防疫觀念正確嗎？</a:t>
          </a:r>
          <a:endParaRPr lang="zh-TW" sz="2000" kern="1200" dirty="0">
            <a:solidFill>
              <a:srgbClr val="6AEAFC"/>
            </a:solidFill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solidFill>
                <a:srgbClr val="6AEAFC"/>
              </a:solidFill>
            </a:rPr>
            <a:t>擊敗新冠病毒，健康久久</a:t>
          </a:r>
          <a:r>
            <a:rPr lang="en-US" sz="2000" kern="1200" dirty="0" smtClean="0">
              <a:solidFill>
                <a:srgbClr val="6AEAFC"/>
              </a:solidFill>
            </a:rPr>
            <a:t>!</a:t>
          </a:r>
          <a:endParaRPr lang="zh-TW" sz="2000" kern="1200" dirty="0">
            <a:solidFill>
              <a:srgbClr val="6AEAFC"/>
            </a:solidFill>
          </a:endParaRPr>
        </a:p>
      </dsp:txBody>
      <dsp:txXfrm>
        <a:off x="5158753" y="1610801"/>
        <a:ext cx="1956539" cy="1304359"/>
      </dsp:txXfrm>
    </dsp:sp>
    <dsp:sp modelId="{DC914735-D807-4D30-BB01-8FADAA1B2E68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lt1"/>
        </a:solidFill>
        <a:ln w="254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>
              <a:solidFill>
                <a:srgbClr val="CC99FF"/>
              </a:solidFill>
              <a:latin typeface="清松手寫體1" panose="00000500000000000000" pitchFamily="2" charset="-120"/>
              <a:ea typeface="清松手寫體1" panose="00000500000000000000" pitchFamily="2" charset="-120"/>
            </a:rPr>
            <a:t>防疫影片</a:t>
          </a:r>
          <a:endParaRPr lang="zh-TW" sz="2300" kern="1200" dirty="0">
            <a:solidFill>
              <a:srgbClr val="CC99FF"/>
            </a:solidFill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483799" y="3410996"/>
        <a:ext cx="922321" cy="922321"/>
      </dsp:txXfrm>
    </dsp:sp>
    <dsp:sp modelId="{E6F74204-C51C-4DA6-BB91-3F27776367F6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solidFill>
                <a:srgbClr val="FFCCFF"/>
              </a:solidFill>
            </a:rPr>
            <a:t>觀賞防疫影片</a:t>
          </a:r>
          <a:endParaRPr lang="zh-TW" altLang="en-US" sz="2000" kern="1200" dirty="0">
            <a:solidFill>
              <a:srgbClr val="FFCCFF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solidFill>
                <a:srgbClr val="FFCCFF"/>
              </a:solidFill>
            </a:rPr>
            <a:t>照顧自己，愛護家人！</a:t>
          </a:r>
          <a:endParaRPr lang="zh-TW" altLang="en-US" sz="2000" kern="1200" dirty="0">
            <a:solidFill>
              <a:srgbClr val="FFCCFF"/>
            </a:solidFill>
          </a:endParaRPr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2000">
              <a:srgbClr val="FFFF99"/>
            </a:gs>
            <a:gs pos="45000">
              <a:schemeClr val="accent6">
                <a:lumMod val="40000"/>
                <a:lumOff val="60000"/>
              </a:schemeClr>
            </a:gs>
            <a:gs pos="90000">
              <a:srgbClr val="FFFFCC"/>
            </a:gs>
            <a:gs pos="25000">
              <a:schemeClr val="accent6">
                <a:lumMod val="60000"/>
                <a:lumOff val="40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清松手寫體1" panose="00000500000000000000" pitchFamily="2" charset="-120"/>
          <a:ea typeface="清松手寫體1" panose="00000500000000000000" pitchFamily="2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清松手寫體1" panose="00000500000000000000" pitchFamily="2" charset="-120"/>
          <a:ea typeface="清松手寫體1" panose="00000500000000000000" pitchFamily="2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清松手寫體1" panose="00000500000000000000" pitchFamily="2" charset="-120"/>
          <a:ea typeface="清松手寫體1" panose="00000500000000000000" pitchFamily="2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清松手寫體1" panose="00000500000000000000" pitchFamily="2" charset="-120"/>
          <a:ea typeface="清松手寫體1" panose="00000500000000000000" pitchFamily="2" charset="-120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清松手寫體1" panose="00000500000000000000" pitchFamily="2" charset="-120"/>
          <a:ea typeface="清松手寫體1" panose="00000500000000000000" pitchFamily="2" charset="-120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清松手寫體1" panose="00000500000000000000" pitchFamily="2" charset="-120"/>
          <a:ea typeface="清松手寫體1" panose="00000500000000000000" pitchFamily="2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FFCCFF"/>
                </a:solidFill>
                <a:latin typeface="+mj-ea"/>
              </a:rPr>
              <a:t>防疫大作戰</a:t>
            </a:r>
            <a:endParaRPr lang="zh-TW" altLang="en-US" sz="4800" dirty="0">
              <a:solidFill>
                <a:srgbClr val="FFCCFF"/>
              </a:solidFill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CC99FF"/>
                </a:solidFill>
              </a:rPr>
              <a:t>打擊新冠病毒，</a:t>
            </a:r>
            <a:r>
              <a:rPr lang="zh-TW" altLang="en-US" sz="2800" dirty="0">
                <a:solidFill>
                  <a:srgbClr val="6AEAFC"/>
                </a:solidFill>
              </a:rPr>
              <a:t>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72" y="2336676"/>
            <a:ext cx="5524455" cy="4062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CC99FF"/>
                </a:solidFill>
              </a:rPr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857406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6AEAFC"/>
                </a:solidFill>
              </a:rPr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3239907"/>
              </p:ext>
            </p:extLst>
          </p:nvPr>
        </p:nvGraphicFramePr>
        <p:xfrm>
          <a:off x="457200" y="155679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dir="r"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FFCCFF"/>
                </a:solidFill>
              </a:rPr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577450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1354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清松手寫體1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55</cp:revision>
  <dcterms:created xsi:type="dcterms:W3CDTF">2014-02-08T16:25:00Z</dcterms:created>
  <dcterms:modified xsi:type="dcterms:W3CDTF">2021-12-07T07:01:34Z</dcterms:modified>
</cp:coreProperties>
</file>