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E0E32-A32D-40BF-A9EE-1154A6B28FDE}" type="doc">
      <dgm:prSet loTypeId="urn:microsoft.com/office/officeart/2005/8/layout/hList7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73D11E6-BF72-47C2-B8C0-22849CFAB930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雙手肥皂清潔，搓洗</a:t>
          </a:r>
          <a:r>
            <a:rPr lang="en-US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40~60</a:t>
          </a:r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秒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DE7C234-F342-4ECB-8499-A8EAE883DFC8}" type="parTrans" cxnId="{BB801202-363C-44C0-A199-DC6FA757F761}">
      <dgm:prSet/>
      <dgm:spPr/>
      <dgm:t>
        <a:bodyPr/>
        <a:lstStyle/>
        <a:p>
          <a:endParaRPr lang="zh-TW" altLang="en-US"/>
        </a:p>
      </dgm:t>
    </dgm:pt>
    <dgm:pt modelId="{DC7B442E-D1B9-47AE-AD39-AEFE26B348E4}" type="sibTrans" cxnId="{BB801202-363C-44C0-A199-DC6FA757F761}">
      <dgm:prSet/>
      <dgm:spPr/>
      <dgm:t>
        <a:bodyPr/>
        <a:lstStyle/>
        <a:p>
          <a:endParaRPr lang="zh-TW" altLang="en-US"/>
        </a:p>
      </dgm:t>
    </dgm:pt>
    <dgm:pt modelId="{8BEE1A50-5BDD-40C2-9906-C6E05E583CB4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口罩要遮住口鼻、蓋住下巴  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04F7BFC3-6919-460A-A1CD-FAB98CF2642E}" type="parTrans" cxnId="{9C817AF5-ED20-43E1-AF9E-720BD503C807}">
      <dgm:prSet/>
      <dgm:spPr/>
      <dgm:t>
        <a:bodyPr/>
        <a:lstStyle/>
        <a:p>
          <a:endParaRPr lang="zh-TW" altLang="en-US"/>
        </a:p>
      </dgm:t>
    </dgm:pt>
    <dgm:pt modelId="{A8F81152-3EEB-48C1-963D-784E0AC56626}" type="sibTrans" cxnId="{9C817AF5-ED20-43E1-AF9E-720BD503C807}">
      <dgm:prSet/>
      <dgm:spPr/>
      <dgm:t>
        <a:bodyPr/>
        <a:lstStyle/>
        <a:p>
          <a:endParaRPr lang="zh-TW" altLang="en-US"/>
        </a:p>
      </dgm:t>
    </dgm:pt>
    <dgm:pt modelId="{EE8BB237-CA1D-4718-B061-CF5056D9D256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噴</a:t>
          </a:r>
          <a:r>
            <a:rPr lang="en-US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75%</a:t>
          </a:r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酒精搓洗雙手</a:t>
          </a:r>
          <a:r>
            <a:rPr lang="en-US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20-30</a:t>
          </a:r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秒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3E0DFD47-693F-439D-BFBB-96260E8AAB0E}" type="parTrans" cxnId="{DC86F395-5DE7-43FA-AC79-7A5C89FD7877}">
      <dgm:prSet/>
      <dgm:spPr/>
      <dgm:t>
        <a:bodyPr/>
        <a:lstStyle/>
        <a:p>
          <a:endParaRPr lang="zh-TW" altLang="en-US"/>
        </a:p>
      </dgm:t>
    </dgm:pt>
    <dgm:pt modelId="{FBFA1E2F-92DA-47E1-B35F-BA6E31AD1EA1}" type="sibTrans" cxnId="{DC86F395-5DE7-43FA-AC79-7A5C89FD7877}">
      <dgm:prSet/>
      <dgm:spPr/>
      <dgm:t>
        <a:bodyPr/>
        <a:lstStyle/>
        <a:p>
          <a:endParaRPr lang="zh-TW" altLang="en-US"/>
        </a:p>
      </dgm:t>
    </dgm:pt>
    <dgm:pt modelId="{16400D6F-51A2-453C-8C92-6EAA46235692}">
      <dgm:prSet/>
      <dgm:spPr/>
      <dgm:t>
        <a:bodyPr/>
        <a:lstStyle/>
        <a:p>
          <a:pPr rtl="0"/>
          <a:r>
            <a:rPr lang="zh-TW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有發燒、呼吸道症狀速就醫</a:t>
          </a:r>
          <a:endParaRPr lang="zh-TW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gm:t>
    </dgm:pt>
    <dgm:pt modelId="{EF24B743-4AC0-4EE0-B20A-BF232CAAAD06}" type="parTrans" cxnId="{6CA4245F-3CFB-4412-B014-CC7AA6AE0C6E}">
      <dgm:prSet/>
      <dgm:spPr/>
      <dgm:t>
        <a:bodyPr/>
        <a:lstStyle/>
        <a:p>
          <a:endParaRPr lang="zh-TW" altLang="en-US"/>
        </a:p>
      </dgm:t>
    </dgm:pt>
    <dgm:pt modelId="{ED6CB8CD-E1B2-4BEE-A619-E232DA86D11F}" type="sibTrans" cxnId="{6CA4245F-3CFB-4412-B014-CC7AA6AE0C6E}">
      <dgm:prSet/>
      <dgm:spPr/>
      <dgm:t>
        <a:bodyPr/>
        <a:lstStyle/>
        <a:p>
          <a:endParaRPr lang="zh-TW" altLang="en-US"/>
        </a:p>
      </dgm:t>
    </dgm:pt>
    <dgm:pt modelId="{D626FC13-0055-479B-B1EF-CBE0C2ACC956}" type="pres">
      <dgm:prSet presAssocID="{466E0E32-A32D-40BF-A9EE-1154A6B28FD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C1EFCF2-82D3-4907-83F1-34CD8DB4BF82}" type="pres">
      <dgm:prSet presAssocID="{466E0E32-A32D-40BF-A9EE-1154A6B28FDE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9CB7C2DD-D335-4537-B023-69208FF1C2A1}" type="pres">
      <dgm:prSet presAssocID="{466E0E32-A32D-40BF-A9EE-1154A6B28FDE}" presName="linComp" presStyleCnt="0"/>
      <dgm:spPr/>
      <dgm:t>
        <a:bodyPr/>
        <a:lstStyle/>
        <a:p>
          <a:endParaRPr lang="zh-TW" altLang="en-US"/>
        </a:p>
      </dgm:t>
    </dgm:pt>
    <dgm:pt modelId="{F7A0AE27-3160-401A-955B-10B42F880D5A}" type="pres">
      <dgm:prSet presAssocID="{473D11E6-BF72-47C2-B8C0-22849CFAB930}" presName="compNode" presStyleCnt="0"/>
      <dgm:spPr/>
      <dgm:t>
        <a:bodyPr/>
        <a:lstStyle/>
        <a:p>
          <a:endParaRPr lang="zh-TW" altLang="en-US"/>
        </a:p>
      </dgm:t>
    </dgm:pt>
    <dgm:pt modelId="{495AC061-6544-4CCB-BA8D-1BDB70FC64E1}" type="pres">
      <dgm:prSet presAssocID="{473D11E6-BF72-47C2-B8C0-22849CFAB93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1C304739-994B-4393-913E-6526E2E29D51}" type="pres">
      <dgm:prSet presAssocID="{473D11E6-BF72-47C2-B8C0-22849CFAB93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698EFD-FB45-4CCF-9C80-B53503533E19}" type="pres">
      <dgm:prSet presAssocID="{473D11E6-BF72-47C2-B8C0-22849CFAB930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6E294003-DBDF-4E2F-8616-C5A34C1FBF53}" type="pres">
      <dgm:prSet presAssocID="{473D11E6-BF72-47C2-B8C0-22849CFAB93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A6E3F16-4E0A-46EE-8C57-F7B615B2D6E7}" type="pres">
      <dgm:prSet presAssocID="{DC7B442E-D1B9-47AE-AD39-AEFE26B348E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5EFF23C-264F-4AD6-8B41-717A2EE5B1B8}" type="pres">
      <dgm:prSet presAssocID="{8BEE1A50-5BDD-40C2-9906-C6E05E583CB4}" presName="compNode" presStyleCnt="0"/>
      <dgm:spPr/>
      <dgm:t>
        <a:bodyPr/>
        <a:lstStyle/>
        <a:p>
          <a:endParaRPr lang="zh-TW" altLang="en-US"/>
        </a:p>
      </dgm:t>
    </dgm:pt>
    <dgm:pt modelId="{79BA512C-6B87-4D14-865C-C7D412F05EA3}" type="pres">
      <dgm:prSet presAssocID="{8BEE1A50-5BDD-40C2-9906-C6E05E583CB4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B1D03DF-76EF-4CCB-87E7-F8A6E08CE7EC}" type="pres">
      <dgm:prSet presAssocID="{8BEE1A50-5BDD-40C2-9906-C6E05E583CB4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C78933-9E2F-420D-AA34-744C76ACDA83}" type="pres">
      <dgm:prSet presAssocID="{8BEE1A50-5BDD-40C2-9906-C6E05E583CB4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4553B05C-56BE-443E-B78F-7F03F38ED135}" type="pres">
      <dgm:prSet presAssocID="{8BEE1A50-5BDD-40C2-9906-C6E05E583CB4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AE77839-9628-4A59-9053-7A552242450B}" type="pres">
      <dgm:prSet presAssocID="{A8F81152-3EEB-48C1-963D-784E0AC5662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441874E-1F40-43C7-AF72-B961B63C3AF6}" type="pres">
      <dgm:prSet presAssocID="{EE8BB237-CA1D-4718-B061-CF5056D9D256}" presName="compNode" presStyleCnt="0"/>
      <dgm:spPr/>
      <dgm:t>
        <a:bodyPr/>
        <a:lstStyle/>
        <a:p>
          <a:endParaRPr lang="zh-TW" altLang="en-US"/>
        </a:p>
      </dgm:t>
    </dgm:pt>
    <dgm:pt modelId="{374EB0B2-10C5-4CBD-A682-CBEDA3850F62}" type="pres">
      <dgm:prSet presAssocID="{EE8BB237-CA1D-4718-B061-CF5056D9D256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E53E17B-60D1-4495-9641-5EBFB163D0C8}" type="pres">
      <dgm:prSet presAssocID="{EE8BB237-CA1D-4718-B061-CF5056D9D256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74C957-46DC-4674-96FC-7612D359CF6F}" type="pres">
      <dgm:prSet presAssocID="{EE8BB237-CA1D-4718-B061-CF5056D9D256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ABDD5C49-C40A-4A79-AF64-F8483CF8F9A5}" type="pres">
      <dgm:prSet presAssocID="{EE8BB237-CA1D-4718-B061-CF5056D9D256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8D6F813-8CA9-4087-88F6-34A20565515D}" type="pres">
      <dgm:prSet presAssocID="{FBFA1E2F-92DA-47E1-B35F-BA6E31AD1EA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BB2D469-827C-401D-A961-40F82D60F83E}" type="pres">
      <dgm:prSet presAssocID="{16400D6F-51A2-453C-8C92-6EAA46235692}" presName="compNode" presStyleCnt="0"/>
      <dgm:spPr/>
      <dgm:t>
        <a:bodyPr/>
        <a:lstStyle/>
        <a:p>
          <a:endParaRPr lang="zh-TW" altLang="en-US"/>
        </a:p>
      </dgm:t>
    </dgm:pt>
    <dgm:pt modelId="{478744E0-80C7-4E75-BAFC-C189B17AEB06}" type="pres">
      <dgm:prSet presAssocID="{16400D6F-51A2-453C-8C92-6EAA4623569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880EF4B1-38A0-403B-83BB-D1C5EDC64457}" type="pres">
      <dgm:prSet presAssocID="{16400D6F-51A2-453C-8C92-6EAA4623569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9988A09-D6D1-4493-BD42-7F1E8FA4B8E8}" type="pres">
      <dgm:prSet presAssocID="{16400D6F-51A2-453C-8C92-6EAA46235692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73A73990-36E5-4070-BA70-3587CB9EBDE2}" type="pres">
      <dgm:prSet presAssocID="{16400D6F-51A2-453C-8C92-6EAA4623569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688555D-C63E-41AE-8CD0-3C143E8BA27A}" type="presOf" srcId="{EE8BB237-CA1D-4718-B061-CF5056D9D256}" destId="{EE53E17B-60D1-4495-9641-5EBFB163D0C8}" srcOrd="1" destOrd="0" presId="urn:microsoft.com/office/officeart/2005/8/layout/hList7"/>
    <dgm:cxn modelId="{89C34BF9-2340-4B95-920C-924BC033814D}" type="presOf" srcId="{A8F81152-3EEB-48C1-963D-784E0AC56626}" destId="{5AE77839-9628-4A59-9053-7A552242450B}" srcOrd="0" destOrd="0" presId="urn:microsoft.com/office/officeart/2005/8/layout/hList7"/>
    <dgm:cxn modelId="{BB801202-363C-44C0-A199-DC6FA757F761}" srcId="{466E0E32-A32D-40BF-A9EE-1154A6B28FDE}" destId="{473D11E6-BF72-47C2-B8C0-22849CFAB930}" srcOrd="0" destOrd="0" parTransId="{0DE7C234-F342-4ECB-8499-A8EAE883DFC8}" sibTransId="{DC7B442E-D1B9-47AE-AD39-AEFE26B348E4}"/>
    <dgm:cxn modelId="{270F7539-88C8-4E33-92BD-A9B25AFD5AC8}" type="presOf" srcId="{16400D6F-51A2-453C-8C92-6EAA46235692}" destId="{880EF4B1-38A0-403B-83BB-D1C5EDC64457}" srcOrd="1" destOrd="0" presId="urn:microsoft.com/office/officeart/2005/8/layout/hList7"/>
    <dgm:cxn modelId="{F774DAB2-D251-4382-9741-F24B2517B514}" type="presOf" srcId="{16400D6F-51A2-453C-8C92-6EAA46235692}" destId="{478744E0-80C7-4E75-BAFC-C189B17AEB06}" srcOrd="0" destOrd="0" presId="urn:microsoft.com/office/officeart/2005/8/layout/hList7"/>
    <dgm:cxn modelId="{9C817AF5-ED20-43E1-AF9E-720BD503C807}" srcId="{466E0E32-A32D-40BF-A9EE-1154A6B28FDE}" destId="{8BEE1A50-5BDD-40C2-9906-C6E05E583CB4}" srcOrd="1" destOrd="0" parTransId="{04F7BFC3-6919-460A-A1CD-FAB98CF2642E}" sibTransId="{A8F81152-3EEB-48C1-963D-784E0AC56626}"/>
    <dgm:cxn modelId="{E6A7572B-E08C-4E8F-8514-5450D042C55C}" type="presOf" srcId="{473D11E6-BF72-47C2-B8C0-22849CFAB930}" destId="{1C304739-994B-4393-913E-6526E2E29D51}" srcOrd="1" destOrd="0" presId="urn:microsoft.com/office/officeart/2005/8/layout/hList7"/>
    <dgm:cxn modelId="{25D6D780-AB9D-4D4D-A72A-905B09AF7186}" type="presOf" srcId="{EE8BB237-CA1D-4718-B061-CF5056D9D256}" destId="{374EB0B2-10C5-4CBD-A682-CBEDA3850F62}" srcOrd="0" destOrd="0" presId="urn:microsoft.com/office/officeart/2005/8/layout/hList7"/>
    <dgm:cxn modelId="{586D3B05-F371-402D-B23C-B8D4AAD9A287}" type="presOf" srcId="{FBFA1E2F-92DA-47E1-B35F-BA6E31AD1EA1}" destId="{38D6F813-8CA9-4087-88F6-34A20565515D}" srcOrd="0" destOrd="0" presId="urn:microsoft.com/office/officeart/2005/8/layout/hList7"/>
    <dgm:cxn modelId="{6CA4245F-3CFB-4412-B014-CC7AA6AE0C6E}" srcId="{466E0E32-A32D-40BF-A9EE-1154A6B28FDE}" destId="{16400D6F-51A2-453C-8C92-6EAA46235692}" srcOrd="3" destOrd="0" parTransId="{EF24B743-4AC0-4EE0-B20A-BF232CAAAD06}" sibTransId="{ED6CB8CD-E1B2-4BEE-A619-E232DA86D11F}"/>
    <dgm:cxn modelId="{7216D7DD-7CE6-401F-A98B-81FDB1C47264}" type="presOf" srcId="{8BEE1A50-5BDD-40C2-9906-C6E05E583CB4}" destId="{79BA512C-6B87-4D14-865C-C7D412F05EA3}" srcOrd="0" destOrd="0" presId="urn:microsoft.com/office/officeart/2005/8/layout/hList7"/>
    <dgm:cxn modelId="{8746FDD8-ABE1-4EE5-AFA3-9DFF82D294F6}" type="presOf" srcId="{466E0E32-A32D-40BF-A9EE-1154A6B28FDE}" destId="{D626FC13-0055-479B-B1EF-CBE0C2ACC956}" srcOrd="0" destOrd="0" presId="urn:microsoft.com/office/officeart/2005/8/layout/hList7"/>
    <dgm:cxn modelId="{E75BFC68-2386-49A1-99EA-65A9E106691F}" type="presOf" srcId="{8BEE1A50-5BDD-40C2-9906-C6E05E583CB4}" destId="{EB1D03DF-76EF-4CCB-87E7-F8A6E08CE7EC}" srcOrd="1" destOrd="0" presId="urn:microsoft.com/office/officeart/2005/8/layout/hList7"/>
    <dgm:cxn modelId="{DC86F395-5DE7-43FA-AC79-7A5C89FD7877}" srcId="{466E0E32-A32D-40BF-A9EE-1154A6B28FDE}" destId="{EE8BB237-CA1D-4718-B061-CF5056D9D256}" srcOrd="2" destOrd="0" parTransId="{3E0DFD47-693F-439D-BFBB-96260E8AAB0E}" sibTransId="{FBFA1E2F-92DA-47E1-B35F-BA6E31AD1EA1}"/>
    <dgm:cxn modelId="{4DB710F2-04F6-4625-B120-7068C3AD6A29}" type="presOf" srcId="{473D11E6-BF72-47C2-B8C0-22849CFAB930}" destId="{495AC061-6544-4CCB-BA8D-1BDB70FC64E1}" srcOrd="0" destOrd="0" presId="urn:microsoft.com/office/officeart/2005/8/layout/hList7"/>
    <dgm:cxn modelId="{5B704281-0F4C-4B96-920E-8E20987295B5}" type="presOf" srcId="{DC7B442E-D1B9-47AE-AD39-AEFE26B348E4}" destId="{5A6E3F16-4E0A-46EE-8C57-F7B615B2D6E7}" srcOrd="0" destOrd="0" presId="urn:microsoft.com/office/officeart/2005/8/layout/hList7"/>
    <dgm:cxn modelId="{143FA0D4-EEA6-41D9-8565-A74912156217}" type="presParOf" srcId="{D626FC13-0055-479B-B1EF-CBE0C2ACC956}" destId="{EC1EFCF2-82D3-4907-83F1-34CD8DB4BF82}" srcOrd="0" destOrd="0" presId="urn:microsoft.com/office/officeart/2005/8/layout/hList7"/>
    <dgm:cxn modelId="{A0C31ACC-5DF7-46B3-A401-0E2895B073CD}" type="presParOf" srcId="{D626FC13-0055-479B-B1EF-CBE0C2ACC956}" destId="{9CB7C2DD-D335-4537-B023-69208FF1C2A1}" srcOrd="1" destOrd="0" presId="urn:microsoft.com/office/officeart/2005/8/layout/hList7"/>
    <dgm:cxn modelId="{449BDE16-90E3-46FC-BD88-69A7B2A799D7}" type="presParOf" srcId="{9CB7C2DD-D335-4537-B023-69208FF1C2A1}" destId="{F7A0AE27-3160-401A-955B-10B42F880D5A}" srcOrd="0" destOrd="0" presId="urn:microsoft.com/office/officeart/2005/8/layout/hList7"/>
    <dgm:cxn modelId="{9D9144B3-2A45-4FF6-A8F6-B5FD143CDED5}" type="presParOf" srcId="{F7A0AE27-3160-401A-955B-10B42F880D5A}" destId="{495AC061-6544-4CCB-BA8D-1BDB70FC64E1}" srcOrd="0" destOrd="0" presId="urn:microsoft.com/office/officeart/2005/8/layout/hList7"/>
    <dgm:cxn modelId="{4D164FD6-3640-4BA9-AF40-8E0C47FAFE8A}" type="presParOf" srcId="{F7A0AE27-3160-401A-955B-10B42F880D5A}" destId="{1C304739-994B-4393-913E-6526E2E29D51}" srcOrd="1" destOrd="0" presId="urn:microsoft.com/office/officeart/2005/8/layout/hList7"/>
    <dgm:cxn modelId="{F7473D25-E284-43C8-AFB7-1459C699E725}" type="presParOf" srcId="{F7A0AE27-3160-401A-955B-10B42F880D5A}" destId="{D5698EFD-FB45-4CCF-9C80-B53503533E19}" srcOrd="2" destOrd="0" presId="urn:microsoft.com/office/officeart/2005/8/layout/hList7"/>
    <dgm:cxn modelId="{19416425-A638-4804-B653-A2E04CCB478B}" type="presParOf" srcId="{F7A0AE27-3160-401A-955B-10B42F880D5A}" destId="{6E294003-DBDF-4E2F-8616-C5A34C1FBF53}" srcOrd="3" destOrd="0" presId="urn:microsoft.com/office/officeart/2005/8/layout/hList7"/>
    <dgm:cxn modelId="{319B3171-FB73-44AA-8706-421FF19210FA}" type="presParOf" srcId="{9CB7C2DD-D335-4537-B023-69208FF1C2A1}" destId="{5A6E3F16-4E0A-46EE-8C57-F7B615B2D6E7}" srcOrd="1" destOrd="0" presId="urn:microsoft.com/office/officeart/2005/8/layout/hList7"/>
    <dgm:cxn modelId="{A2E6B250-7808-41B8-83D8-E6B73431E3B2}" type="presParOf" srcId="{9CB7C2DD-D335-4537-B023-69208FF1C2A1}" destId="{B5EFF23C-264F-4AD6-8B41-717A2EE5B1B8}" srcOrd="2" destOrd="0" presId="urn:microsoft.com/office/officeart/2005/8/layout/hList7"/>
    <dgm:cxn modelId="{ADFDF612-14EE-427D-A268-7273C1409E93}" type="presParOf" srcId="{B5EFF23C-264F-4AD6-8B41-717A2EE5B1B8}" destId="{79BA512C-6B87-4D14-865C-C7D412F05EA3}" srcOrd="0" destOrd="0" presId="urn:microsoft.com/office/officeart/2005/8/layout/hList7"/>
    <dgm:cxn modelId="{CC070733-502E-4E21-95FD-7E809990F891}" type="presParOf" srcId="{B5EFF23C-264F-4AD6-8B41-717A2EE5B1B8}" destId="{EB1D03DF-76EF-4CCB-87E7-F8A6E08CE7EC}" srcOrd="1" destOrd="0" presId="urn:microsoft.com/office/officeart/2005/8/layout/hList7"/>
    <dgm:cxn modelId="{1B128289-B7AC-41B1-99D6-98F31E837B5E}" type="presParOf" srcId="{B5EFF23C-264F-4AD6-8B41-717A2EE5B1B8}" destId="{7AC78933-9E2F-420D-AA34-744C76ACDA83}" srcOrd="2" destOrd="0" presId="urn:microsoft.com/office/officeart/2005/8/layout/hList7"/>
    <dgm:cxn modelId="{BFCE51A3-B2D1-4F0F-9FD6-C54628E06BD2}" type="presParOf" srcId="{B5EFF23C-264F-4AD6-8B41-717A2EE5B1B8}" destId="{4553B05C-56BE-443E-B78F-7F03F38ED135}" srcOrd="3" destOrd="0" presId="urn:microsoft.com/office/officeart/2005/8/layout/hList7"/>
    <dgm:cxn modelId="{D0D34BB6-B1ED-43E4-96A6-44545F48EEA9}" type="presParOf" srcId="{9CB7C2DD-D335-4537-B023-69208FF1C2A1}" destId="{5AE77839-9628-4A59-9053-7A552242450B}" srcOrd="3" destOrd="0" presId="urn:microsoft.com/office/officeart/2005/8/layout/hList7"/>
    <dgm:cxn modelId="{AAFB828C-778E-41DF-A2F8-4418763761D6}" type="presParOf" srcId="{9CB7C2DD-D335-4537-B023-69208FF1C2A1}" destId="{3441874E-1F40-43C7-AF72-B961B63C3AF6}" srcOrd="4" destOrd="0" presId="urn:microsoft.com/office/officeart/2005/8/layout/hList7"/>
    <dgm:cxn modelId="{DD3F2887-7B81-4AD6-8FF3-1806F8FAC87B}" type="presParOf" srcId="{3441874E-1F40-43C7-AF72-B961B63C3AF6}" destId="{374EB0B2-10C5-4CBD-A682-CBEDA3850F62}" srcOrd="0" destOrd="0" presId="urn:microsoft.com/office/officeart/2005/8/layout/hList7"/>
    <dgm:cxn modelId="{7C93DFCD-59DC-4549-9039-CE23C01BF299}" type="presParOf" srcId="{3441874E-1F40-43C7-AF72-B961B63C3AF6}" destId="{EE53E17B-60D1-4495-9641-5EBFB163D0C8}" srcOrd="1" destOrd="0" presId="urn:microsoft.com/office/officeart/2005/8/layout/hList7"/>
    <dgm:cxn modelId="{83CA0A1F-69AC-49E9-A107-D95D8A907D99}" type="presParOf" srcId="{3441874E-1F40-43C7-AF72-B961B63C3AF6}" destId="{2A74C957-46DC-4674-96FC-7612D359CF6F}" srcOrd="2" destOrd="0" presId="urn:microsoft.com/office/officeart/2005/8/layout/hList7"/>
    <dgm:cxn modelId="{79FDE2F4-0C03-4F4A-854D-33C35DFC85DD}" type="presParOf" srcId="{3441874E-1F40-43C7-AF72-B961B63C3AF6}" destId="{ABDD5C49-C40A-4A79-AF64-F8483CF8F9A5}" srcOrd="3" destOrd="0" presId="urn:microsoft.com/office/officeart/2005/8/layout/hList7"/>
    <dgm:cxn modelId="{E85D841B-EBA7-4CF3-960C-82C3167F480A}" type="presParOf" srcId="{9CB7C2DD-D335-4537-B023-69208FF1C2A1}" destId="{38D6F813-8CA9-4087-88F6-34A20565515D}" srcOrd="5" destOrd="0" presId="urn:microsoft.com/office/officeart/2005/8/layout/hList7"/>
    <dgm:cxn modelId="{86656399-D629-44A7-9194-D12A7B13C388}" type="presParOf" srcId="{9CB7C2DD-D335-4537-B023-69208FF1C2A1}" destId="{0BB2D469-827C-401D-A961-40F82D60F83E}" srcOrd="6" destOrd="0" presId="urn:microsoft.com/office/officeart/2005/8/layout/hList7"/>
    <dgm:cxn modelId="{C17B7604-5865-4BAD-987A-52A77F86758B}" type="presParOf" srcId="{0BB2D469-827C-401D-A961-40F82D60F83E}" destId="{478744E0-80C7-4E75-BAFC-C189B17AEB06}" srcOrd="0" destOrd="0" presId="urn:microsoft.com/office/officeart/2005/8/layout/hList7"/>
    <dgm:cxn modelId="{18455A24-CDC7-4792-AA99-BC6DB0A0F994}" type="presParOf" srcId="{0BB2D469-827C-401D-A961-40F82D60F83E}" destId="{880EF4B1-38A0-403B-83BB-D1C5EDC64457}" srcOrd="1" destOrd="0" presId="urn:microsoft.com/office/officeart/2005/8/layout/hList7"/>
    <dgm:cxn modelId="{7D6C65EB-FBC7-4265-B6C4-912C03C6E32A}" type="presParOf" srcId="{0BB2D469-827C-401D-A961-40F82D60F83E}" destId="{99988A09-D6D1-4493-BD42-7F1E8FA4B8E8}" srcOrd="2" destOrd="0" presId="urn:microsoft.com/office/officeart/2005/8/layout/hList7"/>
    <dgm:cxn modelId="{DD7D995E-6899-43A4-AEAE-F0169FE05A78}" type="presParOf" srcId="{0BB2D469-827C-401D-A961-40F82D60F83E}" destId="{73A73990-36E5-4070-BA70-3587CB9EBDE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58B10F-F81F-4064-9716-A4BCC1F4B515}" type="doc">
      <dgm:prSet loTypeId="urn:microsoft.com/office/officeart/2008/layout/TitledPictureBlocks" loCatId="picture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3E09F555-C76C-4CF1-BDB1-C344AFA1625C}">
      <dgm:prSet custT="1"/>
      <dgm:spPr/>
      <dgm:t>
        <a:bodyPr/>
        <a:lstStyle/>
        <a:p>
          <a:pPr rtl="0"/>
          <a:r>
            <a:rPr lang="zh-TW" sz="2400" dirty="0" smtClean="0"/>
            <a:t>室外至少</a:t>
          </a:r>
          <a:r>
            <a:rPr lang="en-US" sz="2400" dirty="0" smtClean="0"/>
            <a:t>1</a:t>
          </a:r>
          <a:r>
            <a:rPr lang="zh-TW" sz="2400" dirty="0" smtClean="0"/>
            <a:t>公尺</a:t>
          </a:r>
          <a:endParaRPr lang="zh-TW" sz="2400" dirty="0"/>
        </a:p>
      </dgm:t>
    </dgm:pt>
    <dgm:pt modelId="{E9199739-E61F-4072-9CEE-1B30C1963216}" type="parTrans" cxnId="{8338CE5C-ABFF-4737-B9B4-40EDFC57BE06}">
      <dgm:prSet/>
      <dgm:spPr/>
      <dgm:t>
        <a:bodyPr/>
        <a:lstStyle/>
        <a:p>
          <a:endParaRPr lang="zh-TW" altLang="en-US"/>
        </a:p>
      </dgm:t>
    </dgm:pt>
    <dgm:pt modelId="{52F8CAD2-D0B1-4DE2-9E1F-A8113755F270}" type="sibTrans" cxnId="{8338CE5C-ABFF-4737-B9B4-40EDFC57BE06}">
      <dgm:prSet/>
      <dgm:spPr/>
      <dgm:t>
        <a:bodyPr/>
        <a:lstStyle/>
        <a:p>
          <a:endParaRPr lang="zh-TW" altLang="en-US"/>
        </a:p>
      </dgm:t>
    </dgm:pt>
    <dgm:pt modelId="{DFBD08A9-5220-4754-BAA6-259A2CD0CCC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540AC03-B6A9-45FF-B6CB-FE6649A537B7}" type="parTrans" cxnId="{FEE033A4-76D2-436A-8BBA-808E68BD4517}">
      <dgm:prSet/>
      <dgm:spPr/>
      <dgm:t>
        <a:bodyPr/>
        <a:lstStyle/>
        <a:p>
          <a:endParaRPr lang="zh-TW" altLang="en-US"/>
        </a:p>
      </dgm:t>
    </dgm:pt>
    <dgm:pt modelId="{E56279D8-5989-421A-98FE-3AC18588F878}" type="sibTrans" cxnId="{FEE033A4-76D2-436A-8BBA-808E68BD4517}">
      <dgm:prSet/>
      <dgm:spPr/>
      <dgm:t>
        <a:bodyPr/>
        <a:lstStyle/>
        <a:p>
          <a:endParaRPr lang="zh-TW" altLang="en-US"/>
        </a:p>
      </dgm:t>
    </dgm:pt>
    <dgm:pt modelId="{28EABBC0-208F-4006-9BB2-BCEC4CDC5938}">
      <dgm:prSet custT="1"/>
      <dgm:spPr/>
      <dgm:t>
        <a:bodyPr/>
        <a:lstStyle/>
        <a:p>
          <a:pPr rtl="0"/>
          <a:r>
            <a:rPr lang="zh-TW" sz="2400" dirty="0" smtClean="0"/>
            <a:t>室內至少</a:t>
          </a:r>
          <a:r>
            <a:rPr lang="en-US" sz="2400" dirty="0" smtClean="0"/>
            <a:t>1.5</a:t>
          </a:r>
          <a:r>
            <a:rPr lang="zh-TW" sz="2400" dirty="0" smtClean="0"/>
            <a:t>公尺</a:t>
          </a:r>
          <a:endParaRPr lang="zh-TW" sz="2400" dirty="0"/>
        </a:p>
      </dgm:t>
    </dgm:pt>
    <dgm:pt modelId="{F3258A69-C465-41AF-97F8-111AFA88A375}" type="parTrans" cxnId="{D919A445-F452-4218-82D3-39AD821EF1C8}">
      <dgm:prSet/>
      <dgm:spPr/>
      <dgm:t>
        <a:bodyPr/>
        <a:lstStyle/>
        <a:p>
          <a:endParaRPr lang="zh-TW" altLang="en-US"/>
        </a:p>
      </dgm:t>
    </dgm:pt>
    <dgm:pt modelId="{2EB1574E-E7D1-44EB-AFBB-1AF8D2FEC144}" type="sibTrans" cxnId="{D919A445-F452-4218-82D3-39AD821EF1C8}">
      <dgm:prSet/>
      <dgm:spPr/>
      <dgm:t>
        <a:bodyPr/>
        <a:lstStyle/>
        <a:p>
          <a:endParaRPr lang="zh-TW" altLang="en-US"/>
        </a:p>
      </dgm:t>
    </dgm:pt>
    <dgm:pt modelId="{5E6EC142-CB2D-4CAD-857D-A532D5FED866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D6C82B44-12BA-4F81-84B2-D8FFBCFE5AF0}" type="parTrans" cxnId="{64F7EED5-FCDE-4E64-B278-AA29DB944FBE}">
      <dgm:prSet/>
      <dgm:spPr/>
      <dgm:t>
        <a:bodyPr/>
        <a:lstStyle/>
        <a:p>
          <a:endParaRPr lang="zh-TW" altLang="en-US"/>
        </a:p>
      </dgm:t>
    </dgm:pt>
    <dgm:pt modelId="{F5709AAE-E803-4D9A-B76F-4D0F16DB6C8E}" type="sibTrans" cxnId="{64F7EED5-FCDE-4E64-B278-AA29DB944FBE}">
      <dgm:prSet/>
      <dgm:spPr/>
      <dgm:t>
        <a:bodyPr/>
        <a:lstStyle/>
        <a:p>
          <a:endParaRPr lang="zh-TW" altLang="en-US"/>
        </a:p>
      </dgm:t>
    </dgm:pt>
    <dgm:pt modelId="{FBA05586-3EE5-470D-A070-CB3FAC8C749D}" type="pres">
      <dgm:prSet presAssocID="{FC58B10F-F81F-4064-9716-A4BCC1F4B515}" presName="rootNode" presStyleCnt="0">
        <dgm:presLayoutVars>
          <dgm:chMax/>
          <dgm:chPref/>
          <dgm:dir/>
          <dgm:animLvl val="lvl"/>
        </dgm:presLayoutVars>
      </dgm:prSet>
      <dgm:spPr/>
    </dgm:pt>
    <dgm:pt modelId="{D6001294-354F-4CD3-B7A2-7EB56FF0B6AF}" type="pres">
      <dgm:prSet presAssocID="{3E09F555-C76C-4CF1-BDB1-C344AFA1625C}" presName="composite" presStyleCnt="0"/>
      <dgm:spPr/>
    </dgm:pt>
    <dgm:pt modelId="{F3DE0BA0-21D1-494B-9AA4-493E9F03D7D0}" type="pres">
      <dgm:prSet presAssocID="{3E09F555-C76C-4CF1-BDB1-C344AFA1625C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D1383A7B-26B4-47E4-9BD0-EA96FE4EE371}" type="pres">
      <dgm:prSet presAssocID="{3E09F555-C76C-4CF1-BDB1-C344AFA1625C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C1A337E-FEFC-46AD-AB6D-FA5AEBC68F96}" type="pres">
      <dgm:prSet presAssocID="{3E09F555-C76C-4CF1-BDB1-C344AFA1625C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8AC52487-05D8-4255-ABE1-ED003671AEDE}" type="pres">
      <dgm:prSet presAssocID="{52F8CAD2-D0B1-4DE2-9E1F-A8113755F270}" presName="sibTrans" presStyleCnt="0"/>
      <dgm:spPr/>
    </dgm:pt>
    <dgm:pt modelId="{3246BAA4-33BD-4C31-85BB-8F9416F9324F}" type="pres">
      <dgm:prSet presAssocID="{28EABBC0-208F-4006-9BB2-BCEC4CDC5938}" presName="composite" presStyleCnt="0"/>
      <dgm:spPr/>
    </dgm:pt>
    <dgm:pt modelId="{D16F24ED-997F-40E5-B4EE-2EB56C096720}" type="pres">
      <dgm:prSet presAssocID="{28EABBC0-208F-4006-9BB2-BCEC4CDC593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41753A00-5720-4DAF-9427-AF827C8F98C4}" type="pres">
      <dgm:prSet presAssocID="{28EABBC0-208F-4006-9BB2-BCEC4CDC5938}" presName="Image" presStyleLbl="bgImgPlace1" presStyleIdx="1" presStyleCnt="2" custLinFactNeighborX="-1702" custLinFactNeighborY="-1129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982B7F3-3069-43CC-B6DA-07A5443AC191}" type="pres">
      <dgm:prSet presAssocID="{28EABBC0-208F-4006-9BB2-BCEC4CDC593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320D910-FFBB-4F06-BB82-D7D002CCC0C3}" type="presOf" srcId="{3E09F555-C76C-4CF1-BDB1-C344AFA1625C}" destId="{F3DE0BA0-21D1-494B-9AA4-493E9F03D7D0}" srcOrd="0" destOrd="0" presId="urn:microsoft.com/office/officeart/2008/layout/TitledPictureBlocks"/>
    <dgm:cxn modelId="{FEE033A4-76D2-436A-8BBA-808E68BD4517}" srcId="{3E09F555-C76C-4CF1-BDB1-C344AFA1625C}" destId="{DFBD08A9-5220-4754-BAA6-259A2CD0CCC4}" srcOrd="0" destOrd="0" parTransId="{E540AC03-B6A9-45FF-B6CB-FE6649A537B7}" sibTransId="{E56279D8-5989-421A-98FE-3AC18588F878}"/>
    <dgm:cxn modelId="{25EC845B-838F-46FD-91F8-BD74DD112495}" type="presOf" srcId="{DFBD08A9-5220-4754-BAA6-259A2CD0CCC4}" destId="{6C1A337E-FEFC-46AD-AB6D-FA5AEBC68F96}" srcOrd="0" destOrd="0" presId="urn:microsoft.com/office/officeart/2008/layout/TitledPictureBlocks"/>
    <dgm:cxn modelId="{03CB49B1-BE8D-4524-BA2C-7ABB2BAD4FD5}" type="presOf" srcId="{5E6EC142-CB2D-4CAD-857D-A532D5FED866}" destId="{5982B7F3-3069-43CC-B6DA-07A5443AC191}" srcOrd="0" destOrd="0" presId="urn:microsoft.com/office/officeart/2008/layout/TitledPictureBlocks"/>
    <dgm:cxn modelId="{4033BC83-2610-43EA-A1EF-05D172970294}" type="presOf" srcId="{28EABBC0-208F-4006-9BB2-BCEC4CDC5938}" destId="{D16F24ED-997F-40E5-B4EE-2EB56C096720}" srcOrd="0" destOrd="0" presId="urn:microsoft.com/office/officeart/2008/layout/TitledPictureBlocks"/>
    <dgm:cxn modelId="{D5D603AC-14AA-45DF-BA37-17BC0F73CF93}" type="presOf" srcId="{FC58B10F-F81F-4064-9716-A4BCC1F4B515}" destId="{FBA05586-3EE5-470D-A070-CB3FAC8C749D}" srcOrd="0" destOrd="0" presId="urn:microsoft.com/office/officeart/2008/layout/TitledPictureBlocks"/>
    <dgm:cxn modelId="{64F7EED5-FCDE-4E64-B278-AA29DB944FBE}" srcId="{28EABBC0-208F-4006-9BB2-BCEC4CDC5938}" destId="{5E6EC142-CB2D-4CAD-857D-A532D5FED866}" srcOrd="0" destOrd="0" parTransId="{D6C82B44-12BA-4F81-84B2-D8FFBCFE5AF0}" sibTransId="{F5709AAE-E803-4D9A-B76F-4D0F16DB6C8E}"/>
    <dgm:cxn modelId="{8338CE5C-ABFF-4737-B9B4-40EDFC57BE06}" srcId="{FC58B10F-F81F-4064-9716-A4BCC1F4B515}" destId="{3E09F555-C76C-4CF1-BDB1-C344AFA1625C}" srcOrd="0" destOrd="0" parTransId="{E9199739-E61F-4072-9CEE-1B30C1963216}" sibTransId="{52F8CAD2-D0B1-4DE2-9E1F-A8113755F270}"/>
    <dgm:cxn modelId="{D919A445-F452-4218-82D3-39AD821EF1C8}" srcId="{FC58B10F-F81F-4064-9716-A4BCC1F4B515}" destId="{28EABBC0-208F-4006-9BB2-BCEC4CDC5938}" srcOrd="1" destOrd="0" parTransId="{F3258A69-C465-41AF-97F8-111AFA88A375}" sibTransId="{2EB1574E-E7D1-44EB-AFBB-1AF8D2FEC144}"/>
    <dgm:cxn modelId="{65B8F9FB-862D-4069-9F21-E9873DB1D9E5}" type="presParOf" srcId="{FBA05586-3EE5-470D-A070-CB3FAC8C749D}" destId="{D6001294-354F-4CD3-B7A2-7EB56FF0B6AF}" srcOrd="0" destOrd="0" presId="urn:microsoft.com/office/officeart/2008/layout/TitledPictureBlocks"/>
    <dgm:cxn modelId="{ADD8950E-B7B7-43AF-BBC7-229AA36C2958}" type="presParOf" srcId="{D6001294-354F-4CD3-B7A2-7EB56FF0B6AF}" destId="{F3DE0BA0-21D1-494B-9AA4-493E9F03D7D0}" srcOrd="0" destOrd="0" presId="urn:microsoft.com/office/officeart/2008/layout/TitledPictureBlocks"/>
    <dgm:cxn modelId="{570E1B42-71A1-4486-A492-6E4144269A49}" type="presParOf" srcId="{D6001294-354F-4CD3-B7A2-7EB56FF0B6AF}" destId="{D1383A7B-26B4-47E4-9BD0-EA96FE4EE371}" srcOrd="1" destOrd="0" presId="urn:microsoft.com/office/officeart/2008/layout/TitledPictureBlocks"/>
    <dgm:cxn modelId="{EF857CDC-CE6C-4529-A6BF-0B2DD34B89DD}" type="presParOf" srcId="{D6001294-354F-4CD3-B7A2-7EB56FF0B6AF}" destId="{6C1A337E-FEFC-46AD-AB6D-FA5AEBC68F96}" srcOrd="2" destOrd="0" presId="urn:microsoft.com/office/officeart/2008/layout/TitledPictureBlocks"/>
    <dgm:cxn modelId="{E18341CB-1266-47C5-B474-0E54205FEB22}" type="presParOf" srcId="{FBA05586-3EE5-470D-A070-CB3FAC8C749D}" destId="{8AC52487-05D8-4255-ABE1-ED003671AEDE}" srcOrd="1" destOrd="0" presId="urn:microsoft.com/office/officeart/2008/layout/TitledPictureBlocks"/>
    <dgm:cxn modelId="{903F5452-D6A0-443B-BE1B-0B4380E4C722}" type="presParOf" srcId="{FBA05586-3EE5-470D-A070-CB3FAC8C749D}" destId="{3246BAA4-33BD-4C31-85BB-8F9416F9324F}" srcOrd="2" destOrd="0" presId="urn:microsoft.com/office/officeart/2008/layout/TitledPictureBlocks"/>
    <dgm:cxn modelId="{E4D51B75-C5BA-4CC1-AE4A-A8A43801D67F}" type="presParOf" srcId="{3246BAA4-33BD-4C31-85BB-8F9416F9324F}" destId="{D16F24ED-997F-40E5-B4EE-2EB56C096720}" srcOrd="0" destOrd="0" presId="urn:microsoft.com/office/officeart/2008/layout/TitledPictureBlocks"/>
    <dgm:cxn modelId="{09240F5B-E64A-4328-8F71-42612628C7FC}" type="presParOf" srcId="{3246BAA4-33BD-4C31-85BB-8F9416F9324F}" destId="{41753A00-5720-4DAF-9427-AF827C8F98C4}" srcOrd="1" destOrd="0" presId="urn:microsoft.com/office/officeart/2008/layout/TitledPictureBlocks"/>
    <dgm:cxn modelId="{C5A44B21-AE5C-4473-8E6E-4A3C7DF6947E}" type="presParOf" srcId="{3246BAA4-33BD-4C31-85BB-8F9416F9324F}" destId="{5982B7F3-3069-43CC-B6DA-07A5443AC19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073462-65CC-455F-9D29-FD68425AF76B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77E8A76C-8451-4FAB-8289-E98DFBA449DF}">
      <dgm:prSet/>
      <dgm:spPr/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</a:rPr>
            <a:t>衛福部疾管署</a:t>
          </a:r>
          <a:endParaRPr lang="zh-TW" dirty="0">
            <a:solidFill>
              <a:srgbClr val="FFFF00"/>
            </a:solidFill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EB00462-4ACE-45A5-8F8E-F4CF798785FE}" type="parTrans" cxnId="{115E86D8-5C30-4B21-AEA8-856DD07A9A1E}">
      <dgm:prSet/>
      <dgm:spPr/>
      <dgm:t>
        <a:bodyPr/>
        <a:lstStyle/>
        <a:p>
          <a:endParaRPr lang="zh-TW" altLang="en-US"/>
        </a:p>
      </dgm:t>
    </dgm:pt>
    <dgm:pt modelId="{46F3E65F-004E-43C4-8C83-AD1085E393DB}" type="sibTrans" cxnId="{115E86D8-5C30-4B21-AEA8-856DD07A9A1E}">
      <dgm:prSet/>
      <dgm:spPr/>
      <dgm:t>
        <a:bodyPr/>
        <a:lstStyle/>
        <a:p>
          <a:endParaRPr lang="zh-TW" altLang="en-US"/>
        </a:p>
      </dgm:t>
    </dgm:pt>
    <dgm:pt modelId="{8E26E4E5-293D-4F13-A889-8D59B570250F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掌握最新疫情</a:t>
          </a:r>
          <a:endParaRPr lang="zh-TW" dirty="0">
            <a:solidFill>
              <a:schemeClr val="tx1"/>
            </a:solidFill>
          </a:endParaRPr>
        </a:p>
      </dgm:t>
    </dgm:pt>
    <dgm:pt modelId="{D675A4B9-C837-4ADA-9BC5-A9DD16624704}" type="parTrans" cxnId="{DDBFC212-F176-4F6B-9D56-A8FDFAF23B44}">
      <dgm:prSet/>
      <dgm:spPr/>
      <dgm:t>
        <a:bodyPr/>
        <a:lstStyle/>
        <a:p>
          <a:endParaRPr lang="zh-TW" altLang="en-US"/>
        </a:p>
      </dgm:t>
    </dgm:pt>
    <dgm:pt modelId="{7649A467-78BF-47B7-B0CF-64BD59EFD3C8}" type="sibTrans" cxnId="{DDBFC212-F176-4F6B-9D56-A8FDFAF23B44}">
      <dgm:prSet/>
      <dgm:spPr/>
      <dgm:t>
        <a:bodyPr/>
        <a:lstStyle/>
        <a:p>
          <a:endParaRPr lang="zh-TW" altLang="en-US"/>
        </a:p>
      </dgm:t>
    </dgm:pt>
    <dgm:pt modelId="{672ABFAF-214A-4E2F-A73A-F89AAE05D119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了解防疫議題</a:t>
          </a:r>
          <a:endParaRPr lang="zh-TW" dirty="0">
            <a:solidFill>
              <a:schemeClr val="tx1"/>
            </a:solidFill>
          </a:endParaRPr>
        </a:p>
      </dgm:t>
    </dgm:pt>
    <dgm:pt modelId="{20FDF898-EDF1-4FEF-B8FD-47D8950DFDCB}" type="parTrans" cxnId="{7E7F37C9-4D3F-43D0-8236-D8C6F22E31CD}">
      <dgm:prSet/>
      <dgm:spPr/>
      <dgm:t>
        <a:bodyPr/>
        <a:lstStyle/>
        <a:p>
          <a:endParaRPr lang="zh-TW" altLang="en-US"/>
        </a:p>
      </dgm:t>
    </dgm:pt>
    <dgm:pt modelId="{531CAD3B-2D00-48D0-8CDA-001EF91A0AA3}" type="sibTrans" cxnId="{7E7F37C9-4D3F-43D0-8236-D8C6F22E31CD}">
      <dgm:prSet/>
      <dgm:spPr/>
      <dgm:t>
        <a:bodyPr/>
        <a:lstStyle/>
        <a:p>
          <a:endParaRPr lang="zh-TW" altLang="en-US"/>
        </a:p>
      </dgm:t>
    </dgm:pt>
    <dgm:pt modelId="{94E29925-824B-4CF3-A4A4-4B624A044CB1}">
      <dgm:prSet/>
      <dgm:spPr/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</a:rPr>
            <a:t>防疫小測驗</a:t>
          </a:r>
          <a:endParaRPr lang="zh-TW" dirty="0">
            <a:solidFill>
              <a:srgbClr val="00B0F0"/>
            </a:solidFill>
          </a:endParaRPr>
        </a:p>
      </dgm:t>
    </dgm:pt>
    <dgm:pt modelId="{70B48F33-CD57-49D5-90A2-0345F8396F66}" type="parTrans" cxnId="{E7A2F2AB-C9B4-4967-83B6-ADF33054F9C2}">
      <dgm:prSet/>
      <dgm:spPr/>
      <dgm:t>
        <a:bodyPr/>
        <a:lstStyle/>
        <a:p>
          <a:endParaRPr lang="zh-TW" altLang="en-US"/>
        </a:p>
      </dgm:t>
    </dgm:pt>
    <dgm:pt modelId="{36F753EB-AD8F-4281-896D-4B49BEFE6CB6}" type="sibTrans" cxnId="{E7A2F2AB-C9B4-4967-83B6-ADF33054F9C2}">
      <dgm:prSet/>
      <dgm:spPr/>
      <dgm:t>
        <a:bodyPr/>
        <a:lstStyle/>
        <a:p>
          <a:endParaRPr lang="zh-TW" altLang="en-US"/>
        </a:p>
      </dgm:t>
    </dgm:pt>
    <dgm:pt modelId="{74018769-B488-4EA4-B4E5-DA2DCBFADD2D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你的防疫觀念正確嗎？</a:t>
          </a:r>
          <a:endParaRPr lang="zh-TW" dirty="0">
            <a:solidFill>
              <a:schemeClr val="tx1"/>
            </a:solidFill>
          </a:endParaRPr>
        </a:p>
      </dgm:t>
    </dgm:pt>
    <dgm:pt modelId="{986FD912-C565-4D4A-93A5-6E042F2A76B4}" type="parTrans" cxnId="{796DE688-D919-4FE0-AA0A-8F70CB2A00AE}">
      <dgm:prSet/>
      <dgm:spPr/>
      <dgm:t>
        <a:bodyPr/>
        <a:lstStyle/>
        <a:p>
          <a:endParaRPr lang="zh-TW" altLang="en-US"/>
        </a:p>
      </dgm:t>
    </dgm:pt>
    <dgm:pt modelId="{359182B3-D9C9-4111-8EE0-232DC7CD1600}" type="sibTrans" cxnId="{796DE688-D919-4FE0-AA0A-8F70CB2A00AE}">
      <dgm:prSet/>
      <dgm:spPr/>
      <dgm:t>
        <a:bodyPr/>
        <a:lstStyle/>
        <a:p>
          <a:endParaRPr lang="zh-TW" altLang="en-US"/>
        </a:p>
      </dgm:t>
    </dgm:pt>
    <dgm:pt modelId="{381A37A2-AED8-426F-AE0A-CCE32151C337}">
      <dgm:prSet/>
      <dgm:spPr/>
      <dgm:t>
        <a:bodyPr/>
        <a:lstStyle/>
        <a:p>
          <a:pPr rtl="0"/>
          <a:r>
            <a:rPr lang="zh-TW" dirty="0" smtClean="0">
              <a:solidFill>
                <a:schemeClr val="tx1"/>
              </a:solidFill>
            </a:rPr>
            <a:t>擊敗新冠病毒，健康久久！</a:t>
          </a:r>
          <a:endParaRPr lang="zh-TW" dirty="0">
            <a:solidFill>
              <a:schemeClr val="tx1"/>
            </a:solidFill>
          </a:endParaRPr>
        </a:p>
      </dgm:t>
    </dgm:pt>
    <dgm:pt modelId="{A543C397-E371-47DB-91C9-E8BC03C60356}" type="parTrans" cxnId="{118BF91F-E4FD-4825-A873-7A4722D0F04F}">
      <dgm:prSet/>
      <dgm:spPr/>
      <dgm:t>
        <a:bodyPr/>
        <a:lstStyle/>
        <a:p>
          <a:endParaRPr lang="zh-TW" altLang="en-US"/>
        </a:p>
      </dgm:t>
    </dgm:pt>
    <dgm:pt modelId="{AB31344E-BA29-4EA9-8A77-C187510F6531}" type="sibTrans" cxnId="{118BF91F-E4FD-4825-A873-7A4722D0F04F}">
      <dgm:prSet/>
      <dgm:spPr/>
      <dgm:t>
        <a:bodyPr/>
        <a:lstStyle/>
        <a:p>
          <a:endParaRPr lang="zh-TW" altLang="en-US"/>
        </a:p>
      </dgm:t>
    </dgm:pt>
    <dgm:pt modelId="{01DC6B1E-DB32-4991-A83A-A2BE898C81FB}">
      <dgm:prSet/>
      <dgm:spPr/>
      <dgm:t>
        <a:bodyPr/>
        <a:lstStyle/>
        <a:p>
          <a:pPr rtl="0"/>
          <a:r>
            <a:rPr lang="zh-TW" altLang="en-US" dirty="0" smtClean="0">
              <a:solidFill>
                <a:srgbClr val="C00000"/>
              </a:solidFill>
            </a:rPr>
            <a:t>防疫影片</a:t>
          </a:r>
          <a:endParaRPr lang="zh-TW" dirty="0">
            <a:solidFill>
              <a:srgbClr val="C00000"/>
            </a:solidFill>
          </a:endParaRPr>
        </a:p>
      </dgm:t>
    </dgm:pt>
    <dgm:pt modelId="{059D8690-D2E1-4814-A107-45EAF65DECD8}" type="parTrans" cxnId="{8264FD91-CB68-4CF7-806D-7B30EAA0DC54}">
      <dgm:prSet/>
      <dgm:spPr/>
      <dgm:t>
        <a:bodyPr/>
        <a:lstStyle/>
        <a:p>
          <a:endParaRPr lang="zh-TW" altLang="en-US"/>
        </a:p>
      </dgm:t>
    </dgm:pt>
    <dgm:pt modelId="{1B5BD273-B5B6-4EE4-990F-5F5FCBF8ABDD}" type="sibTrans" cxnId="{8264FD91-CB68-4CF7-806D-7B30EAA0DC54}">
      <dgm:prSet/>
      <dgm:spPr/>
      <dgm:t>
        <a:bodyPr/>
        <a:lstStyle/>
        <a:p>
          <a:endParaRPr lang="zh-TW" altLang="en-US"/>
        </a:p>
      </dgm:t>
    </dgm:pt>
    <dgm:pt modelId="{ED702278-0784-4A2E-9CA6-AFD92649A66B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A82D3759-C118-4575-BCD0-87C4F8882CBE}" type="parTrans" cxnId="{757AC158-3A10-4B17-9457-066608AB656A}">
      <dgm:prSet/>
      <dgm:spPr/>
      <dgm:t>
        <a:bodyPr/>
        <a:lstStyle/>
        <a:p>
          <a:endParaRPr lang="zh-TW" altLang="en-US"/>
        </a:p>
      </dgm:t>
    </dgm:pt>
    <dgm:pt modelId="{AE92CAB5-6169-446F-B881-2A167462F1E3}" type="sibTrans" cxnId="{757AC158-3A10-4B17-9457-066608AB656A}">
      <dgm:prSet/>
      <dgm:spPr/>
      <dgm:t>
        <a:bodyPr/>
        <a:lstStyle/>
        <a:p>
          <a:endParaRPr lang="zh-TW" altLang="en-US"/>
        </a:p>
      </dgm:t>
    </dgm:pt>
    <dgm:pt modelId="{443D650A-24EA-4E57-8325-DA7F42D8932E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ACD34FF-011E-4EAE-AAAD-6F936227701A}" type="parTrans" cxnId="{2AF1507B-CD95-4760-9C74-26E0B9929BEF}">
      <dgm:prSet/>
      <dgm:spPr/>
      <dgm:t>
        <a:bodyPr/>
        <a:lstStyle/>
        <a:p>
          <a:endParaRPr lang="zh-TW" altLang="en-US"/>
        </a:p>
      </dgm:t>
    </dgm:pt>
    <dgm:pt modelId="{C3FCC5D6-B3B5-40DF-A9FA-6C792C9DD99E}" type="sibTrans" cxnId="{2AF1507B-CD95-4760-9C74-26E0B9929BEF}">
      <dgm:prSet/>
      <dgm:spPr/>
      <dgm:t>
        <a:bodyPr/>
        <a:lstStyle/>
        <a:p>
          <a:endParaRPr lang="zh-TW" altLang="en-US"/>
        </a:p>
      </dgm:t>
    </dgm:pt>
    <dgm:pt modelId="{4B82B2AF-7EFA-4D17-ADA0-F3F0ECE46C56}" type="pres">
      <dgm:prSet presAssocID="{93073462-65CC-455F-9D29-FD68425AF76B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D03DB369-7943-4F33-9517-8356FC316394}" type="pres">
      <dgm:prSet presAssocID="{93073462-65CC-455F-9D29-FD68425AF76B}" presName="cycle" presStyleCnt="0"/>
      <dgm:spPr/>
    </dgm:pt>
    <dgm:pt modelId="{766E25B7-0B39-4864-98B8-BCCB1F4926B8}" type="pres">
      <dgm:prSet presAssocID="{93073462-65CC-455F-9D29-FD68425AF76B}" presName="centerShape" presStyleCnt="0"/>
      <dgm:spPr/>
    </dgm:pt>
    <dgm:pt modelId="{3E641C41-F1E5-4213-AD47-DC786F6E20F3}" type="pres">
      <dgm:prSet presAssocID="{93073462-65CC-455F-9D29-FD68425AF76B}" presName="connSite" presStyleLbl="node1" presStyleIdx="0" presStyleCnt="4"/>
      <dgm:spPr/>
    </dgm:pt>
    <dgm:pt modelId="{2FFA7BE7-372A-434A-9DB6-03D71DF6938F}" type="pres">
      <dgm:prSet presAssocID="{93073462-65CC-455F-9D29-FD68425AF76B}" presName="visible" presStyleLbl="node1" presStyleIdx="0" presStyleCnt="4" custScaleY="102769" custLinFactNeighborX="401" custLinFactNeighborY="-330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651C26E-6D90-4E97-BF91-6F7227369031}" type="pres">
      <dgm:prSet presAssocID="{AEB00462-4ACE-45A5-8F8E-F4CF798785FE}" presName="Name25" presStyleLbl="parChTrans1D1" presStyleIdx="0" presStyleCnt="3"/>
      <dgm:spPr/>
    </dgm:pt>
    <dgm:pt modelId="{74E85792-B071-4093-A7E6-738CDBEB1457}" type="pres">
      <dgm:prSet presAssocID="{77E8A76C-8451-4FAB-8289-E98DFBA449DF}" presName="node" presStyleCnt="0"/>
      <dgm:spPr/>
    </dgm:pt>
    <dgm:pt modelId="{DDCA8061-3372-4E55-BE75-41DC7A0C34A8}" type="pres">
      <dgm:prSet presAssocID="{77E8A76C-8451-4FAB-8289-E98DFBA449DF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4F2F7EE2-B5DE-48DB-B165-89DA187BC019}" type="pres">
      <dgm:prSet presAssocID="{77E8A76C-8451-4FAB-8289-E98DFBA449DF}" presName="childNode" presStyleLbl="revTx" presStyleIdx="0" presStyleCnt="3">
        <dgm:presLayoutVars>
          <dgm:bulletEnabled val="1"/>
        </dgm:presLayoutVars>
      </dgm:prSet>
      <dgm:spPr/>
    </dgm:pt>
    <dgm:pt modelId="{7B30302F-AB17-40EF-AACE-F66340AC7993}" type="pres">
      <dgm:prSet presAssocID="{70B48F33-CD57-49D5-90A2-0345F8396F66}" presName="Name25" presStyleLbl="parChTrans1D1" presStyleIdx="1" presStyleCnt="3"/>
      <dgm:spPr/>
    </dgm:pt>
    <dgm:pt modelId="{2C4B907F-79F0-4D0B-BE76-F90B56A6C3FE}" type="pres">
      <dgm:prSet presAssocID="{94E29925-824B-4CF3-A4A4-4B624A044CB1}" presName="node" presStyleCnt="0"/>
      <dgm:spPr/>
    </dgm:pt>
    <dgm:pt modelId="{F8AC193A-2A9B-4C51-992B-0BBF0765643D}" type="pres">
      <dgm:prSet presAssocID="{94E29925-824B-4CF3-A4A4-4B624A044CB1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2D3807A5-3FF0-409F-8AE7-7A19D20797EC}" type="pres">
      <dgm:prSet presAssocID="{94E29925-824B-4CF3-A4A4-4B624A044CB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DF3F79-C957-4EC3-8130-5481843B0434}" type="pres">
      <dgm:prSet presAssocID="{059D8690-D2E1-4814-A107-45EAF65DECD8}" presName="Name25" presStyleLbl="parChTrans1D1" presStyleIdx="2" presStyleCnt="3"/>
      <dgm:spPr/>
    </dgm:pt>
    <dgm:pt modelId="{B2B72ED4-1EE4-40D7-8A44-88F7FAA548DD}" type="pres">
      <dgm:prSet presAssocID="{01DC6B1E-DB32-4991-A83A-A2BE898C81FB}" presName="node" presStyleCnt="0"/>
      <dgm:spPr/>
    </dgm:pt>
    <dgm:pt modelId="{3C00A7A2-DBAE-49FF-BD2A-1DD53C1FD7B3}" type="pres">
      <dgm:prSet presAssocID="{01DC6B1E-DB32-4991-A83A-A2BE898C81F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E03184C-2358-412C-B5EE-821648A12734}" type="pres">
      <dgm:prSet presAssocID="{01DC6B1E-DB32-4991-A83A-A2BE898C81FB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18BF91F-E4FD-4825-A873-7A4722D0F04F}" srcId="{94E29925-824B-4CF3-A4A4-4B624A044CB1}" destId="{381A37A2-AED8-426F-AE0A-CCE32151C337}" srcOrd="1" destOrd="0" parTransId="{A543C397-E371-47DB-91C9-E8BC03C60356}" sibTransId="{AB31344E-BA29-4EA9-8A77-C187510F6531}"/>
    <dgm:cxn modelId="{FAC766BA-B7A8-4D6B-B783-59FB319DE6A4}" type="presOf" srcId="{672ABFAF-214A-4E2F-A73A-F89AAE05D119}" destId="{4F2F7EE2-B5DE-48DB-B165-89DA187BC019}" srcOrd="0" destOrd="1" presId="urn:microsoft.com/office/officeart/2005/8/layout/radial2"/>
    <dgm:cxn modelId="{115E86D8-5C30-4B21-AEA8-856DD07A9A1E}" srcId="{93073462-65CC-455F-9D29-FD68425AF76B}" destId="{77E8A76C-8451-4FAB-8289-E98DFBA449DF}" srcOrd="0" destOrd="0" parTransId="{AEB00462-4ACE-45A5-8F8E-F4CF798785FE}" sibTransId="{46F3E65F-004E-43C4-8C83-AD1085E393DB}"/>
    <dgm:cxn modelId="{63FA6411-4488-45C3-9564-93D683F4DB89}" type="presOf" srcId="{77E8A76C-8451-4FAB-8289-E98DFBA449DF}" destId="{DDCA8061-3372-4E55-BE75-41DC7A0C34A8}" srcOrd="0" destOrd="0" presId="urn:microsoft.com/office/officeart/2005/8/layout/radial2"/>
    <dgm:cxn modelId="{3E8F2F96-EE66-4426-A76B-ECF0A5A71537}" type="presOf" srcId="{AEB00462-4ACE-45A5-8F8E-F4CF798785FE}" destId="{5651C26E-6D90-4E97-BF91-6F7227369031}" srcOrd="0" destOrd="0" presId="urn:microsoft.com/office/officeart/2005/8/layout/radial2"/>
    <dgm:cxn modelId="{DDBFC212-F176-4F6B-9D56-A8FDFAF23B44}" srcId="{77E8A76C-8451-4FAB-8289-E98DFBA449DF}" destId="{8E26E4E5-293D-4F13-A889-8D59B570250F}" srcOrd="0" destOrd="0" parTransId="{D675A4B9-C837-4ADA-9BC5-A9DD16624704}" sibTransId="{7649A467-78BF-47B7-B0CF-64BD59EFD3C8}"/>
    <dgm:cxn modelId="{7E7F37C9-4D3F-43D0-8236-D8C6F22E31CD}" srcId="{77E8A76C-8451-4FAB-8289-E98DFBA449DF}" destId="{672ABFAF-214A-4E2F-A73A-F89AAE05D119}" srcOrd="1" destOrd="0" parTransId="{20FDF898-EDF1-4FEF-B8FD-47D8950DFDCB}" sibTransId="{531CAD3B-2D00-48D0-8CDA-001EF91A0AA3}"/>
    <dgm:cxn modelId="{B046ED0E-6000-4172-9180-1CB681A0C268}" type="presOf" srcId="{94E29925-824B-4CF3-A4A4-4B624A044CB1}" destId="{F8AC193A-2A9B-4C51-992B-0BBF0765643D}" srcOrd="0" destOrd="0" presId="urn:microsoft.com/office/officeart/2005/8/layout/radial2"/>
    <dgm:cxn modelId="{95490B00-8E06-4EA6-91C7-1D049AA0DF89}" type="presOf" srcId="{74018769-B488-4EA4-B4E5-DA2DCBFADD2D}" destId="{2D3807A5-3FF0-409F-8AE7-7A19D20797EC}" srcOrd="0" destOrd="0" presId="urn:microsoft.com/office/officeart/2005/8/layout/radial2"/>
    <dgm:cxn modelId="{FE7609B5-0F68-4D5A-B62E-6373B3301EC6}" type="presOf" srcId="{059D8690-D2E1-4814-A107-45EAF65DECD8}" destId="{BFDF3F79-C957-4EC3-8130-5481843B0434}" srcOrd="0" destOrd="0" presId="urn:microsoft.com/office/officeart/2005/8/layout/radial2"/>
    <dgm:cxn modelId="{7F32FDF4-5AB0-4AE7-B6A5-35DC1B8A0A97}" type="presOf" srcId="{8E26E4E5-293D-4F13-A889-8D59B570250F}" destId="{4F2F7EE2-B5DE-48DB-B165-89DA187BC019}" srcOrd="0" destOrd="0" presId="urn:microsoft.com/office/officeart/2005/8/layout/radial2"/>
    <dgm:cxn modelId="{E7A2F2AB-C9B4-4967-83B6-ADF33054F9C2}" srcId="{93073462-65CC-455F-9D29-FD68425AF76B}" destId="{94E29925-824B-4CF3-A4A4-4B624A044CB1}" srcOrd="1" destOrd="0" parTransId="{70B48F33-CD57-49D5-90A2-0345F8396F66}" sibTransId="{36F753EB-AD8F-4281-896D-4B49BEFE6CB6}"/>
    <dgm:cxn modelId="{796DE688-D919-4FE0-AA0A-8F70CB2A00AE}" srcId="{94E29925-824B-4CF3-A4A4-4B624A044CB1}" destId="{74018769-B488-4EA4-B4E5-DA2DCBFADD2D}" srcOrd="0" destOrd="0" parTransId="{986FD912-C565-4D4A-93A5-6E042F2A76B4}" sibTransId="{359182B3-D9C9-4111-8EE0-232DC7CD1600}"/>
    <dgm:cxn modelId="{2AF1507B-CD95-4760-9C74-26E0B9929BEF}" srcId="{01DC6B1E-DB32-4991-A83A-A2BE898C81FB}" destId="{443D650A-24EA-4E57-8325-DA7F42D8932E}" srcOrd="1" destOrd="0" parTransId="{7ACD34FF-011E-4EAE-AAAD-6F936227701A}" sibTransId="{C3FCC5D6-B3B5-40DF-A9FA-6C792C9DD99E}"/>
    <dgm:cxn modelId="{8264FD91-CB68-4CF7-806D-7B30EAA0DC54}" srcId="{93073462-65CC-455F-9D29-FD68425AF76B}" destId="{01DC6B1E-DB32-4991-A83A-A2BE898C81FB}" srcOrd="2" destOrd="0" parTransId="{059D8690-D2E1-4814-A107-45EAF65DECD8}" sibTransId="{1B5BD273-B5B6-4EE4-990F-5F5FCBF8ABDD}"/>
    <dgm:cxn modelId="{BE62EABA-E733-46BC-B567-12FB4A156F9E}" type="presOf" srcId="{443D650A-24EA-4E57-8325-DA7F42D8932E}" destId="{AE03184C-2358-412C-B5EE-821648A12734}" srcOrd="0" destOrd="1" presId="urn:microsoft.com/office/officeart/2005/8/layout/radial2"/>
    <dgm:cxn modelId="{01C17422-3AE6-4B49-8E72-1A5DC792B847}" type="presOf" srcId="{ED702278-0784-4A2E-9CA6-AFD92649A66B}" destId="{AE03184C-2358-412C-B5EE-821648A12734}" srcOrd="0" destOrd="0" presId="urn:microsoft.com/office/officeart/2005/8/layout/radial2"/>
    <dgm:cxn modelId="{121E57D9-47CD-4A4F-96B4-819249B9E62E}" type="presOf" srcId="{01DC6B1E-DB32-4991-A83A-A2BE898C81FB}" destId="{3C00A7A2-DBAE-49FF-BD2A-1DD53C1FD7B3}" srcOrd="0" destOrd="0" presId="urn:microsoft.com/office/officeart/2005/8/layout/radial2"/>
    <dgm:cxn modelId="{80A9C5C6-4D9B-4063-B048-355814654476}" type="presOf" srcId="{381A37A2-AED8-426F-AE0A-CCE32151C337}" destId="{2D3807A5-3FF0-409F-8AE7-7A19D20797EC}" srcOrd="0" destOrd="1" presId="urn:microsoft.com/office/officeart/2005/8/layout/radial2"/>
    <dgm:cxn modelId="{757AC158-3A10-4B17-9457-066608AB656A}" srcId="{01DC6B1E-DB32-4991-A83A-A2BE898C81FB}" destId="{ED702278-0784-4A2E-9CA6-AFD92649A66B}" srcOrd="0" destOrd="0" parTransId="{A82D3759-C118-4575-BCD0-87C4F8882CBE}" sibTransId="{AE92CAB5-6169-446F-B881-2A167462F1E3}"/>
    <dgm:cxn modelId="{140CA8A2-79F2-47D2-8697-49491240070D}" type="presOf" srcId="{70B48F33-CD57-49D5-90A2-0345F8396F66}" destId="{7B30302F-AB17-40EF-AACE-F66340AC7993}" srcOrd="0" destOrd="0" presId="urn:microsoft.com/office/officeart/2005/8/layout/radial2"/>
    <dgm:cxn modelId="{BA1247E5-3D5C-4717-907E-A444E3447149}" type="presOf" srcId="{93073462-65CC-455F-9D29-FD68425AF76B}" destId="{4B82B2AF-7EFA-4D17-ADA0-F3F0ECE46C56}" srcOrd="0" destOrd="0" presId="urn:microsoft.com/office/officeart/2005/8/layout/radial2"/>
    <dgm:cxn modelId="{68A0404A-F06C-4451-9F25-5CF49C3A2BB0}" type="presParOf" srcId="{4B82B2AF-7EFA-4D17-ADA0-F3F0ECE46C56}" destId="{D03DB369-7943-4F33-9517-8356FC316394}" srcOrd="0" destOrd="0" presId="urn:microsoft.com/office/officeart/2005/8/layout/radial2"/>
    <dgm:cxn modelId="{CA05B4BE-07BE-442B-8754-4054368D7029}" type="presParOf" srcId="{D03DB369-7943-4F33-9517-8356FC316394}" destId="{766E25B7-0B39-4864-98B8-BCCB1F4926B8}" srcOrd="0" destOrd="0" presId="urn:microsoft.com/office/officeart/2005/8/layout/radial2"/>
    <dgm:cxn modelId="{53BA359E-97C7-4B7A-B589-C8ECE4A18C91}" type="presParOf" srcId="{766E25B7-0B39-4864-98B8-BCCB1F4926B8}" destId="{3E641C41-F1E5-4213-AD47-DC786F6E20F3}" srcOrd="0" destOrd="0" presId="urn:microsoft.com/office/officeart/2005/8/layout/radial2"/>
    <dgm:cxn modelId="{F3D0298D-A32C-4AD4-9622-AA0B759EFFA0}" type="presParOf" srcId="{766E25B7-0B39-4864-98B8-BCCB1F4926B8}" destId="{2FFA7BE7-372A-434A-9DB6-03D71DF6938F}" srcOrd="1" destOrd="0" presId="urn:microsoft.com/office/officeart/2005/8/layout/radial2"/>
    <dgm:cxn modelId="{2F0A54FA-A179-471A-8625-59B25B49AC02}" type="presParOf" srcId="{D03DB369-7943-4F33-9517-8356FC316394}" destId="{5651C26E-6D90-4E97-BF91-6F7227369031}" srcOrd="1" destOrd="0" presId="urn:microsoft.com/office/officeart/2005/8/layout/radial2"/>
    <dgm:cxn modelId="{3C4952D6-26CD-4C67-8078-659A8D5C6EA1}" type="presParOf" srcId="{D03DB369-7943-4F33-9517-8356FC316394}" destId="{74E85792-B071-4093-A7E6-738CDBEB1457}" srcOrd="2" destOrd="0" presId="urn:microsoft.com/office/officeart/2005/8/layout/radial2"/>
    <dgm:cxn modelId="{D0712BC8-32FF-460F-AB5A-A523A8D7DEC2}" type="presParOf" srcId="{74E85792-B071-4093-A7E6-738CDBEB1457}" destId="{DDCA8061-3372-4E55-BE75-41DC7A0C34A8}" srcOrd="0" destOrd="0" presId="urn:microsoft.com/office/officeart/2005/8/layout/radial2"/>
    <dgm:cxn modelId="{C48D57D4-9957-4F0D-B0B5-207BEC015BFA}" type="presParOf" srcId="{74E85792-B071-4093-A7E6-738CDBEB1457}" destId="{4F2F7EE2-B5DE-48DB-B165-89DA187BC019}" srcOrd="1" destOrd="0" presId="urn:microsoft.com/office/officeart/2005/8/layout/radial2"/>
    <dgm:cxn modelId="{89A88582-45E2-4B0A-8DC6-684E64EE687A}" type="presParOf" srcId="{D03DB369-7943-4F33-9517-8356FC316394}" destId="{7B30302F-AB17-40EF-AACE-F66340AC7993}" srcOrd="3" destOrd="0" presId="urn:microsoft.com/office/officeart/2005/8/layout/radial2"/>
    <dgm:cxn modelId="{BF122EC4-29EB-491E-9829-ABCD56C16981}" type="presParOf" srcId="{D03DB369-7943-4F33-9517-8356FC316394}" destId="{2C4B907F-79F0-4D0B-BE76-F90B56A6C3FE}" srcOrd="4" destOrd="0" presId="urn:microsoft.com/office/officeart/2005/8/layout/radial2"/>
    <dgm:cxn modelId="{44199DB3-E6F0-4AE5-8A96-F0EB70521F5F}" type="presParOf" srcId="{2C4B907F-79F0-4D0B-BE76-F90B56A6C3FE}" destId="{F8AC193A-2A9B-4C51-992B-0BBF0765643D}" srcOrd="0" destOrd="0" presId="urn:microsoft.com/office/officeart/2005/8/layout/radial2"/>
    <dgm:cxn modelId="{1C11478E-180E-407A-AE31-90AFADB81179}" type="presParOf" srcId="{2C4B907F-79F0-4D0B-BE76-F90B56A6C3FE}" destId="{2D3807A5-3FF0-409F-8AE7-7A19D20797EC}" srcOrd="1" destOrd="0" presId="urn:microsoft.com/office/officeart/2005/8/layout/radial2"/>
    <dgm:cxn modelId="{0F5F13E8-3EE1-4CA5-80A1-74A6CFBB808E}" type="presParOf" srcId="{D03DB369-7943-4F33-9517-8356FC316394}" destId="{BFDF3F79-C957-4EC3-8130-5481843B0434}" srcOrd="5" destOrd="0" presId="urn:microsoft.com/office/officeart/2005/8/layout/radial2"/>
    <dgm:cxn modelId="{92DC5ACF-4DB2-4EC5-9DBC-445388DF5F89}" type="presParOf" srcId="{D03DB369-7943-4F33-9517-8356FC316394}" destId="{B2B72ED4-1EE4-40D7-8A44-88F7FAA548DD}" srcOrd="6" destOrd="0" presId="urn:microsoft.com/office/officeart/2005/8/layout/radial2"/>
    <dgm:cxn modelId="{6269E6EC-F1CC-4F43-BA17-F0B998AA2AB9}" type="presParOf" srcId="{B2B72ED4-1EE4-40D7-8A44-88F7FAA548DD}" destId="{3C00A7A2-DBAE-49FF-BD2A-1DD53C1FD7B3}" srcOrd="0" destOrd="0" presId="urn:microsoft.com/office/officeart/2005/8/layout/radial2"/>
    <dgm:cxn modelId="{C46A97F0-152E-457D-B657-9B8BD26087EB}" type="presParOf" srcId="{B2B72ED4-1EE4-40D7-8A44-88F7FAA548DD}" destId="{AE03184C-2358-412C-B5EE-821648A1273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5AC061-6544-4CCB-BA8D-1BDB70FC64E1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雙手肥皂清潔，搓洗</a:t>
          </a:r>
          <a:r>
            <a:rPr lang="en-US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40~60</a:t>
          </a: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秒</a:t>
          </a:r>
          <a:endParaRPr lang="zh-TW" sz="28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6E294003-DBDF-4E2F-8616-C5A34C1FBF5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BA512C-6B87-4D14-865C-C7D412F05EA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口罩要遮住口鼻、蓋住下巴  </a:t>
          </a:r>
          <a:endParaRPr lang="zh-TW" sz="28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2073443" y="1810385"/>
        <a:ext cx="2011188" cy="1810385"/>
      </dsp:txXfrm>
    </dsp:sp>
    <dsp:sp modelId="{4553B05C-56BE-443E-B78F-7F03F38ED13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4EB0B2-10C5-4CBD-A682-CBEDA3850F6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噴</a:t>
          </a:r>
          <a:r>
            <a:rPr lang="en-US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75%</a:t>
          </a: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酒精搓洗雙手</a:t>
          </a:r>
          <a:r>
            <a:rPr lang="en-US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20-30</a:t>
          </a: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秒</a:t>
          </a:r>
          <a:endParaRPr lang="zh-TW" sz="28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4144967" y="1810385"/>
        <a:ext cx="2011188" cy="1810385"/>
      </dsp:txXfrm>
    </dsp:sp>
    <dsp:sp modelId="{ABDD5C49-C40A-4A79-AF64-F8483CF8F9A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8744E0-80C7-4E75-BAFC-C189B17AEB0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中特黑" panose="020B0609010101010101" pitchFamily="49" charset="-120"/>
              <a:ea typeface="文鼎中特黑" panose="020B0609010101010101" pitchFamily="49" charset="-120"/>
            </a:rPr>
            <a:t>有發燒、呼吸道症狀速就醫</a:t>
          </a:r>
          <a:endParaRPr lang="zh-TW" sz="2800" kern="1200" dirty="0">
            <a:latin typeface="文鼎中特黑" panose="020B0609010101010101" pitchFamily="49" charset="-120"/>
            <a:ea typeface="文鼎中特黑" panose="020B0609010101010101" pitchFamily="49" charset="-120"/>
          </a:endParaRPr>
        </a:p>
      </dsp:txBody>
      <dsp:txXfrm>
        <a:off x="6216492" y="1810385"/>
        <a:ext cx="2011188" cy="1810385"/>
      </dsp:txXfrm>
    </dsp:sp>
    <dsp:sp modelId="{73A73990-36E5-4070-BA70-3587CB9EBDE2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EFCF2-82D3-4907-83F1-34CD8DB4BF82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383A7B-26B4-47E4-9BD0-EA96FE4EE371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6C1A337E-FEFC-46AD-AB6D-FA5AEBC68F96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F3DE0BA0-21D1-494B-9AA4-493E9F03D7D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室外至少</a:t>
          </a:r>
          <a:r>
            <a:rPr lang="en-US" sz="2400" kern="1200" dirty="0" smtClean="0"/>
            <a:t>1</a:t>
          </a:r>
          <a:r>
            <a:rPr lang="zh-TW" sz="2400" kern="1200" dirty="0" smtClean="0"/>
            <a:t>公尺</a:t>
          </a:r>
          <a:endParaRPr lang="zh-TW" sz="2400" kern="1200" dirty="0"/>
        </a:p>
      </dsp:txBody>
      <dsp:txXfrm>
        <a:off x="5925" y="817031"/>
        <a:ext cx="2866518" cy="418227"/>
      </dsp:txXfrm>
    </dsp:sp>
    <dsp:sp modelId="{41753A00-5720-4DAF-9427-AF827C8F98C4}">
      <dsp:nvSpPr>
        <dsp:cNvPr id="0" name=""/>
        <dsp:cNvSpPr/>
      </dsp:nvSpPr>
      <dsp:spPr>
        <a:xfrm>
          <a:off x="4330821" y="1252726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5982B7F3-3069-43CC-B6DA-07A5443AC19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D16F24ED-997F-40E5-B4EE-2EB56C096720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kern="1200" dirty="0" smtClean="0"/>
            <a:t>室內至少</a:t>
          </a:r>
          <a:r>
            <a:rPr lang="en-US" sz="2400" kern="1200" dirty="0" smtClean="0"/>
            <a:t>1.5</a:t>
          </a:r>
          <a:r>
            <a:rPr lang="zh-TW" sz="2400" kern="1200" dirty="0" smtClean="0"/>
            <a:t>公尺</a:t>
          </a:r>
          <a:endParaRPr lang="zh-TW" sz="2400" kern="1200" dirty="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DF3F79-C957-4EC3-8130-5481843B0434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30302F-AB17-40EF-AACE-F66340AC7993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1C26E-6D90-4E97-BF91-6F722736903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FA7BE7-372A-434A-9DB6-03D71DF6938F}">
      <dsp:nvSpPr>
        <dsp:cNvPr id="0" name=""/>
        <dsp:cNvSpPr/>
      </dsp:nvSpPr>
      <dsp:spPr>
        <a:xfrm>
          <a:off x="1123025" y="1074133"/>
          <a:ext cx="2173932" cy="223412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CA8061-3372-4E55-BE75-41DC7A0C34A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FFFF00"/>
              </a:solidFill>
            </a:rPr>
            <a:t>衛福部疾管署</a:t>
          </a:r>
          <a:endParaRPr lang="zh-TW" sz="2300" kern="1200" dirty="0">
            <a:solidFill>
              <a:srgbClr val="FFFF00"/>
            </a:solidFill>
          </a:endParaRPr>
        </a:p>
      </dsp:txBody>
      <dsp:txXfrm>
        <a:off x="3483799" y="192645"/>
        <a:ext cx="922321" cy="922321"/>
      </dsp:txXfrm>
    </dsp:sp>
    <dsp:sp modelId="{4F2F7EE2-B5DE-48DB-B165-89DA187BC019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tx1"/>
              </a:solidFill>
            </a:rPr>
            <a:t>掌握最新疫情</a:t>
          </a:r>
          <a:endParaRPr lang="zh-TW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tx1"/>
              </a:solidFill>
            </a:rPr>
            <a:t>了解防疫議題</a:t>
          </a:r>
          <a:endParaRPr lang="zh-TW" sz="2000" kern="1200" dirty="0">
            <a:solidFill>
              <a:schemeClr val="tx1"/>
            </a:solidFill>
          </a:endParaRPr>
        </a:p>
      </dsp:txBody>
      <dsp:txXfrm>
        <a:off x="4727575" y="1626"/>
        <a:ext cx="1956539" cy="1304359"/>
      </dsp:txXfrm>
    </dsp:sp>
    <dsp:sp modelId="{F8AC193A-2A9B-4C51-992B-0BBF0765643D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solidFill>
                <a:srgbClr val="00B0F0"/>
              </a:solidFill>
            </a:rPr>
            <a:t>防疫小測驗</a:t>
          </a:r>
          <a:endParaRPr lang="zh-TW" sz="2300" kern="1200" dirty="0">
            <a:solidFill>
              <a:srgbClr val="00B0F0"/>
            </a:solidFill>
          </a:endParaRPr>
        </a:p>
      </dsp:txBody>
      <dsp:txXfrm>
        <a:off x="3914976" y="1801820"/>
        <a:ext cx="922321" cy="922321"/>
      </dsp:txXfrm>
    </dsp:sp>
    <dsp:sp modelId="{2D3807A5-3FF0-409F-8AE7-7A19D20797EC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tx1"/>
              </a:solidFill>
            </a:rPr>
            <a:t>你的防疫觀念正確嗎？</a:t>
          </a:r>
          <a:endParaRPr lang="zh-TW" sz="2000" kern="1200" dirty="0">
            <a:solidFill>
              <a:schemeClr val="tx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>
              <a:solidFill>
                <a:schemeClr val="tx1"/>
              </a:solidFill>
            </a:rPr>
            <a:t>擊敗新冠病毒，健康久久！</a:t>
          </a:r>
          <a:endParaRPr lang="zh-TW" sz="2000" kern="1200" dirty="0">
            <a:solidFill>
              <a:schemeClr val="tx1"/>
            </a:solidFill>
          </a:endParaRPr>
        </a:p>
      </dsp:txBody>
      <dsp:txXfrm>
        <a:off x="5158753" y="1610801"/>
        <a:ext cx="1956539" cy="1304359"/>
      </dsp:txXfrm>
    </dsp:sp>
    <dsp:sp modelId="{3C00A7A2-DBAE-49FF-BD2A-1DD53C1FD7B3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solidFill>
                <a:srgbClr val="C00000"/>
              </a:solidFill>
            </a:rPr>
            <a:t>防疫影片</a:t>
          </a:r>
          <a:endParaRPr lang="zh-TW" sz="2300" kern="1200" dirty="0">
            <a:solidFill>
              <a:srgbClr val="C00000"/>
            </a:solidFill>
          </a:endParaRPr>
        </a:p>
      </dsp:txBody>
      <dsp:txXfrm>
        <a:off x="3483799" y="3410996"/>
        <a:ext cx="922321" cy="922321"/>
      </dsp:txXfrm>
    </dsp:sp>
    <dsp:sp modelId="{AE03184C-2358-412C-B5EE-821648A12734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2000">
              <a:srgbClr val="FFFF00"/>
            </a:gs>
            <a:gs pos="19000">
              <a:srgbClr val="FFC000"/>
            </a:gs>
            <a:gs pos="7000">
              <a:srgbClr val="FF0000"/>
            </a:gs>
            <a:gs pos="0">
              <a:schemeClr val="accent1">
                <a:lumMod val="5000"/>
                <a:lumOff val="95000"/>
              </a:schemeClr>
            </a:gs>
            <a:gs pos="36000">
              <a:srgbClr val="00B050"/>
            </a:gs>
            <a:gs pos="75000">
              <a:srgbClr val="00B0AA"/>
            </a:gs>
            <a:gs pos="89000">
              <a:schemeClr val="accent6"/>
            </a:gs>
            <a:gs pos="62000">
              <a:srgbClr val="7030A0"/>
            </a:gs>
            <a:gs pos="45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sz="6000" dirty="0">
                <a:latin typeface="文鼎中特黑" panose="020B0609010101010101" pitchFamily="49" charset="-120"/>
                <a:ea typeface="文鼎中特黑" panose="020B0609010101010101" pitchFamily="49" charset="-120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2068594"/>
            <a:ext cx="6480720" cy="4765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11195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28994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47224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文鼎中特黑</vt:lpstr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2021-12-07T07:02:31Z</dcterms:modified>
</cp:coreProperties>
</file>