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3381D-EB1A-4A0A-8A88-AAFAD29DE06E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AF14900-9F96-4C0A-A3C8-16F6AEB51F50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雙手肥皂清潔，搓洗</a:t>
          </a:r>
          <a:r>
            <a:rPr 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40~60</a:t>
          </a: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758CD9ED-52CB-4FA5-AB73-BEA365B13CF3}" type="parTrans" cxnId="{9E0619A0-FD41-447C-96C7-2594DD31C33A}">
      <dgm:prSet/>
      <dgm:spPr/>
      <dgm:t>
        <a:bodyPr/>
        <a:lstStyle/>
        <a:p>
          <a:endParaRPr lang="zh-TW" altLang="en-US"/>
        </a:p>
      </dgm:t>
    </dgm:pt>
    <dgm:pt modelId="{71BD77CF-1960-49C8-8C28-0E2E5D089239}" type="sibTrans" cxnId="{9E0619A0-FD41-447C-96C7-2594DD31C33A}">
      <dgm:prSet/>
      <dgm:spPr/>
      <dgm:t>
        <a:bodyPr/>
        <a:lstStyle/>
        <a:p>
          <a:endParaRPr lang="zh-TW" altLang="en-US"/>
        </a:p>
      </dgm:t>
    </dgm:pt>
    <dgm:pt modelId="{EF8EC4A9-76EF-4AC0-A0F9-18BBA8DCF903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口罩要遮住口鼻、蓋住下巴  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6CE5D8D9-8F96-4D13-987B-5E5C0D050BBF}" type="parTrans" cxnId="{53626F80-E4BA-46D5-AB00-495BDAA5880F}">
      <dgm:prSet/>
      <dgm:spPr/>
      <dgm:t>
        <a:bodyPr/>
        <a:lstStyle/>
        <a:p>
          <a:endParaRPr lang="zh-TW" altLang="en-US"/>
        </a:p>
      </dgm:t>
    </dgm:pt>
    <dgm:pt modelId="{B92B8041-4E05-4DF4-AF8F-4A34840D1DA3}" type="sibTrans" cxnId="{53626F80-E4BA-46D5-AB00-495BDAA5880F}">
      <dgm:prSet/>
      <dgm:spPr/>
      <dgm:t>
        <a:bodyPr/>
        <a:lstStyle/>
        <a:p>
          <a:endParaRPr lang="zh-TW" altLang="en-US"/>
        </a:p>
      </dgm:t>
    </dgm:pt>
    <dgm:pt modelId="{1FA47BA5-1F71-4EA6-A028-EDD427C564B1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噴</a:t>
          </a:r>
          <a:r>
            <a:rPr 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75%</a:t>
          </a: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酒精搓洗雙手</a:t>
          </a:r>
          <a:r>
            <a:rPr 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20-30</a:t>
          </a: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E40EF3F1-E5D6-42EF-B751-1B37A661E155}" type="parTrans" cxnId="{434862E6-C008-449A-AEC2-4824ED3F9DF6}">
      <dgm:prSet/>
      <dgm:spPr/>
      <dgm:t>
        <a:bodyPr/>
        <a:lstStyle/>
        <a:p>
          <a:endParaRPr lang="zh-TW" altLang="en-US"/>
        </a:p>
      </dgm:t>
    </dgm:pt>
    <dgm:pt modelId="{B346084C-976E-4EEE-AA74-AF2605FB79BC}" type="sibTrans" cxnId="{434862E6-C008-449A-AEC2-4824ED3F9DF6}">
      <dgm:prSet/>
      <dgm:spPr/>
      <dgm:t>
        <a:bodyPr/>
        <a:lstStyle/>
        <a:p>
          <a:endParaRPr lang="zh-TW" altLang="en-US"/>
        </a:p>
      </dgm:t>
    </dgm:pt>
    <dgm:pt modelId="{89689292-4352-4F88-B754-02D7962D8BD4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有發燒、呼吸道症狀速就醫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FBD98914-613A-472B-9B81-81FA82F3DB13}" type="parTrans" cxnId="{7B219847-6701-4FE8-9B97-E7AA9F52206F}">
      <dgm:prSet/>
      <dgm:spPr/>
      <dgm:t>
        <a:bodyPr/>
        <a:lstStyle/>
        <a:p>
          <a:endParaRPr lang="zh-TW" altLang="en-US"/>
        </a:p>
      </dgm:t>
    </dgm:pt>
    <dgm:pt modelId="{B8165D14-6635-4CB7-BD8A-1255BD780A98}" type="sibTrans" cxnId="{7B219847-6701-4FE8-9B97-E7AA9F52206F}">
      <dgm:prSet/>
      <dgm:spPr/>
      <dgm:t>
        <a:bodyPr/>
        <a:lstStyle/>
        <a:p>
          <a:endParaRPr lang="zh-TW" altLang="en-US"/>
        </a:p>
      </dgm:t>
    </dgm:pt>
    <dgm:pt modelId="{6E686593-D9FA-472B-AF30-2F09AB1AECAE}" type="pres">
      <dgm:prSet presAssocID="{F043381D-EB1A-4A0A-8A88-AAFAD29DE06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46D275C-9D68-4F2A-8A9B-2F28C5BF2656}" type="pres">
      <dgm:prSet presAssocID="{F043381D-EB1A-4A0A-8A88-AAFAD29DE06E}" presName="fgShape" presStyleLbl="fgShp" presStyleIdx="0" presStyleCnt="1"/>
      <dgm:spPr/>
    </dgm:pt>
    <dgm:pt modelId="{B9AFC245-52F2-4543-B2A2-34ED9AE8D26E}" type="pres">
      <dgm:prSet presAssocID="{F043381D-EB1A-4A0A-8A88-AAFAD29DE06E}" presName="linComp" presStyleCnt="0"/>
      <dgm:spPr/>
    </dgm:pt>
    <dgm:pt modelId="{0F16D12D-7BB8-449E-88D7-96130459B1BA}" type="pres">
      <dgm:prSet presAssocID="{6AF14900-9F96-4C0A-A3C8-16F6AEB51F50}" presName="compNode" presStyleCnt="0"/>
      <dgm:spPr/>
    </dgm:pt>
    <dgm:pt modelId="{4AF2B597-DEE8-4F71-8D1D-EE70C34F03B0}" type="pres">
      <dgm:prSet presAssocID="{6AF14900-9F96-4C0A-A3C8-16F6AEB51F5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D77A387-33BB-41B1-9B07-F7A20A5A295F}" type="pres">
      <dgm:prSet presAssocID="{6AF14900-9F96-4C0A-A3C8-16F6AEB51F5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2D0A4D-3BF7-4864-ACC8-9E85E0AA48BD}" type="pres">
      <dgm:prSet presAssocID="{6AF14900-9F96-4C0A-A3C8-16F6AEB51F50}" presName="invisiNode" presStyleLbl="node1" presStyleIdx="0" presStyleCnt="4"/>
      <dgm:spPr/>
    </dgm:pt>
    <dgm:pt modelId="{2C371CBA-A9B5-4F6D-B2AD-D67D71364416}" type="pres">
      <dgm:prSet presAssocID="{6AF14900-9F96-4C0A-A3C8-16F6AEB51F5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94607C7-B4B8-4B0C-B4B5-D86F13E26EAC}" type="pres">
      <dgm:prSet presAssocID="{71BD77CF-1960-49C8-8C28-0E2E5D08923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7DE01C2-9284-4D46-B30D-5C1D3424C57F}" type="pres">
      <dgm:prSet presAssocID="{EF8EC4A9-76EF-4AC0-A0F9-18BBA8DCF903}" presName="compNode" presStyleCnt="0"/>
      <dgm:spPr/>
    </dgm:pt>
    <dgm:pt modelId="{92ABFD3B-5791-4F41-A0F6-CB812A87EF7C}" type="pres">
      <dgm:prSet presAssocID="{EF8EC4A9-76EF-4AC0-A0F9-18BBA8DCF90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ECD73AB-F966-4CDD-BFF3-D037774AD883}" type="pres">
      <dgm:prSet presAssocID="{EF8EC4A9-76EF-4AC0-A0F9-18BBA8DCF90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9B8199-791B-48B2-A492-9C9227113965}" type="pres">
      <dgm:prSet presAssocID="{EF8EC4A9-76EF-4AC0-A0F9-18BBA8DCF903}" presName="invisiNode" presStyleLbl="node1" presStyleIdx="1" presStyleCnt="4"/>
      <dgm:spPr/>
    </dgm:pt>
    <dgm:pt modelId="{B1F4117B-3A2D-4B8F-93F7-79140CE2A7B3}" type="pres">
      <dgm:prSet presAssocID="{EF8EC4A9-76EF-4AC0-A0F9-18BBA8DCF90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9BFE8F6-AC2A-4483-8EA4-7507DCBB99A7}" type="pres">
      <dgm:prSet presAssocID="{B92B8041-4E05-4DF4-AF8F-4A34840D1DA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62034C-A7AA-4F4D-9E01-FC5002D55B42}" type="pres">
      <dgm:prSet presAssocID="{1FA47BA5-1F71-4EA6-A028-EDD427C564B1}" presName="compNode" presStyleCnt="0"/>
      <dgm:spPr/>
    </dgm:pt>
    <dgm:pt modelId="{D04C504E-1DA1-4C7C-A89D-A3ECA37A009C}" type="pres">
      <dgm:prSet presAssocID="{1FA47BA5-1F71-4EA6-A028-EDD427C564B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9C7A11A-F319-4810-83C6-6FB95D1F9618}" type="pres">
      <dgm:prSet presAssocID="{1FA47BA5-1F71-4EA6-A028-EDD427C564B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F4A046-D4AC-42C1-B95F-85C4291F4242}" type="pres">
      <dgm:prSet presAssocID="{1FA47BA5-1F71-4EA6-A028-EDD427C564B1}" presName="invisiNode" presStyleLbl="node1" presStyleIdx="2" presStyleCnt="4"/>
      <dgm:spPr/>
    </dgm:pt>
    <dgm:pt modelId="{A2F83A67-A2CC-4D93-B2D8-10B8ED4F8922}" type="pres">
      <dgm:prSet presAssocID="{1FA47BA5-1F71-4EA6-A028-EDD427C564B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B3F4265-AA4F-42EF-8438-369C98E154D0}" type="pres">
      <dgm:prSet presAssocID="{B346084C-976E-4EEE-AA74-AF2605FB79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CA4C1B8-90E6-4558-958A-03BC2440C81C}" type="pres">
      <dgm:prSet presAssocID="{89689292-4352-4F88-B754-02D7962D8BD4}" presName="compNode" presStyleCnt="0"/>
      <dgm:spPr/>
    </dgm:pt>
    <dgm:pt modelId="{78D1F864-0FE1-45AD-8579-44B35545A36F}" type="pres">
      <dgm:prSet presAssocID="{89689292-4352-4F88-B754-02D7962D8BD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9EB0EAB-9149-46C4-BBFD-7D061FAD27B1}" type="pres">
      <dgm:prSet presAssocID="{89689292-4352-4F88-B754-02D7962D8BD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7499A6-935F-492C-AA79-5B8E235123B9}" type="pres">
      <dgm:prSet presAssocID="{89689292-4352-4F88-B754-02D7962D8BD4}" presName="invisiNode" presStyleLbl="node1" presStyleIdx="3" presStyleCnt="4"/>
      <dgm:spPr/>
    </dgm:pt>
    <dgm:pt modelId="{A26B002C-EC08-43D9-8300-B14746BA844D}" type="pres">
      <dgm:prSet presAssocID="{89689292-4352-4F88-B754-02D7962D8BD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34862E6-C008-449A-AEC2-4824ED3F9DF6}" srcId="{F043381D-EB1A-4A0A-8A88-AAFAD29DE06E}" destId="{1FA47BA5-1F71-4EA6-A028-EDD427C564B1}" srcOrd="2" destOrd="0" parTransId="{E40EF3F1-E5D6-42EF-B751-1B37A661E155}" sibTransId="{B346084C-976E-4EEE-AA74-AF2605FB79BC}"/>
    <dgm:cxn modelId="{C4F10E79-01E7-4C56-9CD1-7D0A6F9A4461}" type="presOf" srcId="{EF8EC4A9-76EF-4AC0-A0F9-18BBA8DCF903}" destId="{BECD73AB-F966-4CDD-BFF3-D037774AD883}" srcOrd="1" destOrd="0" presId="urn:microsoft.com/office/officeart/2005/8/layout/hList7"/>
    <dgm:cxn modelId="{07F8A480-1D9A-4993-95E3-4C43AADA3334}" type="presOf" srcId="{B346084C-976E-4EEE-AA74-AF2605FB79BC}" destId="{4B3F4265-AA4F-42EF-8438-369C98E154D0}" srcOrd="0" destOrd="0" presId="urn:microsoft.com/office/officeart/2005/8/layout/hList7"/>
    <dgm:cxn modelId="{6C7592DF-A908-4CAD-90C8-A3FF1B0973C3}" type="presOf" srcId="{F043381D-EB1A-4A0A-8A88-AAFAD29DE06E}" destId="{6E686593-D9FA-472B-AF30-2F09AB1AECAE}" srcOrd="0" destOrd="0" presId="urn:microsoft.com/office/officeart/2005/8/layout/hList7"/>
    <dgm:cxn modelId="{7CFD5750-1239-4753-BEA6-629912984DEA}" type="presOf" srcId="{89689292-4352-4F88-B754-02D7962D8BD4}" destId="{29EB0EAB-9149-46C4-BBFD-7D061FAD27B1}" srcOrd="1" destOrd="0" presId="urn:microsoft.com/office/officeart/2005/8/layout/hList7"/>
    <dgm:cxn modelId="{F49832A9-4289-4771-947B-4980EE0FB869}" type="presOf" srcId="{6AF14900-9F96-4C0A-A3C8-16F6AEB51F50}" destId="{4AF2B597-DEE8-4F71-8D1D-EE70C34F03B0}" srcOrd="0" destOrd="0" presId="urn:microsoft.com/office/officeart/2005/8/layout/hList7"/>
    <dgm:cxn modelId="{53626F80-E4BA-46D5-AB00-495BDAA5880F}" srcId="{F043381D-EB1A-4A0A-8A88-AAFAD29DE06E}" destId="{EF8EC4A9-76EF-4AC0-A0F9-18BBA8DCF903}" srcOrd="1" destOrd="0" parTransId="{6CE5D8D9-8F96-4D13-987B-5E5C0D050BBF}" sibTransId="{B92B8041-4E05-4DF4-AF8F-4A34840D1DA3}"/>
    <dgm:cxn modelId="{73901EA8-F3B9-4831-A461-F29EE4BB1AED}" type="presOf" srcId="{EF8EC4A9-76EF-4AC0-A0F9-18BBA8DCF903}" destId="{92ABFD3B-5791-4F41-A0F6-CB812A87EF7C}" srcOrd="0" destOrd="0" presId="urn:microsoft.com/office/officeart/2005/8/layout/hList7"/>
    <dgm:cxn modelId="{5EE2E398-CCDA-4DBF-8228-EDD5BF3BBB1C}" type="presOf" srcId="{1FA47BA5-1F71-4EA6-A028-EDD427C564B1}" destId="{D04C504E-1DA1-4C7C-A89D-A3ECA37A009C}" srcOrd="0" destOrd="0" presId="urn:microsoft.com/office/officeart/2005/8/layout/hList7"/>
    <dgm:cxn modelId="{A58878B7-B5CA-4551-A9B1-BA1A2237E5CD}" type="presOf" srcId="{B92B8041-4E05-4DF4-AF8F-4A34840D1DA3}" destId="{89BFE8F6-AC2A-4483-8EA4-7507DCBB99A7}" srcOrd="0" destOrd="0" presId="urn:microsoft.com/office/officeart/2005/8/layout/hList7"/>
    <dgm:cxn modelId="{88EE59AC-359F-4E93-9A49-AA41FBDAEA87}" type="presOf" srcId="{6AF14900-9F96-4C0A-A3C8-16F6AEB51F50}" destId="{0D77A387-33BB-41B1-9B07-F7A20A5A295F}" srcOrd="1" destOrd="0" presId="urn:microsoft.com/office/officeart/2005/8/layout/hList7"/>
    <dgm:cxn modelId="{9E0619A0-FD41-447C-96C7-2594DD31C33A}" srcId="{F043381D-EB1A-4A0A-8A88-AAFAD29DE06E}" destId="{6AF14900-9F96-4C0A-A3C8-16F6AEB51F50}" srcOrd="0" destOrd="0" parTransId="{758CD9ED-52CB-4FA5-AB73-BEA365B13CF3}" sibTransId="{71BD77CF-1960-49C8-8C28-0E2E5D089239}"/>
    <dgm:cxn modelId="{7B219847-6701-4FE8-9B97-E7AA9F52206F}" srcId="{F043381D-EB1A-4A0A-8A88-AAFAD29DE06E}" destId="{89689292-4352-4F88-B754-02D7962D8BD4}" srcOrd="3" destOrd="0" parTransId="{FBD98914-613A-472B-9B81-81FA82F3DB13}" sibTransId="{B8165D14-6635-4CB7-BD8A-1255BD780A98}"/>
    <dgm:cxn modelId="{42359789-E7D1-4AF2-A0A5-ECB59D51D020}" type="presOf" srcId="{71BD77CF-1960-49C8-8C28-0E2E5D089239}" destId="{794607C7-B4B8-4B0C-B4B5-D86F13E26EAC}" srcOrd="0" destOrd="0" presId="urn:microsoft.com/office/officeart/2005/8/layout/hList7"/>
    <dgm:cxn modelId="{74800902-FDD3-4236-8F0F-71A8FBC56B88}" type="presOf" srcId="{1FA47BA5-1F71-4EA6-A028-EDD427C564B1}" destId="{E9C7A11A-F319-4810-83C6-6FB95D1F9618}" srcOrd="1" destOrd="0" presId="urn:microsoft.com/office/officeart/2005/8/layout/hList7"/>
    <dgm:cxn modelId="{D430B5E7-D21A-4297-BF7A-8E9B1A2BB33E}" type="presOf" srcId="{89689292-4352-4F88-B754-02D7962D8BD4}" destId="{78D1F864-0FE1-45AD-8579-44B35545A36F}" srcOrd="0" destOrd="0" presId="urn:microsoft.com/office/officeart/2005/8/layout/hList7"/>
    <dgm:cxn modelId="{CAA26F63-E438-4391-955D-39DFC27817D4}" type="presParOf" srcId="{6E686593-D9FA-472B-AF30-2F09AB1AECAE}" destId="{546D275C-9D68-4F2A-8A9B-2F28C5BF2656}" srcOrd="0" destOrd="0" presId="urn:microsoft.com/office/officeart/2005/8/layout/hList7"/>
    <dgm:cxn modelId="{72B3E8E3-A8EF-4A6F-B6FF-0304E97461AF}" type="presParOf" srcId="{6E686593-D9FA-472B-AF30-2F09AB1AECAE}" destId="{B9AFC245-52F2-4543-B2A2-34ED9AE8D26E}" srcOrd="1" destOrd="0" presId="urn:microsoft.com/office/officeart/2005/8/layout/hList7"/>
    <dgm:cxn modelId="{1912E047-4785-43A3-8A58-EA91A707F599}" type="presParOf" srcId="{B9AFC245-52F2-4543-B2A2-34ED9AE8D26E}" destId="{0F16D12D-7BB8-449E-88D7-96130459B1BA}" srcOrd="0" destOrd="0" presId="urn:microsoft.com/office/officeart/2005/8/layout/hList7"/>
    <dgm:cxn modelId="{5C867F60-49CD-48C8-B29C-F6636FEF6CD8}" type="presParOf" srcId="{0F16D12D-7BB8-449E-88D7-96130459B1BA}" destId="{4AF2B597-DEE8-4F71-8D1D-EE70C34F03B0}" srcOrd="0" destOrd="0" presId="urn:microsoft.com/office/officeart/2005/8/layout/hList7"/>
    <dgm:cxn modelId="{5CC78C22-669A-486F-8151-26C63E84D0F7}" type="presParOf" srcId="{0F16D12D-7BB8-449E-88D7-96130459B1BA}" destId="{0D77A387-33BB-41B1-9B07-F7A20A5A295F}" srcOrd="1" destOrd="0" presId="urn:microsoft.com/office/officeart/2005/8/layout/hList7"/>
    <dgm:cxn modelId="{020DD832-E121-4934-A231-7C1D426420AC}" type="presParOf" srcId="{0F16D12D-7BB8-449E-88D7-96130459B1BA}" destId="{6F2D0A4D-3BF7-4864-ACC8-9E85E0AA48BD}" srcOrd="2" destOrd="0" presId="urn:microsoft.com/office/officeart/2005/8/layout/hList7"/>
    <dgm:cxn modelId="{41A00707-9AA7-421B-B0D9-7225AB3FEA4B}" type="presParOf" srcId="{0F16D12D-7BB8-449E-88D7-96130459B1BA}" destId="{2C371CBA-A9B5-4F6D-B2AD-D67D71364416}" srcOrd="3" destOrd="0" presId="urn:microsoft.com/office/officeart/2005/8/layout/hList7"/>
    <dgm:cxn modelId="{3FDE1045-2858-46B7-B14E-F379D006629E}" type="presParOf" srcId="{B9AFC245-52F2-4543-B2A2-34ED9AE8D26E}" destId="{794607C7-B4B8-4B0C-B4B5-D86F13E26EAC}" srcOrd="1" destOrd="0" presId="urn:microsoft.com/office/officeart/2005/8/layout/hList7"/>
    <dgm:cxn modelId="{0791581E-EA5D-4642-B5B1-0E08F9BABF88}" type="presParOf" srcId="{B9AFC245-52F2-4543-B2A2-34ED9AE8D26E}" destId="{77DE01C2-9284-4D46-B30D-5C1D3424C57F}" srcOrd="2" destOrd="0" presId="urn:microsoft.com/office/officeart/2005/8/layout/hList7"/>
    <dgm:cxn modelId="{72CF6AE7-5F00-4534-BFDB-83F7824D8F4B}" type="presParOf" srcId="{77DE01C2-9284-4D46-B30D-5C1D3424C57F}" destId="{92ABFD3B-5791-4F41-A0F6-CB812A87EF7C}" srcOrd="0" destOrd="0" presId="urn:microsoft.com/office/officeart/2005/8/layout/hList7"/>
    <dgm:cxn modelId="{A75EF18B-9B9A-403C-BA08-B1A2C31F098E}" type="presParOf" srcId="{77DE01C2-9284-4D46-B30D-5C1D3424C57F}" destId="{BECD73AB-F966-4CDD-BFF3-D037774AD883}" srcOrd="1" destOrd="0" presId="urn:microsoft.com/office/officeart/2005/8/layout/hList7"/>
    <dgm:cxn modelId="{27F09101-F2DC-40C9-857C-BA31BE986F73}" type="presParOf" srcId="{77DE01C2-9284-4D46-B30D-5C1D3424C57F}" destId="{929B8199-791B-48B2-A492-9C9227113965}" srcOrd="2" destOrd="0" presId="urn:microsoft.com/office/officeart/2005/8/layout/hList7"/>
    <dgm:cxn modelId="{ACE50287-7000-4C82-A0F7-74563D4F198D}" type="presParOf" srcId="{77DE01C2-9284-4D46-B30D-5C1D3424C57F}" destId="{B1F4117B-3A2D-4B8F-93F7-79140CE2A7B3}" srcOrd="3" destOrd="0" presId="urn:microsoft.com/office/officeart/2005/8/layout/hList7"/>
    <dgm:cxn modelId="{C14809F8-22DC-45B7-A344-369DE87CF879}" type="presParOf" srcId="{B9AFC245-52F2-4543-B2A2-34ED9AE8D26E}" destId="{89BFE8F6-AC2A-4483-8EA4-7507DCBB99A7}" srcOrd="3" destOrd="0" presId="urn:microsoft.com/office/officeart/2005/8/layout/hList7"/>
    <dgm:cxn modelId="{998BAFB1-CB88-482F-877A-238B3F94CBD2}" type="presParOf" srcId="{B9AFC245-52F2-4543-B2A2-34ED9AE8D26E}" destId="{0862034C-A7AA-4F4D-9E01-FC5002D55B42}" srcOrd="4" destOrd="0" presId="urn:microsoft.com/office/officeart/2005/8/layout/hList7"/>
    <dgm:cxn modelId="{A9868446-2C22-4762-A45C-43BFBBC240FB}" type="presParOf" srcId="{0862034C-A7AA-4F4D-9E01-FC5002D55B42}" destId="{D04C504E-1DA1-4C7C-A89D-A3ECA37A009C}" srcOrd="0" destOrd="0" presId="urn:microsoft.com/office/officeart/2005/8/layout/hList7"/>
    <dgm:cxn modelId="{C27ED96D-4084-410A-ABEC-40A438D3A04D}" type="presParOf" srcId="{0862034C-A7AA-4F4D-9E01-FC5002D55B42}" destId="{E9C7A11A-F319-4810-83C6-6FB95D1F9618}" srcOrd="1" destOrd="0" presId="urn:microsoft.com/office/officeart/2005/8/layout/hList7"/>
    <dgm:cxn modelId="{B7BA95B6-052E-4228-905E-E48182F48622}" type="presParOf" srcId="{0862034C-A7AA-4F4D-9E01-FC5002D55B42}" destId="{75F4A046-D4AC-42C1-B95F-85C4291F4242}" srcOrd="2" destOrd="0" presId="urn:microsoft.com/office/officeart/2005/8/layout/hList7"/>
    <dgm:cxn modelId="{85BB5A12-9A80-49A1-9F6A-ACCBCFB6C7EF}" type="presParOf" srcId="{0862034C-A7AA-4F4D-9E01-FC5002D55B42}" destId="{A2F83A67-A2CC-4D93-B2D8-10B8ED4F8922}" srcOrd="3" destOrd="0" presId="urn:microsoft.com/office/officeart/2005/8/layout/hList7"/>
    <dgm:cxn modelId="{056BFA6B-316C-4E93-8E96-1B2318BBC350}" type="presParOf" srcId="{B9AFC245-52F2-4543-B2A2-34ED9AE8D26E}" destId="{4B3F4265-AA4F-42EF-8438-369C98E154D0}" srcOrd="5" destOrd="0" presId="urn:microsoft.com/office/officeart/2005/8/layout/hList7"/>
    <dgm:cxn modelId="{3E9E0576-83BA-47CC-9855-2C2446A608DE}" type="presParOf" srcId="{B9AFC245-52F2-4543-B2A2-34ED9AE8D26E}" destId="{ECA4C1B8-90E6-4558-958A-03BC2440C81C}" srcOrd="6" destOrd="0" presId="urn:microsoft.com/office/officeart/2005/8/layout/hList7"/>
    <dgm:cxn modelId="{6011B4AC-6975-42F0-BCD6-90C4EB54632B}" type="presParOf" srcId="{ECA4C1B8-90E6-4558-958A-03BC2440C81C}" destId="{78D1F864-0FE1-45AD-8579-44B35545A36F}" srcOrd="0" destOrd="0" presId="urn:microsoft.com/office/officeart/2005/8/layout/hList7"/>
    <dgm:cxn modelId="{EE66A8F3-ECB6-434C-9E2D-03AB49796395}" type="presParOf" srcId="{ECA4C1B8-90E6-4558-958A-03BC2440C81C}" destId="{29EB0EAB-9149-46C4-BBFD-7D061FAD27B1}" srcOrd="1" destOrd="0" presId="urn:microsoft.com/office/officeart/2005/8/layout/hList7"/>
    <dgm:cxn modelId="{1F851A34-592D-427E-BEF2-04D0DB0ACB46}" type="presParOf" srcId="{ECA4C1B8-90E6-4558-958A-03BC2440C81C}" destId="{207499A6-935F-492C-AA79-5B8E235123B9}" srcOrd="2" destOrd="0" presId="urn:microsoft.com/office/officeart/2005/8/layout/hList7"/>
    <dgm:cxn modelId="{95A0727C-52CD-4499-A7FD-C40A402B7F6F}" type="presParOf" srcId="{ECA4C1B8-90E6-4558-958A-03BC2440C81C}" destId="{A26B002C-EC08-43D9-8300-B14746BA844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97AD8C-1995-4348-BA0C-F04CD34B3E53}" type="doc">
      <dgm:prSet loTypeId="urn:microsoft.com/office/officeart/2008/layout/TitledPictureBlocks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78CC1D3-FD52-423C-AE96-EDDAC2CCBB1D}">
      <dgm:prSet custT="1"/>
      <dgm:spPr/>
      <dgm:t>
        <a:bodyPr/>
        <a:lstStyle/>
        <a:p>
          <a:pPr rtl="0"/>
          <a:r>
            <a:rPr lang="zh-TW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室外至少</a:t>
          </a:r>
          <a:r>
            <a:rPr lang="en-US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1</a:t>
          </a:r>
          <a:r>
            <a:rPr lang="zh-TW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公尺</a:t>
          </a:r>
          <a:endParaRPr lang="zh-TW" sz="24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F33F96A0-202F-412E-AF5E-69073790CDB0}" type="parTrans" cxnId="{D69B664E-786C-46A9-B61E-5B24425740C4}">
      <dgm:prSet/>
      <dgm:spPr/>
      <dgm:t>
        <a:bodyPr/>
        <a:lstStyle/>
        <a:p>
          <a:endParaRPr lang="zh-TW" altLang="en-US"/>
        </a:p>
      </dgm:t>
    </dgm:pt>
    <dgm:pt modelId="{911CCDDC-3CC2-4807-B535-A4A0D95F3ADA}" type="sibTrans" cxnId="{D69B664E-786C-46A9-B61E-5B24425740C4}">
      <dgm:prSet/>
      <dgm:spPr/>
      <dgm:t>
        <a:bodyPr/>
        <a:lstStyle/>
        <a:p>
          <a:endParaRPr lang="zh-TW" altLang="en-US"/>
        </a:p>
      </dgm:t>
    </dgm:pt>
    <dgm:pt modelId="{654218D8-C83E-42E4-A035-B4CDA3570366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大約</a:t>
          </a:r>
          <a:r>
            <a:rPr lang="en-US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3</a:t>
          </a:r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個步伐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4B592818-6476-4E05-BCFE-4D85E0CB4356}" type="parTrans" cxnId="{B7DD846A-CCAE-48AE-8AE9-165EAAA04B5C}">
      <dgm:prSet/>
      <dgm:spPr/>
      <dgm:t>
        <a:bodyPr/>
        <a:lstStyle/>
        <a:p>
          <a:endParaRPr lang="zh-TW" altLang="en-US"/>
        </a:p>
      </dgm:t>
    </dgm:pt>
    <dgm:pt modelId="{FAB68D74-7737-44B6-BB09-4D233775E097}" type="sibTrans" cxnId="{B7DD846A-CCAE-48AE-8AE9-165EAAA04B5C}">
      <dgm:prSet/>
      <dgm:spPr/>
      <dgm:t>
        <a:bodyPr/>
        <a:lstStyle/>
        <a:p>
          <a:endParaRPr lang="zh-TW" altLang="en-US"/>
        </a:p>
      </dgm:t>
    </dgm:pt>
    <dgm:pt modelId="{443CA14E-3D52-454A-AFC9-9DFCBC07F751}">
      <dgm:prSet custT="1"/>
      <dgm:spPr/>
      <dgm:t>
        <a:bodyPr/>
        <a:lstStyle/>
        <a:p>
          <a:pPr rtl="0"/>
          <a:r>
            <a:rPr lang="zh-TW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室內至少</a:t>
          </a:r>
          <a:r>
            <a:rPr lang="en-US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1.5</a:t>
          </a:r>
          <a:r>
            <a:rPr lang="zh-TW" sz="24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公尺</a:t>
          </a:r>
          <a:endParaRPr lang="zh-TW" sz="24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C943BD05-FB1F-4ACE-A4AE-BA0308F3EDA9}" type="parTrans" cxnId="{FD48DA58-1314-43B0-B2BE-611650324813}">
      <dgm:prSet/>
      <dgm:spPr/>
      <dgm:t>
        <a:bodyPr/>
        <a:lstStyle/>
        <a:p>
          <a:endParaRPr lang="zh-TW" altLang="en-US"/>
        </a:p>
      </dgm:t>
    </dgm:pt>
    <dgm:pt modelId="{86709EBE-220E-4545-9CB2-2B2FB3197803}" type="sibTrans" cxnId="{FD48DA58-1314-43B0-B2BE-611650324813}">
      <dgm:prSet/>
      <dgm:spPr/>
      <dgm:t>
        <a:bodyPr/>
        <a:lstStyle/>
        <a:p>
          <a:endParaRPr lang="zh-TW" altLang="en-US"/>
        </a:p>
      </dgm:t>
    </dgm:pt>
    <dgm:pt modelId="{75CA9C8C-4F52-46BC-AAEB-C6E8BCBE68A0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大約手臂的兩倍長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80215DB4-082C-40F4-BA68-675D48DB2A07}" type="parTrans" cxnId="{4E76C18F-66D0-4D6F-A4F2-FEFA72C74E94}">
      <dgm:prSet/>
      <dgm:spPr/>
      <dgm:t>
        <a:bodyPr/>
        <a:lstStyle/>
        <a:p>
          <a:endParaRPr lang="zh-TW" altLang="en-US"/>
        </a:p>
      </dgm:t>
    </dgm:pt>
    <dgm:pt modelId="{44CCCB83-FAE2-423A-884F-280435024D6A}" type="sibTrans" cxnId="{4E76C18F-66D0-4D6F-A4F2-FEFA72C74E94}">
      <dgm:prSet/>
      <dgm:spPr/>
      <dgm:t>
        <a:bodyPr/>
        <a:lstStyle/>
        <a:p>
          <a:endParaRPr lang="zh-TW" altLang="en-US"/>
        </a:p>
      </dgm:t>
    </dgm:pt>
    <dgm:pt modelId="{B02B9222-DBDC-4706-89A5-92E97E0838B1}" type="pres">
      <dgm:prSet presAssocID="{7A97AD8C-1995-4348-BA0C-F04CD34B3E53}" presName="rootNode" presStyleCnt="0">
        <dgm:presLayoutVars>
          <dgm:chMax/>
          <dgm:chPref/>
          <dgm:dir/>
          <dgm:animLvl val="lvl"/>
        </dgm:presLayoutVars>
      </dgm:prSet>
      <dgm:spPr/>
    </dgm:pt>
    <dgm:pt modelId="{1A2BEA84-9193-4B37-866B-3B75C76A9659}" type="pres">
      <dgm:prSet presAssocID="{A78CC1D3-FD52-423C-AE96-EDDAC2CCBB1D}" presName="composite" presStyleCnt="0"/>
      <dgm:spPr/>
    </dgm:pt>
    <dgm:pt modelId="{FF84149F-9AFB-4268-A848-51274829F097}" type="pres">
      <dgm:prSet presAssocID="{A78CC1D3-FD52-423C-AE96-EDDAC2CCBB1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BD3C288-4B12-4177-B019-DAF6748B7C4C}" type="pres">
      <dgm:prSet presAssocID="{A78CC1D3-FD52-423C-AE96-EDDAC2CCBB1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EE17CB-9820-40AB-BCEE-A154AE89968C}" type="pres">
      <dgm:prSet presAssocID="{A78CC1D3-FD52-423C-AE96-EDDAC2CCBB1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4F0795A-2EF6-413B-9A09-9E7CE781D9FD}" type="pres">
      <dgm:prSet presAssocID="{911CCDDC-3CC2-4807-B535-A4A0D95F3ADA}" presName="sibTrans" presStyleCnt="0"/>
      <dgm:spPr/>
    </dgm:pt>
    <dgm:pt modelId="{B7C469AA-E7CC-49FE-857C-CE7C8842527A}" type="pres">
      <dgm:prSet presAssocID="{443CA14E-3D52-454A-AFC9-9DFCBC07F751}" presName="composite" presStyleCnt="0"/>
      <dgm:spPr/>
    </dgm:pt>
    <dgm:pt modelId="{82C636E1-AE2D-448F-BFF8-0A283B33C73B}" type="pres">
      <dgm:prSet presAssocID="{443CA14E-3D52-454A-AFC9-9DFCBC07F75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462E442-8BA5-4480-825F-97833055CEA6}" type="pres">
      <dgm:prSet presAssocID="{443CA14E-3D52-454A-AFC9-9DFCBC07F75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71C9E0-FDBB-4B23-9936-F92576C67B06}" type="pres">
      <dgm:prSet presAssocID="{443CA14E-3D52-454A-AFC9-9DFCBC07F75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D48DA58-1314-43B0-B2BE-611650324813}" srcId="{7A97AD8C-1995-4348-BA0C-F04CD34B3E53}" destId="{443CA14E-3D52-454A-AFC9-9DFCBC07F751}" srcOrd="1" destOrd="0" parTransId="{C943BD05-FB1F-4ACE-A4AE-BA0308F3EDA9}" sibTransId="{86709EBE-220E-4545-9CB2-2B2FB3197803}"/>
    <dgm:cxn modelId="{4E76C18F-66D0-4D6F-A4F2-FEFA72C74E94}" srcId="{443CA14E-3D52-454A-AFC9-9DFCBC07F751}" destId="{75CA9C8C-4F52-46BC-AAEB-C6E8BCBE68A0}" srcOrd="0" destOrd="0" parTransId="{80215DB4-082C-40F4-BA68-675D48DB2A07}" sibTransId="{44CCCB83-FAE2-423A-884F-280435024D6A}"/>
    <dgm:cxn modelId="{D69B664E-786C-46A9-B61E-5B24425740C4}" srcId="{7A97AD8C-1995-4348-BA0C-F04CD34B3E53}" destId="{A78CC1D3-FD52-423C-AE96-EDDAC2CCBB1D}" srcOrd="0" destOrd="0" parTransId="{F33F96A0-202F-412E-AF5E-69073790CDB0}" sibTransId="{911CCDDC-3CC2-4807-B535-A4A0D95F3ADA}"/>
    <dgm:cxn modelId="{D9776089-1971-4D96-B151-9DC5D4BA098C}" type="presOf" srcId="{654218D8-C83E-42E4-A035-B4CDA3570366}" destId="{31EE17CB-9820-40AB-BCEE-A154AE89968C}" srcOrd="0" destOrd="0" presId="urn:microsoft.com/office/officeart/2008/layout/TitledPictureBlocks"/>
    <dgm:cxn modelId="{8D21502E-152B-410A-AE9D-97E97E42329D}" type="presOf" srcId="{75CA9C8C-4F52-46BC-AAEB-C6E8BCBE68A0}" destId="{2871C9E0-FDBB-4B23-9936-F92576C67B06}" srcOrd="0" destOrd="0" presId="urn:microsoft.com/office/officeart/2008/layout/TitledPictureBlocks"/>
    <dgm:cxn modelId="{B7DD846A-CCAE-48AE-8AE9-165EAAA04B5C}" srcId="{A78CC1D3-FD52-423C-AE96-EDDAC2CCBB1D}" destId="{654218D8-C83E-42E4-A035-B4CDA3570366}" srcOrd="0" destOrd="0" parTransId="{4B592818-6476-4E05-BCFE-4D85E0CB4356}" sibTransId="{FAB68D74-7737-44B6-BB09-4D233775E097}"/>
    <dgm:cxn modelId="{38CB2856-4E72-4B4D-A2D4-877E4FA67637}" type="presOf" srcId="{A78CC1D3-FD52-423C-AE96-EDDAC2CCBB1D}" destId="{FF84149F-9AFB-4268-A848-51274829F097}" srcOrd="0" destOrd="0" presId="urn:microsoft.com/office/officeart/2008/layout/TitledPictureBlocks"/>
    <dgm:cxn modelId="{EA81252B-EA1E-4331-A3A1-388BE1AF79C1}" type="presOf" srcId="{7A97AD8C-1995-4348-BA0C-F04CD34B3E53}" destId="{B02B9222-DBDC-4706-89A5-92E97E0838B1}" srcOrd="0" destOrd="0" presId="urn:microsoft.com/office/officeart/2008/layout/TitledPictureBlocks"/>
    <dgm:cxn modelId="{F02C83E8-8585-4491-8D2A-323BA65D7E9E}" type="presOf" srcId="{443CA14E-3D52-454A-AFC9-9DFCBC07F751}" destId="{82C636E1-AE2D-448F-BFF8-0A283B33C73B}" srcOrd="0" destOrd="0" presId="urn:microsoft.com/office/officeart/2008/layout/TitledPictureBlocks"/>
    <dgm:cxn modelId="{880D8C85-3710-4798-90CB-2B48C39F5FBE}" type="presParOf" srcId="{B02B9222-DBDC-4706-89A5-92E97E0838B1}" destId="{1A2BEA84-9193-4B37-866B-3B75C76A9659}" srcOrd="0" destOrd="0" presId="urn:microsoft.com/office/officeart/2008/layout/TitledPictureBlocks"/>
    <dgm:cxn modelId="{8B9C4A7D-73FF-4A04-81E8-22D09CB5D76B}" type="presParOf" srcId="{1A2BEA84-9193-4B37-866B-3B75C76A9659}" destId="{FF84149F-9AFB-4268-A848-51274829F097}" srcOrd="0" destOrd="0" presId="urn:microsoft.com/office/officeart/2008/layout/TitledPictureBlocks"/>
    <dgm:cxn modelId="{6729CAAD-DCF3-44F0-9857-59244535C406}" type="presParOf" srcId="{1A2BEA84-9193-4B37-866B-3B75C76A9659}" destId="{9BD3C288-4B12-4177-B019-DAF6748B7C4C}" srcOrd="1" destOrd="0" presId="urn:microsoft.com/office/officeart/2008/layout/TitledPictureBlocks"/>
    <dgm:cxn modelId="{61E00758-8536-45BD-9339-F4A43AA02CAC}" type="presParOf" srcId="{1A2BEA84-9193-4B37-866B-3B75C76A9659}" destId="{31EE17CB-9820-40AB-BCEE-A154AE89968C}" srcOrd="2" destOrd="0" presId="urn:microsoft.com/office/officeart/2008/layout/TitledPictureBlocks"/>
    <dgm:cxn modelId="{421D0A05-931A-4E8F-B311-DD1F67976BC0}" type="presParOf" srcId="{B02B9222-DBDC-4706-89A5-92E97E0838B1}" destId="{C4F0795A-2EF6-413B-9A09-9E7CE781D9FD}" srcOrd="1" destOrd="0" presId="urn:microsoft.com/office/officeart/2008/layout/TitledPictureBlocks"/>
    <dgm:cxn modelId="{8BE9C597-9239-4488-8F5E-B13592D1077C}" type="presParOf" srcId="{B02B9222-DBDC-4706-89A5-92E97E0838B1}" destId="{B7C469AA-E7CC-49FE-857C-CE7C8842527A}" srcOrd="2" destOrd="0" presId="urn:microsoft.com/office/officeart/2008/layout/TitledPictureBlocks"/>
    <dgm:cxn modelId="{3E6DFF0E-D5A3-447F-98E2-AA0958CF9A76}" type="presParOf" srcId="{B7C469AA-E7CC-49FE-857C-CE7C8842527A}" destId="{82C636E1-AE2D-448F-BFF8-0A283B33C73B}" srcOrd="0" destOrd="0" presId="urn:microsoft.com/office/officeart/2008/layout/TitledPictureBlocks"/>
    <dgm:cxn modelId="{FDC36644-D5AC-4F47-AF16-FBA1BAD5C8F4}" type="presParOf" srcId="{B7C469AA-E7CC-49FE-857C-CE7C8842527A}" destId="{5462E442-8BA5-4480-825F-97833055CEA6}" srcOrd="1" destOrd="0" presId="urn:microsoft.com/office/officeart/2008/layout/TitledPictureBlocks"/>
    <dgm:cxn modelId="{8C105C5D-B9E2-4A27-821B-4D49880E7E2F}" type="presParOf" srcId="{B7C469AA-E7CC-49FE-857C-CE7C8842527A}" destId="{2871C9E0-FDBB-4B23-9936-F92576C67B0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E8CA1B-7D5F-4BD9-9631-1CFBD81E3996}" type="doc">
      <dgm:prSet loTypeId="urn:microsoft.com/office/officeart/2005/8/layout/radial2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613A375-3F83-40C4-A1C5-FB77116909B6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衛福部疾管署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2DCE95E-5909-4B5B-98DF-8DB46029DA83}" type="parTrans" cxnId="{676E96D2-1AE4-4C79-9049-279B534E8ED9}">
      <dgm:prSet/>
      <dgm:spPr/>
      <dgm:t>
        <a:bodyPr/>
        <a:lstStyle/>
        <a:p>
          <a:endParaRPr lang="zh-TW" altLang="en-US"/>
        </a:p>
      </dgm:t>
    </dgm:pt>
    <dgm:pt modelId="{495EEDDC-EC65-4906-A97A-91037A75B2FD}" type="sibTrans" cxnId="{676E96D2-1AE4-4C79-9049-279B534E8ED9}">
      <dgm:prSet/>
      <dgm:spPr/>
      <dgm:t>
        <a:bodyPr/>
        <a:lstStyle/>
        <a:p>
          <a:endParaRPr lang="zh-TW" altLang="en-US"/>
        </a:p>
      </dgm:t>
    </dgm:pt>
    <dgm:pt modelId="{C36AC499-C4EB-4C47-B1AF-86567A9C11BF}">
      <dgm:prSet/>
      <dgm:spPr/>
      <dgm:t>
        <a:bodyPr/>
        <a:lstStyle/>
        <a:p>
          <a:pPr rtl="0"/>
          <a:r>
            <a:rPr lang="zh-TW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掌握最新疫情</a:t>
          </a:r>
          <a:endParaRPr lang="zh-TW" dirty="0">
            <a:solidFill>
              <a:schemeClr val="accent6">
                <a:lumMod val="20000"/>
                <a:lumOff val="8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33050DD9-01E0-4FDC-951D-27A0FBCBD952}" type="parTrans" cxnId="{27D6C014-984A-4262-B867-BC9AD37D8A6F}">
      <dgm:prSet/>
      <dgm:spPr/>
      <dgm:t>
        <a:bodyPr/>
        <a:lstStyle/>
        <a:p>
          <a:endParaRPr lang="zh-TW" altLang="en-US"/>
        </a:p>
      </dgm:t>
    </dgm:pt>
    <dgm:pt modelId="{EA521DA6-43BC-425C-8555-E899A453938F}" type="sibTrans" cxnId="{27D6C014-984A-4262-B867-BC9AD37D8A6F}">
      <dgm:prSet/>
      <dgm:spPr/>
      <dgm:t>
        <a:bodyPr/>
        <a:lstStyle/>
        <a:p>
          <a:endParaRPr lang="zh-TW" altLang="en-US"/>
        </a:p>
      </dgm:t>
    </dgm:pt>
    <dgm:pt modelId="{6F85B4CF-1937-4439-905B-E3605763F55F}">
      <dgm:prSet/>
      <dgm:spPr/>
      <dgm:t>
        <a:bodyPr/>
        <a:lstStyle/>
        <a:p>
          <a:pPr rtl="0"/>
          <a:r>
            <a:rPr lang="zh-TW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了解防疫議題</a:t>
          </a:r>
          <a:endParaRPr lang="zh-TW" dirty="0">
            <a:solidFill>
              <a:schemeClr val="accent6">
                <a:lumMod val="20000"/>
                <a:lumOff val="8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A8E17740-2338-4256-B360-45F09D04D14D}" type="parTrans" cxnId="{B6E45043-BB2F-4A10-918B-1B5B1F8A9347}">
      <dgm:prSet/>
      <dgm:spPr/>
      <dgm:t>
        <a:bodyPr/>
        <a:lstStyle/>
        <a:p>
          <a:endParaRPr lang="zh-TW" altLang="en-US"/>
        </a:p>
      </dgm:t>
    </dgm:pt>
    <dgm:pt modelId="{6A28BA61-8C95-46B7-8541-DCCF5D324616}" type="sibTrans" cxnId="{B6E45043-BB2F-4A10-918B-1B5B1F8A9347}">
      <dgm:prSet/>
      <dgm:spPr/>
      <dgm:t>
        <a:bodyPr/>
        <a:lstStyle/>
        <a:p>
          <a:endParaRPr lang="zh-TW" altLang="en-US"/>
        </a:p>
      </dgm:t>
    </dgm:pt>
    <dgm:pt modelId="{E5373E11-C919-41A6-A66D-28C69216761E}">
      <dgm:prSet/>
      <dgm:spPr/>
      <dgm:t>
        <a:bodyPr/>
        <a:lstStyle/>
        <a:p>
          <a:pPr rtl="0"/>
          <a:r>
            <a:rPr lang="zh-TW" dirty="0" smtClean="0">
              <a:solidFill>
                <a:schemeClr val="accent1">
                  <a:lumMod val="40000"/>
                  <a:lumOff val="6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防疫小測驗</a:t>
          </a:r>
          <a:endParaRPr lang="zh-TW" dirty="0">
            <a:solidFill>
              <a:schemeClr val="accent1">
                <a:lumMod val="40000"/>
                <a:lumOff val="6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AA41DBA-414E-449C-BD3D-F83AAC5997EA}" type="parTrans" cxnId="{62B2FA4F-8061-4B9A-9D07-3B64BEBE60B3}">
      <dgm:prSet/>
      <dgm:spPr/>
      <dgm:t>
        <a:bodyPr/>
        <a:lstStyle/>
        <a:p>
          <a:endParaRPr lang="zh-TW" altLang="en-US"/>
        </a:p>
      </dgm:t>
    </dgm:pt>
    <dgm:pt modelId="{9FB788AB-3C15-4BDC-A5C9-5673543181ED}" type="sibTrans" cxnId="{62B2FA4F-8061-4B9A-9D07-3B64BEBE60B3}">
      <dgm:prSet/>
      <dgm:spPr/>
      <dgm:t>
        <a:bodyPr/>
        <a:lstStyle/>
        <a:p>
          <a:endParaRPr lang="zh-TW" altLang="en-US"/>
        </a:p>
      </dgm:t>
    </dgm:pt>
    <dgm:pt modelId="{B7D7DC9D-873F-4638-B659-DF4F75F7EB25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你的防疫觀念正確嗎？</a:t>
          </a:r>
          <a:endParaRPr lang="zh-TW" dirty="0">
            <a:solidFill>
              <a:srgbClr val="0070C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2A23DE80-89FE-48A9-AE4A-238C7B27DC71}" type="parTrans" cxnId="{F1E3C0C8-C01F-4445-8C9B-CC1D401EDE7D}">
      <dgm:prSet/>
      <dgm:spPr/>
      <dgm:t>
        <a:bodyPr/>
        <a:lstStyle/>
        <a:p>
          <a:endParaRPr lang="zh-TW" altLang="en-US"/>
        </a:p>
      </dgm:t>
    </dgm:pt>
    <dgm:pt modelId="{5678B128-73B7-4E10-AFC7-765BA8C071CC}" type="sibTrans" cxnId="{F1E3C0C8-C01F-4445-8C9B-CC1D401EDE7D}">
      <dgm:prSet/>
      <dgm:spPr/>
      <dgm:t>
        <a:bodyPr/>
        <a:lstStyle/>
        <a:p>
          <a:endParaRPr lang="zh-TW" altLang="en-US"/>
        </a:p>
      </dgm:t>
    </dgm:pt>
    <dgm:pt modelId="{F2E76115-7D1E-4068-8897-D53DB57C64A3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擊敗新冠病毒，健康久久！</a:t>
          </a:r>
          <a:endParaRPr lang="zh-TW" dirty="0">
            <a:solidFill>
              <a:srgbClr val="0070C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67BDB01D-EA72-4AC6-A6E0-A898B1F51A67}" type="parTrans" cxnId="{EC9BB9EE-97A2-4F94-8090-77E121209B57}">
      <dgm:prSet/>
      <dgm:spPr/>
      <dgm:t>
        <a:bodyPr/>
        <a:lstStyle/>
        <a:p>
          <a:endParaRPr lang="zh-TW" altLang="en-US"/>
        </a:p>
      </dgm:t>
    </dgm:pt>
    <dgm:pt modelId="{84F23167-95BF-4C15-8833-DBE6CA29CD9B}" type="sibTrans" cxnId="{EC9BB9EE-97A2-4F94-8090-77E121209B57}">
      <dgm:prSet/>
      <dgm:spPr/>
      <dgm:t>
        <a:bodyPr/>
        <a:lstStyle/>
        <a:p>
          <a:endParaRPr lang="zh-TW" altLang="en-US"/>
        </a:p>
      </dgm:t>
    </dgm:pt>
    <dgm:pt modelId="{AFCFE470-4D9D-46FA-B0DF-116EC172CD6F}">
      <dgm:prSet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防疫影片：</a:t>
          </a:r>
          <a:endParaRPr lang="zh-TW" altLang="en-US" dirty="0">
            <a:solidFill>
              <a:srgbClr val="FFC00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604CD137-BB24-421E-A326-B7B5ABE1BA84}" type="parTrans" cxnId="{B57C2988-EB35-4793-BAAA-F5CB491CA63C}">
      <dgm:prSet/>
      <dgm:spPr/>
      <dgm:t>
        <a:bodyPr/>
        <a:lstStyle/>
        <a:p>
          <a:endParaRPr lang="zh-TW" altLang="en-US"/>
        </a:p>
      </dgm:t>
    </dgm:pt>
    <dgm:pt modelId="{B2FF0694-ED46-46DF-81B2-906A32D0C410}" type="sibTrans" cxnId="{B57C2988-EB35-4793-BAAA-F5CB491CA63C}">
      <dgm:prSet/>
      <dgm:spPr/>
      <dgm:t>
        <a:bodyPr/>
        <a:lstStyle/>
        <a:p>
          <a:endParaRPr lang="zh-TW" altLang="en-US"/>
        </a:p>
      </dgm:t>
    </dgm:pt>
    <dgm:pt modelId="{CE9AAB66-2BDF-4F7D-A795-685870A597BA}">
      <dgm:prSet/>
      <dgm:spPr/>
      <dgm:t>
        <a:bodyPr/>
        <a:lstStyle/>
        <a:p>
          <a:r>
            <a:rPr lang="zh-TW" alt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觀賞防疫影片</a:t>
          </a:r>
          <a:endParaRPr lang="zh-TW" altLang="en-US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9987492D-2070-4236-B2F0-12B8F2E011CD}" type="parTrans" cxnId="{3D1ACB9C-608A-4010-B4A4-519036E83F38}">
      <dgm:prSet/>
      <dgm:spPr/>
      <dgm:t>
        <a:bodyPr/>
        <a:lstStyle/>
        <a:p>
          <a:endParaRPr lang="zh-TW" altLang="en-US"/>
        </a:p>
      </dgm:t>
    </dgm:pt>
    <dgm:pt modelId="{CA77BAF5-2126-48A7-9037-4ABE70810568}" type="sibTrans" cxnId="{3D1ACB9C-608A-4010-B4A4-519036E83F38}">
      <dgm:prSet/>
      <dgm:spPr/>
      <dgm:t>
        <a:bodyPr/>
        <a:lstStyle/>
        <a:p>
          <a:endParaRPr lang="zh-TW" altLang="en-US"/>
        </a:p>
      </dgm:t>
    </dgm:pt>
    <dgm:pt modelId="{457003B3-6F49-4AC4-ABAB-F39162227767}">
      <dgm:prSet/>
      <dgm:spPr/>
      <dgm:t>
        <a:bodyPr/>
        <a:lstStyle/>
        <a:p>
          <a:r>
            <a:rPr lang="zh-TW" alt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照顧自己，愛護家人</a:t>
          </a:r>
          <a:endParaRPr lang="zh-TW" altLang="en-US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C4795D37-FA49-428C-B035-1C43E63A18B6}" type="parTrans" cxnId="{F46B47A1-47DD-4D91-BA75-116C3D3AB5B3}">
      <dgm:prSet/>
      <dgm:spPr/>
      <dgm:t>
        <a:bodyPr/>
        <a:lstStyle/>
        <a:p>
          <a:endParaRPr lang="zh-TW" altLang="en-US"/>
        </a:p>
      </dgm:t>
    </dgm:pt>
    <dgm:pt modelId="{2C69FF8B-C22A-4F4F-A97C-D3010870C268}" type="sibTrans" cxnId="{F46B47A1-47DD-4D91-BA75-116C3D3AB5B3}">
      <dgm:prSet/>
      <dgm:spPr/>
      <dgm:t>
        <a:bodyPr/>
        <a:lstStyle/>
        <a:p>
          <a:endParaRPr lang="zh-TW" altLang="en-US"/>
        </a:p>
      </dgm:t>
    </dgm:pt>
    <dgm:pt modelId="{EA51D73E-B7B1-47C9-A18C-ACF11E31B56D}" type="pres">
      <dgm:prSet presAssocID="{5DE8CA1B-7D5F-4BD9-9631-1CFBD81E399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B61495B-8140-42BB-8515-DF0033E7E0F0}" type="pres">
      <dgm:prSet presAssocID="{5DE8CA1B-7D5F-4BD9-9631-1CFBD81E3996}" presName="cycle" presStyleCnt="0"/>
      <dgm:spPr/>
    </dgm:pt>
    <dgm:pt modelId="{EC55A9ED-3352-4818-932B-FC8FFBBEDBE1}" type="pres">
      <dgm:prSet presAssocID="{5DE8CA1B-7D5F-4BD9-9631-1CFBD81E3996}" presName="centerShape" presStyleCnt="0"/>
      <dgm:spPr/>
    </dgm:pt>
    <dgm:pt modelId="{A61ED052-A9FE-45BE-88FC-415F12CC0117}" type="pres">
      <dgm:prSet presAssocID="{5DE8CA1B-7D5F-4BD9-9631-1CFBD81E3996}" presName="connSite" presStyleLbl="node1" presStyleIdx="0" presStyleCnt="4"/>
      <dgm:spPr/>
    </dgm:pt>
    <dgm:pt modelId="{BF6DC62C-8EE1-4657-BEB6-2BA5AF942D0A}" type="pres">
      <dgm:prSet presAssocID="{5DE8CA1B-7D5F-4BD9-9631-1CFBD81E3996}" presName="visible" presStyleLbl="node1" presStyleIdx="0" presStyleCnt="4" custLinFactNeighborX="-60" custLinFactNeighborY="-34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C5AB4D-F38D-46DA-87A4-E676D0206485}" type="pres">
      <dgm:prSet presAssocID="{C2DCE95E-5909-4B5B-98DF-8DB46029DA83}" presName="Name25" presStyleLbl="parChTrans1D1" presStyleIdx="0" presStyleCnt="3"/>
      <dgm:spPr/>
    </dgm:pt>
    <dgm:pt modelId="{D7F44FC9-8065-4639-8AD0-B526CAF9A399}" type="pres">
      <dgm:prSet presAssocID="{4613A375-3F83-40C4-A1C5-FB77116909B6}" presName="node" presStyleCnt="0"/>
      <dgm:spPr/>
    </dgm:pt>
    <dgm:pt modelId="{35AD4E03-578D-40CA-8571-D35A44142477}" type="pres">
      <dgm:prSet presAssocID="{4613A375-3F83-40C4-A1C5-FB77116909B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844ECC8-B371-4CE3-A278-DE3B5AE1B62E}" type="pres">
      <dgm:prSet presAssocID="{4613A375-3F83-40C4-A1C5-FB77116909B6}" presName="childNode" presStyleLbl="revTx" presStyleIdx="0" presStyleCnt="3">
        <dgm:presLayoutVars>
          <dgm:bulletEnabled val="1"/>
        </dgm:presLayoutVars>
      </dgm:prSet>
      <dgm:spPr/>
    </dgm:pt>
    <dgm:pt modelId="{0888A95E-985B-4230-AEFC-3E329D41A237}" type="pres">
      <dgm:prSet presAssocID="{DAA41DBA-414E-449C-BD3D-F83AAC5997EA}" presName="Name25" presStyleLbl="parChTrans1D1" presStyleIdx="1" presStyleCnt="3"/>
      <dgm:spPr/>
    </dgm:pt>
    <dgm:pt modelId="{BEE9B208-E1A5-408E-86D7-F183E4988BF8}" type="pres">
      <dgm:prSet presAssocID="{E5373E11-C919-41A6-A66D-28C69216761E}" presName="node" presStyleCnt="0"/>
      <dgm:spPr/>
    </dgm:pt>
    <dgm:pt modelId="{85347658-DEE4-4526-892B-399B0AC2802A}" type="pres">
      <dgm:prSet presAssocID="{E5373E11-C919-41A6-A66D-28C69216761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80B5D60-6C9E-4174-9625-7850C09484D0}" type="pres">
      <dgm:prSet presAssocID="{E5373E11-C919-41A6-A66D-28C69216761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821AAC-1BAB-42F6-AA61-11BDE0C21646}" type="pres">
      <dgm:prSet presAssocID="{604CD137-BB24-421E-A326-B7B5ABE1BA84}" presName="Name25" presStyleLbl="parChTrans1D1" presStyleIdx="2" presStyleCnt="3"/>
      <dgm:spPr/>
    </dgm:pt>
    <dgm:pt modelId="{9A7E2C94-01CE-48A7-B342-4FD88F12E5B8}" type="pres">
      <dgm:prSet presAssocID="{AFCFE470-4D9D-46FA-B0DF-116EC172CD6F}" presName="node" presStyleCnt="0"/>
      <dgm:spPr/>
    </dgm:pt>
    <dgm:pt modelId="{DBC33DE5-22F6-4A34-81B2-74327A61BE23}" type="pres">
      <dgm:prSet presAssocID="{AFCFE470-4D9D-46FA-B0DF-116EC172CD6F}" presName="parentNode" presStyleLbl="node1" presStyleIdx="3" presStyleCnt="4" custLinFactNeighborX="1450" custLinFactNeighborY="992">
        <dgm:presLayoutVars>
          <dgm:chMax val="1"/>
          <dgm:bulletEnabled val="1"/>
        </dgm:presLayoutVars>
      </dgm:prSet>
      <dgm:spPr/>
    </dgm:pt>
    <dgm:pt modelId="{B5079194-5637-42AB-91D8-982533E9D7AB}" type="pres">
      <dgm:prSet presAssocID="{AFCFE470-4D9D-46FA-B0DF-116EC172CD6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A5944C0-662E-45BA-85C2-8E6B54E5E1CA}" type="presOf" srcId="{E5373E11-C919-41A6-A66D-28C69216761E}" destId="{85347658-DEE4-4526-892B-399B0AC2802A}" srcOrd="0" destOrd="0" presId="urn:microsoft.com/office/officeart/2005/8/layout/radial2"/>
    <dgm:cxn modelId="{676E96D2-1AE4-4C79-9049-279B534E8ED9}" srcId="{5DE8CA1B-7D5F-4BD9-9631-1CFBD81E3996}" destId="{4613A375-3F83-40C4-A1C5-FB77116909B6}" srcOrd="0" destOrd="0" parTransId="{C2DCE95E-5909-4B5B-98DF-8DB46029DA83}" sibTransId="{495EEDDC-EC65-4906-A97A-91037A75B2FD}"/>
    <dgm:cxn modelId="{B57C2988-EB35-4793-BAAA-F5CB491CA63C}" srcId="{5DE8CA1B-7D5F-4BD9-9631-1CFBD81E3996}" destId="{AFCFE470-4D9D-46FA-B0DF-116EC172CD6F}" srcOrd="2" destOrd="0" parTransId="{604CD137-BB24-421E-A326-B7B5ABE1BA84}" sibTransId="{B2FF0694-ED46-46DF-81B2-906A32D0C410}"/>
    <dgm:cxn modelId="{62B2FA4F-8061-4B9A-9D07-3B64BEBE60B3}" srcId="{5DE8CA1B-7D5F-4BD9-9631-1CFBD81E3996}" destId="{E5373E11-C919-41A6-A66D-28C69216761E}" srcOrd="1" destOrd="0" parTransId="{DAA41DBA-414E-449C-BD3D-F83AAC5997EA}" sibTransId="{9FB788AB-3C15-4BDC-A5C9-5673543181ED}"/>
    <dgm:cxn modelId="{C44D2294-1A49-492D-ACFA-41F7F5CEBED6}" type="presOf" srcId="{F2E76115-7D1E-4068-8897-D53DB57C64A3}" destId="{580B5D60-6C9E-4174-9625-7850C09484D0}" srcOrd="0" destOrd="1" presId="urn:microsoft.com/office/officeart/2005/8/layout/radial2"/>
    <dgm:cxn modelId="{B2463557-897B-4D2D-9BA2-10119C27C65E}" type="presOf" srcId="{604CD137-BB24-421E-A326-B7B5ABE1BA84}" destId="{42821AAC-1BAB-42F6-AA61-11BDE0C21646}" srcOrd="0" destOrd="0" presId="urn:microsoft.com/office/officeart/2005/8/layout/radial2"/>
    <dgm:cxn modelId="{F1E3C0C8-C01F-4445-8C9B-CC1D401EDE7D}" srcId="{E5373E11-C919-41A6-A66D-28C69216761E}" destId="{B7D7DC9D-873F-4638-B659-DF4F75F7EB25}" srcOrd="0" destOrd="0" parTransId="{2A23DE80-89FE-48A9-AE4A-238C7B27DC71}" sibTransId="{5678B128-73B7-4E10-AFC7-765BA8C071CC}"/>
    <dgm:cxn modelId="{9F4F230D-2946-4DBD-ACB7-E9BEBE0669C1}" type="presOf" srcId="{4613A375-3F83-40C4-A1C5-FB77116909B6}" destId="{35AD4E03-578D-40CA-8571-D35A44142477}" srcOrd="0" destOrd="0" presId="urn:microsoft.com/office/officeart/2005/8/layout/radial2"/>
    <dgm:cxn modelId="{27D6C014-984A-4262-B867-BC9AD37D8A6F}" srcId="{4613A375-3F83-40C4-A1C5-FB77116909B6}" destId="{C36AC499-C4EB-4C47-B1AF-86567A9C11BF}" srcOrd="0" destOrd="0" parTransId="{33050DD9-01E0-4FDC-951D-27A0FBCBD952}" sibTransId="{EA521DA6-43BC-425C-8555-E899A453938F}"/>
    <dgm:cxn modelId="{E8534447-40F2-425C-AF72-7516EA5FEBFF}" type="presOf" srcId="{DAA41DBA-414E-449C-BD3D-F83AAC5997EA}" destId="{0888A95E-985B-4230-AEFC-3E329D41A237}" srcOrd="0" destOrd="0" presId="urn:microsoft.com/office/officeart/2005/8/layout/radial2"/>
    <dgm:cxn modelId="{3EFB5C1B-8C44-4C97-B793-8831A742E48E}" type="presOf" srcId="{5DE8CA1B-7D5F-4BD9-9631-1CFBD81E3996}" destId="{EA51D73E-B7B1-47C9-A18C-ACF11E31B56D}" srcOrd="0" destOrd="0" presId="urn:microsoft.com/office/officeart/2005/8/layout/radial2"/>
    <dgm:cxn modelId="{CAE8E015-DE68-4A37-806B-2B6C77543B87}" type="presOf" srcId="{CE9AAB66-2BDF-4F7D-A795-685870A597BA}" destId="{B5079194-5637-42AB-91D8-982533E9D7AB}" srcOrd="0" destOrd="0" presId="urn:microsoft.com/office/officeart/2005/8/layout/radial2"/>
    <dgm:cxn modelId="{D99E6CEE-80A5-4D71-9662-EA652F32B14A}" type="presOf" srcId="{457003B3-6F49-4AC4-ABAB-F39162227767}" destId="{B5079194-5637-42AB-91D8-982533E9D7AB}" srcOrd="0" destOrd="1" presId="urn:microsoft.com/office/officeart/2005/8/layout/radial2"/>
    <dgm:cxn modelId="{47B2F7BD-795D-4980-8E7D-807783E365B8}" type="presOf" srcId="{B7D7DC9D-873F-4638-B659-DF4F75F7EB25}" destId="{580B5D60-6C9E-4174-9625-7850C09484D0}" srcOrd="0" destOrd="0" presId="urn:microsoft.com/office/officeart/2005/8/layout/radial2"/>
    <dgm:cxn modelId="{B6E45043-BB2F-4A10-918B-1B5B1F8A9347}" srcId="{4613A375-3F83-40C4-A1C5-FB77116909B6}" destId="{6F85B4CF-1937-4439-905B-E3605763F55F}" srcOrd="1" destOrd="0" parTransId="{A8E17740-2338-4256-B360-45F09D04D14D}" sibTransId="{6A28BA61-8C95-46B7-8541-DCCF5D324616}"/>
    <dgm:cxn modelId="{3D1ACB9C-608A-4010-B4A4-519036E83F38}" srcId="{AFCFE470-4D9D-46FA-B0DF-116EC172CD6F}" destId="{CE9AAB66-2BDF-4F7D-A795-685870A597BA}" srcOrd="0" destOrd="0" parTransId="{9987492D-2070-4236-B2F0-12B8F2E011CD}" sibTransId="{CA77BAF5-2126-48A7-9037-4ABE70810568}"/>
    <dgm:cxn modelId="{6A26CCE4-FC75-4128-8159-0BBC3E3545A3}" type="presOf" srcId="{C36AC499-C4EB-4C47-B1AF-86567A9C11BF}" destId="{C844ECC8-B371-4CE3-A278-DE3B5AE1B62E}" srcOrd="0" destOrd="0" presId="urn:microsoft.com/office/officeart/2005/8/layout/radial2"/>
    <dgm:cxn modelId="{F46B47A1-47DD-4D91-BA75-116C3D3AB5B3}" srcId="{CE9AAB66-2BDF-4F7D-A795-685870A597BA}" destId="{457003B3-6F49-4AC4-ABAB-F39162227767}" srcOrd="0" destOrd="0" parTransId="{C4795D37-FA49-428C-B035-1C43E63A18B6}" sibTransId="{2C69FF8B-C22A-4F4F-A97C-D3010870C268}"/>
    <dgm:cxn modelId="{212486EC-5837-4DE8-901F-AECC825454A2}" type="presOf" srcId="{6F85B4CF-1937-4439-905B-E3605763F55F}" destId="{C844ECC8-B371-4CE3-A278-DE3B5AE1B62E}" srcOrd="0" destOrd="1" presId="urn:microsoft.com/office/officeart/2005/8/layout/radial2"/>
    <dgm:cxn modelId="{73C19614-57F9-4A77-9D58-BAD8D26E3199}" type="presOf" srcId="{AFCFE470-4D9D-46FA-B0DF-116EC172CD6F}" destId="{DBC33DE5-22F6-4A34-81B2-74327A61BE23}" srcOrd="0" destOrd="0" presId="urn:microsoft.com/office/officeart/2005/8/layout/radial2"/>
    <dgm:cxn modelId="{6DBB3371-006F-4A58-A407-2D162C70B74F}" type="presOf" srcId="{C2DCE95E-5909-4B5B-98DF-8DB46029DA83}" destId="{58C5AB4D-F38D-46DA-87A4-E676D0206485}" srcOrd="0" destOrd="0" presId="urn:microsoft.com/office/officeart/2005/8/layout/radial2"/>
    <dgm:cxn modelId="{EC9BB9EE-97A2-4F94-8090-77E121209B57}" srcId="{E5373E11-C919-41A6-A66D-28C69216761E}" destId="{F2E76115-7D1E-4068-8897-D53DB57C64A3}" srcOrd="1" destOrd="0" parTransId="{67BDB01D-EA72-4AC6-A6E0-A898B1F51A67}" sibTransId="{84F23167-95BF-4C15-8833-DBE6CA29CD9B}"/>
    <dgm:cxn modelId="{C188F577-B8F5-4B39-BE1B-A01E400E812A}" type="presParOf" srcId="{EA51D73E-B7B1-47C9-A18C-ACF11E31B56D}" destId="{4B61495B-8140-42BB-8515-DF0033E7E0F0}" srcOrd="0" destOrd="0" presId="urn:microsoft.com/office/officeart/2005/8/layout/radial2"/>
    <dgm:cxn modelId="{65098AB0-D67B-4DFB-BA6F-CED01FC6EE3B}" type="presParOf" srcId="{4B61495B-8140-42BB-8515-DF0033E7E0F0}" destId="{EC55A9ED-3352-4818-932B-FC8FFBBEDBE1}" srcOrd="0" destOrd="0" presId="urn:microsoft.com/office/officeart/2005/8/layout/radial2"/>
    <dgm:cxn modelId="{1FEF1C5F-C927-412A-9D6D-AA148F600842}" type="presParOf" srcId="{EC55A9ED-3352-4818-932B-FC8FFBBEDBE1}" destId="{A61ED052-A9FE-45BE-88FC-415F12CC0117}" srcOrd="0" destOrd="0" presId="urn:microsoft.com/office/officeart/2005/8/layout/radial2"/>
    <dgm:cxn modelId="{578BCB9B-8FC6-405C-856F-CEB4BD8213CA}" type="presParOf" srcId="{EC55A9ED-3352-4818-932B-FC8FFBBEDBE1}" destId="{BF6DC62C-8EE1-4657-BEB6-2BA5AF942D0A}" srcOrd="1" destOrd="0" presId="urn:microsoft.com/office/officeart/2005/8/layout/radial2"/>
    <dgm:cxn modelId="{EB28210B-0654-4ECE-942D-CEA5C7C30379}" type="presParOf" srcId="{4B61495B-8140-42BB-8515-DF0033E7E0F0}" destId="{58C5AB4D-F38D-46DA-87A4-E676D0206485}" srcOrd="1" destOrd="0" presId="urn:microsoft.com/office/officeart/2005/8/layout/radial2"/>
    <dgm:cxn modelId="{96BFF8AB-FB12-4EE8-9305-F5E2807FCEE3}" type="presParOf" srcId="{4B61495B-8140-42BB-8515-DF0033E7E0F0}" destId="{D7F44FC9-8065-4639-8AD0-B526CAF9A399}" srcOrd="2" destOrd="0" presId="urn:microsoft.com/office/officeart/2005/8/layout/radial2"/>
    <dgm:cxn modelId="{2D4EA0E8-FE91-41BB-89CC-CE0DD446EDB9}" type="presParOf" srcId="{D7F44FC9-8065-4639-8AD0-B526CAF9A399}" destId="{35AD4E03-578D-40CA-8571-D35A44142477}" srcOrd="0" destOrd="0" presId="urn:microsoft.com/office/officeart/2005/8/layout/radial2"/>
    <dgm:cxn modelId="{3ABEC520-C07B-4DA8-A52B-953F4525C70D}" type="presParOf" srcId="{D7F44FC9-8065-4639-8AD0-B526CAF9A399}" destId="{C844ECC8-B371-4CE3-A278-DE3B5AE1B62E}" srcOrd="1" destOrd="0" presId="urn:microsoft.com/office/officeart/2005/8/layout/radial2"/>
    <dgm:cxn modelId="{4EA5B920-31D2-4AB8-B95C-6372845ADE83}" type="presParOf" srcId="{4B61495B-8140-42BB-8515-DF0033E7E0F0}" destId="{0888A95E-985B-4230-AEFC-3E329D41A237}" srcOrd="3" destOrd="0" presId="urn:microsoft.com/office/officeart/2005/8/layout/radial2"/>
    <dgm:cxn modelId="{14855236-412B-4531-858C-C07862C4B495}" type="presParOf" srcId="{4B61495B-8140-42BB-8515-DF0033E7E0F0}" destId="{BEE9B208-E1A5-408E-86D7-F183E4988BF8}" srcOrd="4" destOrd="0" presId="urn:microsoft.com/office/officeart/2005/8/layout/radial2"/>
    <dgm:cxn modelId="{B692F232-92BA-4152-94C9-0E08BB1C8876}" type="presParOf" srcId="{BEE9B208-E1A5-408E-86D7-F183E4988BF8}" destId="{85347658-DEE4-4526-892B-399B0AC2802A}" srcOrd="0" destOrd="0" presId="urn:microsoft.com/office/officeart/2005/8/layout/radial2"/>
    <dgm:cxn modelId="{8FF751B1-21D2-4D00-9238-D51AAF745977}" type="presParOf" srcId="{BEE9B208-E1A5-408E-86D7-F183E4988BF8}" destId="{580B5D60-6C9E-4174-9625-7850C09484D0}" srcOrd="1" destOrd="0" presId="urn:microsoft.com/office/officeart/2005/8/layout/radial2"/>
    <dgm:cxn modelId="{49627F5A-EF45-4B5C-83A9-C599B8C66D13}" type="presParOf" srcId="{4B61495B-8140-42BB-8515-DF0033E7E0F0}" destId="{42821AAC-1BAB-42F6-AA61-11BDE0C21646}" srcOrd="5" destOrd="0" presId="urn:microsoft.com/office/officeart/2005/8/layout/radial2"/>
    <dgm:cxn modelId="{FB73FBA9-1F40-4F0D-B0AA-406A3F6CE271}" type="presParOf" srcId="{4B61495B-8140-42BB-8515-DF0033E7E0F0}" destId="{9A7E2C94-01CE-48A7-B342-4FD88F12E5B8}" srcOrd="6" destOrd="0" presId="urn:microsoft.com/office/officeart/2005/8/layout/radial2"/>
    <dgm:cxn modelId="{5BDF5FC3-A66C-48A7-8169-06EB6859A4D7}" type="presParOf" srcId="{9A7E2C94-01CE-48A7-B342-4FD88F12E5B8}" destId="{DBC33DE5-22F6-4A34-81B2-74327A61BE23}" srcOrd="0" destOrd="0" presId="urn:microsoft.com/office/officeart/2005/8/layout/radial2"/>
    <dgm:cxn modelId="{4DE0DF4B-FE38-4E4C-B5F9-F17E54E9AF09}" type="presParOf" srcId="{9A7E2C94-01CE-48A7-B342-4FD88F12E5B8}" destId="{B5079194-5637-42AB-91D8-982533E9D7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2B597-DEE8-4F71-8D1D-EE70C34F03B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雙手肥皂清潔，搓洗</a:t>
          </a:r>
          <a:r>
            <a:rPr lang="en-US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40~60</a:t>
          </a: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sz="28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2C371CBA-A9B5-4F6D-B2AD-D67D7136441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BFD3B-5791-4F41-A0F6-CB812A87EF7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口罩要遮住口鼻、蓋住下巴  </a:t>
          </a:r>
          <a:endParaRPr lang="zh-TW" sz="28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073443" y="1810385"/>
        <a:ext cx="2011188" cy="1810385"/>
      </dsp:txXfrm>
    </dsp:sp>
    <dsp:sp modelId="{B1F4117B-3A2D-4B8F-93F7-79140CE2A7B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C504E-1DA1-4C7C-A89D-A3ECA37A009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噴</a:t>
          </a:r>
          <a:r>
            <a:rPr lang="en-US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75%</a:t>
          </a: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酒精搓洗雙手</a:t>
          </a:r>
          <a:r>
            <a:rPr lang="en-US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20-30</a:t>
          </a: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秒</a:t>
          </a:r>
          <a:endParaRPr lang="zh-TW" sz="28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A2F83A67-A2CC-4D93-B2D8-10B8ED4F892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1F864-0FE1-45AD-8579-44B35545A36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有發燒、呼吸道症狀速就醫</a:t>
          </a:r>
          <a:endParaRPr lang="zh-TW" sz="28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A26B002C-EC08-43D9-8300-B14746BA844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6D275C-9D68-4F2A-8A9B-2F28C5BF265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3C288-4B12-4177-B019-DAF6748B7C4C}">
      <dsp:nvSpPr>
        <dsp:cNvPr id="0" name=""/>
        <dsp:cNvSpPr/>
      </dsp:nvSpPr>
      <dsp:spPr>
        <a:xfrm>
          <a:off x="5893" y="1625521"/>
          <a:ext cx="2884732" cy="244421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1EE17CB-9820-40AB-BCEE-A154AE89968C}">
      <dsp:nvSpPr>
        <dsp:cNvPr id="0" name=""/>
        <dsp:cNvSpPr/>
      </dsp:nvSpPr>
      <dsp:spPr>
        <a:xfrm>
          <a:off x="2506484" y="1967560"/>
          <a:ext cx="1367897" cy="14237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大約</a:t>
          </a:r>
          <a:r>
            <a:rPr lang="en-US" sz="2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3</a:t>
          </a:r>
          <a:r>
            <a:rPr lang="zh-TW" sz="2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個步伐</a:t>
          </a:r>
          <a:endParaRPr lang="zh-TW" sz="2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546548" y="2007624"/>
        <a:ext cx="1287769" cy="1343583"/>
      </dsp:txXfrm>
    </dsp:sp>
    <dsp:sp modelId="{FF84149F-9AFB-4268-A848-51274829F097}">
      <dsp:nvSpPr>
        <dsp:cNvPr id="0" name=""/>
        <dsp:cNvSpPr/>
      </dsp:nvSpPr>
      <dsp:spPr>
        <a:xfrm>
          <a:off x="5893" y="1159462"/>
          <a:ext cx="2884732" cy="420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室外至少</a:t>
          </a:r>
          <a:r>
            <a:rPr lang="en-US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1</a:t>
          </a:r>
          <a:r>
            <a:rPr lang="zh-TW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公尺</a:t>
          </a:r>
          <a:endParaRPr lang="zh-TW" sz="2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5893" y="1159462"/>
        <a:ext cx="2884732" cy="420884"/>
      </dsp:txXfrm>
    </dsp:sp>
    <dsp:sp modelId="{5462E442-8BA5-4480-825F-97833055CEA6}">
      <dsp:nvSpPr>
        <dsp:cNvPr id="0" name=""/>
        <dsp:cNvSpPr/>
      </dsp:nvSpPr>
      <dsp:spPr>
        <a:xfrm>
          <a:off x="4334529" y="1625521"/>
          <a:ext cx="2884732" cy="244421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871C9E0-FDBB-4B23-9936-F92576C67B06}">
      <dsp:nvSpPr>
        <dsp:cNvPr id="0" name=""/>
        <dsp:cNvSpPr/>
      </dsp:nvSpPr>
      <dsp:spPr>
        <a:xfrm>
          <a:off x="6835121" y="1967560"/>
          <a:ext cx="1367897" cy="14237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大約手臂的兩倍長</a:t>
          </a:r>
          <a:endParaRPr lang="zh-TW" sz="2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6875185" y="2007624"/>
        <a:ext cx="1287769" cy="1343583"/>
      </dsp:txXfrm>
    </dsp:sp>
    <dsp:sp modelId="{82C636E1-AE2D-448F-BFF8-0A283B33C73B}">
      <dsp:nvSpPr>
        <dsp:cNvPr id="0" name=""/>
        <dsp:cNvSpPr/>
      </dsp:nvSpPr>
      <dsp:spPr>
        <a:xfrm>
          <a:off x="4334529" y="1159462"/>
          <a:ext cx="2884732" cy="420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室內至少</a:t>
          </a:r>
          <a:r>
            <a:rPr lang="en-US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1.5</a:t>
          </a:r>
          <a:r>
            <a:rPr lang="zh-TW" sz="24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公尺</a:t>
          </a:r>
          <a:endParaRPr lang="zh-TW" sz="2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334529" y="1159462"/>
        <a:ext cx="2884732" cy="4208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21AAC-1BAB-42F6-AA61-11BDE0C21646}">
      <dsp:nvSpPr>
        <dsp:cNvPr id="0" name=""/>
        <dsp:cNvSpPr/>
      </dsp:nvSpPr>
      <dsp:spPr>
        <a:xfrm rot="2544587">
          <a:off x="2593661" y="3664448"/>
          <a:ext cx="814502" cy="56074"/>
        </a:xfrm>
        <a:custGeom>
          <a:avLst/>
          <a:gdLst/>
          <a:ahLst/>
          <a:cxnLst/>
          <a:rect l="0" t="0" r="0" b="0"/>
          <a:pathLst>
            <a:path>
              <a:moveTo>
                <a:pt x="0" y="28037"/>
              </a:moveTo>
              <a:lnTo>
                <a:pt x="814502" y="2803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88A95E-985B-4230-AEFC-3E329D41A237}">
      <dsp:nvSpPr>
        <dsp:cNvPr id="0" name=""/>
        <dsp:cNvSpPr/>
      </dsp:nvSpPr>
      <dsp:spPr>
        <a:xfrm>
          <a:off x="2700222" y="2586562"/>
          <a:ext cx="880643" cy="56074"/>
        </a:xfrm>
        <a:custGeom>
          <a:avLst/>
          <a:gdLst/>
          <a:ahLst/>
          <a:cxnLst/>
          <a:rect l="0" t="0" r="0" b="0"/>
          <a:pathLst>
            <a:path>
              <a:moveTo>
                <a:pt x="0" y="28037"/>
              </a:moveTo>
              <a:lnTo>
                <a:pt x="880643" y="2803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5AB4D-F38D-46DA-87A4-E676D0206485}">
      <dsp:nvSpPr>
        <dsp:cNvPr id="0" name=""/>
        <dsp:cNvSpPr/>
      </dsp:nvSpPr>
      <dsp:spPr>
        <a:xfrm rot="19037904">
          <a:off x="2595227" y="1506488"/>
          <a:ext cx="792109" cy="56074"/>
        </a:xfrm>
        <a:custGeom>
          <a:avLst/>
          <a:gdLst/>
          <a:ahLst/>
          <a:cxnLst/>
          <a:rect l="0" t="0" r="0" b="0"/>
          <a:pathLst>
            <a:path>
              <a:moveTo>
                <a:pt x="0" y="28037"/>
              </a:moveTo>
              <a:lnTo>
                <a:pt x="792109" y="2803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DC62C-8EE1-4657-BEB6-2BA5AF942D0A}">
      <dsp:nvSpPr>
        <dsp:cNvPr id="0" name=""/>
        <dsp:cNvSpPr/>
      </dsp:nvSpPr>
      <dsp:spPr>
        <a:xfrm>
          <a:off x="563171" y="1349755"/>
          <a:ext cx="2512404" cy="251240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AD4E03-578D-40CA-8571-D35A44142477}">
      <dsp:nvSpPr>
        <dsp:cNvPr id="0" name=""/>
        <dsp:cNvSpPr/>
      </dsp:nvSpPr>
      <dsp:spPr>
        <a:xfrm>
          <a:off x="3082526" y="1048"/>
          <a:ext cx="1507442" cy="1507442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衛福部疾管署</a:t>
          </a:r>
          <a:endParaRPr lang="zh-TW" sz="27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03286" y="221808"/>
        <a:ext cx="1065922" cy="1065922"/>
      </dsp:txXfrm>
    </dsp:sp>
    <dsp:sp modelId="{C844ECC8-B371-4CE3-A278-DE3B5AE1B62E}">
      <dsp:nvSpPr>
        <dsp:cNvPr id="0" name=""/>
        <dsp:cNvSpPr/>
      </dsp:nvSpPr>
      <dsp:spPr>
        <a:xfrm>
          <a:off x="4740712" y="1048"/>
          <a:ext cx="2261163" cy="150744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掌握最新疫情</a:t>
          </a:r>
          <a:endParaRPr lang="zh-TW" sz="2400" kern="1200" dirty="0">
            <a:solidFill>
              <a:schemeClr val="accent6">
                <a:lumMod val="20000"/>
                <a:lumOff val="8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了解防疫議題</a:t>
          </a:r>
          <a:endParaRPr lang="zh-TW" sz="2400" kern="1200" dirty="0">
            <a:solidFill>
              <a:schemeClr val="accent6">
                <a:lumMod val="20000"/>
                <a:lumOff val="8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740712" y="1048"/>
        <a:ext cx="2261163" cy="1507442"/>
      </dsp:txXfrm>
    </dsp:sp>
    <dsp:sp modelId="{85347658-DEE4-4526-892B-399B0AC2802A}">
      <dsp:nvSpPr>
        <dsp:cNvPr id="0" name=""/>
        <dsp:cNvSpPr/>
      </dsp:nvSpPr>
      <dsp:spPr>
        <a:xfrm>
          <a:off x="3580866" y="1860878"/>
          <a:ext cx="1507442" cy="1507442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solidFill>
                <a:schemeClr val="accent1">
                  <a:lumMod val="40000"/>
                  <a:lumOff val="6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防疫小測驗</a:t>
          </a:r>
          <a:endParaRPr lang="zh-TW" sz="2700" kern="1200" dirty="0">
            <a:solidFill>
              <a:schemeClr val="accent1">
                <a:lumMod val="40000"/>
                <a:lumOff val="60000"/>
              </a:schemeClr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801626" y="2081638"/>
        <a:ext cx="1065922" cy="1065922"/>
      </dsp:txXfrm>
    </dsp:sp>
    <dsp:sp modelId="{580B5D60-6C9E-4174-9625-7850C09484D0}">
      <dsp:nvSpPr>
        <dsp:cNvPr id="0" name=""/>
        <dsp:cNvSpPr/>
      </dsp:nvSpPr>
      <dsp:spPr>
        <a:xfrm>
          <a:off x="5239052" y="1860878"/>
          <a:ext cx="2261163" cy="150744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你的防疫觀念正確嗎？</a:t>
          </a:r>
          <a:endParaRPr lang="zh-TW" sz="2400" kern="1200" dirty="0">
            <a:solidFill>
              <a:srgbClr val="0070C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擊敗新冠病毒，健康久久！</a:t>
          </a:r>
          <a:endParaRPr lang="zh-TW" sz="2400" kern="1200" dirty="0">
            <a:solidFill>
              <a:srgbClr val="0070C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5239052" y="1860878"/>
        <a:ext cx="2261163" cy="1507442"/>
      </dsp:txXfrm>
    </dsp:sp>
    <dsp:sp modelId="{DBC33DE5-22F6-4A34-81B2-74327A61BE23}">
      <dsp:nvSpPr>
        <dsp:cNvPr id="0" name=""/>
        <dsp:cNvSpPr/>
      </dsp:nvSpPr>
      <dsp:spPr>
        <a:xfrm>
          <a:off x="3104384" y="3721757"/>
          <a:ext cx="1507442" cy="1507442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solidFill>
                <a:srgbClr val="FFC000"/>
              </a:solidFill>
              <a:latin typeface="文鼎空疊圓" panose="020B0609010101010101" pitchFamily="49" charset="-120"/>
              <a:ea typeface="文鼎空疊圓" panose="020B0609010101010101" pitchFamily="49" charset="-120"/>
            </a:rPr>
            <a:t>防疫影片：</a:t>
          </a:r>
          <a:endParaRPr lang="zh-TW" altLang="en-US" sz="2700" kern="1200" dirty="0">
            <a:solidFill>
              <a:srgbClr val="FFC000"/>
            </a:solidFill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25144" y="3942517"/>
        <a:ext cx="1065922" cy="1065922"/>
      </dsp:txXfrm>
    </dsp:sp>
    <dsp:sp modelId="{B5079194-5637-42AB-91D8-982533E9D7AB}">
      <dsp:nvSpPr>
        <dsp:cNvPr id="0" name=""/>
        <dsp:cNvSpPr/>
      </dsp:nvSpPr>
      <dsp:spPr>
        <a:xfrm>
          <a:off x="4762570" y="3721757"/>
          <a:ext cx="2261163" cy="150744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觀賞防疫影片</a:t>
          </a:r>
          <a:endParaRPr lang="zh-TW" altLang="en-US" sz="24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照顧自己，愛護家人</a:t>
          </a:r>
          <a:endParaRPr lang="zh-TW" altLang="en-US" sz="24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762570" y="3721757"/>
        <a:ext cx="2261163" cy="1507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1876F-DCC5-4569-8939-11840819857C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13AC4-ED96-4307-BF98-ADD12C1491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545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粗仿" panose="020B0609010101010101" pitchFamily="49" charset="-120"/>
                <a:ea typeface="文鼎粗仿" panose="020B0609010101010101" pitchFamily="49" charset="-120"/>
              </a:defRPr>
            </a:lvl1pPr>
            <a:lvl2pPr>
              <a:defRPr>
                <a:solidFill>
                  <a:srgbClr val="00B0F0"/>
                </a:solidFill>
                <a:latin typeface="文鼎粗仿" panose="020B0609010101010101" pitchFamily="49" charset="-120"/>
                <a:ea typeface="文鼎粗仿" panose="020B0609010101010101" pitchFamily="49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1500">
              <a:srgbClr val="FF6000"/>
            </a:gs>
            <a:gs pos="23000">
              <a:srgbClr val="FFB000"/>
            </a:gs>
            <a:gs pos="63000">
              <a:srgbClr val="00B0F0"/>
            </a:gs>
            <a:gs pos="48000">
              <a:srgbClr val="C9E828"/>
            </a:gs>
            <a:gs pos="37000">
              <a:srgbClr val="FFFF00"/>
            </a:gs>
            <a:gs pos="82000">
              <a:srgbClr val="7030A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296744" cy="52846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88840"/>
            <a:ext cx="6733876" cy="495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0266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91417"/>
            <a:ext cx="3610744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452962"/>
              </p:ext>
            </p:extLst>
          </p:nvPr>
        </p:nvGraphicFramePr>
        <p:xfrm>
          <a:off x="683568" y="1628800"/>
          <a:ext cx="8208912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418654"/>
            <a:ext cx="6347048" cy="1210146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995444"/>
              </p:ext>
            </p:extLst>
          </p:nvPr>
        </p:nvGraphicFramePr>
        <p:xfrm>
          <a:off x="971600" y="1628800"/>
          <a:ext cx="8064896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文鼎空疊圓</vt:lpstr>
      <vt:lpstr>文鼎甜妞體P</vt:lpstr>
      <vt:lpstr>文鼎粗仿</vt:lpstr>
      <vt:lpstr>文鼎粗廣告體</vt:lpstr>
      <vt:lpstr>文鼎新潮ＰＯＰ體P</vt:lpstr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2021-12-07T07:02:57Z</dcterms:modified>
</cp:coreProperties>
</file>