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0066FF"/>
    <a:srgbClr val="CCFF99"/>
    <a:srgbClr val="FFFFCC"/>
    <a:srgbClr val="CCECFF"/>
    <a:srgbClr val="FFCC00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09A5E7-AF8C-4DBD-8873-9F89BCF79C78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FE6E745-7094-4A69-A8CC-263D20B3AE23}">
      <dgm:prSet/>
      <dgm:spPr/>
      <dgm:t>
        <a:bodyPr/>
        <a:lstStyle/>
        <a:p>
          <a:pPr rtl="0"/>
          <a:r>
            <a:rPr lang="zh-TW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雙手肥皂清潔，搓洗</a:t>
          </a:r>
          <a:r>
            <a:rPr lang="en-US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40~60</a:t>
          </a:r>
          <a:r>
            <a:rPr lang="zh-TW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dirty="0">
            <a:solidFill>
              <a:srgbClr val="CCFF99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6A285C18-9C4E-4701-8AA4-8838DFED1CDA}" type="parTrans" cxnId="{C72A2852-5D4C-402B-8806-80BB6A9704C8}">
      <dgm:prSet/>
      <dgm:spPr/>
      <dgm:t>
        <a:bodyPr/>
        <a:lstStyle/>
        <a:p>
          <a:endParaRPr lang="zh-TW" altLang="en-US"/>
        </a:p>
      </dgm:t>
    </dgm:pt>
    <dgm:pt modelId="{D31C019F-1745-465C-995C-47C2F1A94FE9}" type="sibTrans" cxnId="{C72A2852-5D4C-402B-8806-80BB6A9704C8}">
      <dgm:prSet/>
      <dgm:spPr/>
      <dgm:t>
        <a:bodyPr/>
        <a:lstStyle/>
        <a:p>
          <a:endParaRPr lang="zh-TW" altLang="en-US"/>
        </a:p>
      </dgm:t>
    </dgm:pt>
    <dgm:pt modelId="{44D727AB-A78D-43D8-9EE7-FA00B10C4C0A}">
      <dgm:prSet/>
      <dgm:spPr/>
      <dgm:t>
        <a:bodyPr/>
        <a:lstStyle/>
        <a:p>
          <a:pPr rtl="0"/>
          <a:r>
            <a:rPr lang="zh-TW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口罩要遮住口鼻、蓋住下巴</a:t>
          </a:r>
          <a:endParaRPr lang="zh-TW" dirty="0">
            <a:solidFill>
              <a:srgbClr val="CCFF99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D392BD8D-EB37-420F-8348-76E5A8D1C633}" type="parTrans" cxnId="{1D86220B-046D-4323-B5A0-09F10E00A6E9}">
      <dgm:prSet/>
      <dgm:spPr/>
      <dgm:t>
        <a:bodyPr/>
        <a:lstStyle/>
        <a:p>
          <a:endParaRPr lang="zh-TW" altLang="en-US"/>
        </a:p>
      </dgm:t>
    </dgm:pt>
    <dgm:pt modelId="{211C2CA8-3C3C-48CA-B568-675BF7BFC5F2}" type="sibTrans" cxnId="{1D86220B-046D-4323-B5A0-09F10E00A6E9}">
      <dgm:prSet/>
      <dgm:spPr/>
      <dgm:t>
        <a:bodyPr/>
        <a:lstStyle/>
        <a:p>
          <a:endParaRPr lang="zh-TW" altLang="en-US"/>
        </a:p>
      </dgm:t>
    </dgm:pt>
    <dgm:pt modelId="{FB1C706D-6639-42B3-9238-0026C1A6BDC7}">
      <dgm:prSet/>
      <dgm:spPr/>
      <dgm:t>
        <a:bodyPr/>
        <a:lstStyle/>
        <a:p>
          <a:pPr rtl="0"/>
          <a:r>
            <a:rPr lang="zh-TW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噴</a:t>
          </a:r>
          <a:r>
            <a:rPr lang="en-US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75%</a:t>
          </a:r>
          <a:r>
            <a:rPr lang="zh-TW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酒精搓洗雙手</a:t>
          </a:r>
          <a:r>
            <a:rPr lang="en-US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20-30</a:t>
          </a:r>
          <a:r>
            <a:rPr lang="zh-TW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dirty="0">
            <a:solidFill>
              <a:srgbClr val="CCFF99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CE030175-F9A5-4B25-AD9E-AF7C759F869B}" type="parTrans" cxnId="{B4FAD621-197E-45A3-AA55-95FA2A4B9CF3}">
      <dgm:prSet/>
      <dgm:spPr/>
      <dgm:t>
        <a:bodyPr/>
        <a:lstStyle/>
        <a:p>
          <a:endParaRPr lang="zh-TW" altLang="en-US"/>
        </a:p>
      </dgm:t>
    </dgm:pt>
    <dgm:pt modelId="{DAE09E00-9A1F-4E7D-9B0E-66004AEF07B1}" type="sibTrans" cxnId="{B4FAD621-197E-45A3-AA55-95FA2A4B9CF3}">
      <dgm:prSet/>
      <dgm:spPr/>
      <dgm:t>
        <a:bodyPr/>
        <a:lstStyle/>
        <a:p>
          <a:endParaRPr lang="zh-TW" altLang="en-US"/>
        </a:p>
      </dgm:t>
    </dgm:pt>
    <dgm:pt modelId="{577FE5D2-8911-468A-A037-D874C88E18E9}">
      <dgm:prSet/>
      <dgm:spPr/>
      <dgm:t>
        <a:bodyPr/>
        <a:lstStyle/>
        <a:p>
          <a:pPr rtl="0"/>
          <a:r>
            <a:rPr lang="zh-TW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有發燒、呼吸道症狀速就醫</a:t>
          </a:r>
          <a:endParaRPr lang="zh-TW" dirty="0">
            <a:solidFill>
              <a:srgbClr val="CCFF99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B8329BE7-94D7-458E-94B9-085CF8E89B1D}" type="parTrans" cxnId="{99AD54BB-587D-4DF6-9A3E-5C2386634BEF}">
      <dgm:prSet/>
      <dgm:spPr/>
      <dgm:t>
        <a:bodyPr/>
        <a:lstStyle/>
        <a:p>
          <a:endParaRPr lang="zh-TW" altLang="en-US"/>
        </a:p>
      </dgm:t>
    </dgm:pt>
    <dgm:pt modelId="{0BAC636F-5AD7-44BB-9C4E-2960ECEE6049}" type="sibTrans" cxnId="{99AD54BB-587D-4DF6-9A3E-5C2386634BEF}">
      <dgm:prSet/>
      <dgm:spPr/>
      <dgm:t>
        <a:bodyPr/>
        <a:lstStyle/>
        <a:p>
          <a:endParaRPr lang="zh-TW" altLang="en-US"/>
        </a:p>
      </dgm:t>
    </dgm:pt>
    <dgm:pt modelId="{6F05678E-CC77-4252-86F5-866AB896D4C7}" type="pres">
      <dgm:prSet presAssocID="{EE09A5E7-AF8C-4DBD-8873-9F89BCF79C7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B4896A6-CDE9-4AC6-BC4F-0D8AF707A03E}" type="pres">
      <dgm:prSet presAssocID="{EE09A5E7-AF8C-4DBD-8873-9F89BCF79C78}" presName="fgShape" presStyleLbl="fgShp" presStyleIdx="0" presStyleCnt="1" custFlipVert="1" custScaleX="26630" custScaleY="154562" custLinFactNeighborX="0" custLinFactNeighborY="49707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5000">
              <a:srgbClr val="FFFFCC"/>
            </a:gs>
            <a:gs pos="83000">
              <a:srgbClr val="9966FF"/>
            </a:gs>
          </a:gsLst>
          <a:path path="circle">
            <a:fillToRect l="100000" t="100000"/>
          </a:path>
        </a:gradFill>
      </dgm:spPr>
      <dgm:t>
        <a:bodyPr/>
        <a:lstStyle/>
        <a:p>
          <a:endParaRPr lang="zh-TW" altLang="en-US"/>
        </a:p>
      </dgm:t>
    </dgm:pt>
    <dgm:pt modelId="{8A1E1DFD-B31E-4F2E-A544-548F4749756E}" type="pres">
      <dgm:prSet presAssocID="{EE09A5E7-AF8C-4DBD-8873-9F89BCF79C78}" presName="linComp" presStyleCnt="0"/>
      <dgm:spPr/>
    </dgm:pt>
    <dgm:pt modelId="{9357FE2D-2952-442D-B2DE-90DA0A62D13B}" type="pres">
      <dgm:prSet presAssocID="{4FE6E745-7094-4A69-A8CC-263D20B3AE23}" presName="compNode" presStyleCnt="0"/>
      <dgm:spPr/>
    </dgm:pt>
    <dgm:pt modelId="{6AB06DA0-E0C9-4C09-8ECB-82882634973A}" type="pres">
      <dgm:prSet presAssocID="{4FE6E745-7094-4A69-A8CC-263D20B3AE2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5EA04764-C1B2-4D4F-A0CA-9E49C4567572}" type="pres">
      <dgm:prSet presAssocID="{4FE6E745-7094-4A69-A8CC-263D20B3AE2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3A81E3-EF86-4713-9068-00C2B7946EA2}" type="pres">
      <dgm:prSet presAssocID="{4FE6E745-7094-4A69-A8CC-263D20B3AE23}" presName="invisiNode" presStyleLbl="node1" presStyleIdx="0" presStyleCnt="4"/>
      <dgm:spPr/>
    </dgm:pt>
    <dgm:pt modelId="{8FFA54AB-6295-4EE6-9E6F-61F78D345852}" type="pres">
      <dgm:prSet presAssocID="{4FE6E745-7094-4A69-A8CC-263D20B3AE2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B34B537-29D2-49DD-8361-27EEA84B2016}" type="pres">
      <dgm:prSet presAssocID="{D31C019F-1745-465C-995C-47C2F1A94FE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8B689FE-97DF-4D5F-9B77-53897EA75C68}" type="pres">
      <dgm:prSet presAssocID="{44D727AB-A78D-43D8-9EE7-FA00B10C4C0A}" presName="compNode" presStyleCnt="0"/>
      <dgm:spPr/>
    </dgm:pt>
    <dgm:pt modelId="{3019AA91-4433-4670-92D0-0E594525480C}" type="pres">
      <dgm:prSet presAssocID="{44D727AB-A78D-43D8-9EE7-FA00B10C4C0A}" presName="bkgdShape" presStyleLbl="node1" presStyleIdx="1" presStyleCnt="4" custLinFactNeighborX="855" custLinFactNeighborY="632"/>
      <dgm:spPr/>
      <dgm:t>
        <a:bodyPr/>
        <a:lstStyle/>
        <a:p>
          <a:endParaRPr lang="zh-TW" altLang="en-US"/>
        </a:p>
      </dgm:t>
    </dgm:pt>
    <dgm:pt modelId="{83256794-E399-424B-87EA-A05E55AD7910}" type="pres">
      <dgm:prSet presAssocID="{44D727AB-A78D-43D8-9EE7-FA00B10C4C0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A76888-FC37-4DD7-9681-23B9A10163D2}" type="pres">
      <dgm:prSet presAssocID="{44D727AB-A78D-43D8-9EE7-FA00B10C4C0A}" presName="invisiNode" presStyleLbl="node1" presStyleIdx="1" presStyleCnt="4"/>
      <dgm:spPr/>
    </dgm:pt>
    <dgm:pt modelId="{B42A9CDC-2B69-4105-9880-AA91F59D359E}" type="pres">
      <dgm:prSet presAssocID="{44D727AB-A78D-43D8-9EE7-FA00B10C4C0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0C28BA8-CD57-4CFB-94EA-95CE5A429B5C}" type="pres">
      <dgm:prSet presAssocID="{211C2CA8-3C3C-48CA-B568-675BF7BFC5F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1DA59C0-75E4-469A-8E7A-A9830EA53A7A}" type="pres">
      <dgm:prSet presAssocID="{FB1C706D-6639-42B3-9238-0026C1A6BDC7}" presName="compNode" presStyleCnt="0"/>
      <dgm:spPr/>
    </dgm:pt>
    <dgm:pt modelId="{4B7CD81E-E0FF-4481-867A-DCEE705840BE}" type="pres">
      <dgm:prSet presAssocID="{FB1C706D-6639-42B3-9238-0026C1A6BDC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5D1C001-34BE-4FBC-8A1B-7F45E3C1D549}" type="pres">
      <dgm:prSet presAssocID="{FB1C706D-6639-42B3-9238-0026C1A6BDC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C88512-915C-43F7-BE74-F45F721E10F7}" type="pres">
      <dgm:prSet presAssocID="{FB1C706D-6639-42B3-9238-0026C1A6BDC7}" presName="invisiNode" presStyleLbl="node1" presStyleIdx="2" presStyleCnt="4"/>
      <dgm:spPr/>
    </dgm:pt>
    <dgm:pt modelId="{8F97B696-F6EB-4217-A906-D4E2FC862154}" type="pres">
      <dgm:prSet presAssocID="{FB1C706D-6639-42B3-9238-0026C1A6BDC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A5288ED-A7C1-4435-8D13-6C13AB561405}" type="pres">
      <dgm:prSet presAssocID="{DAE09E00-9A1F-4E7D-9B0E-66004AEF07B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D918FA5-8542-4E3D-AEB2-1F72BA60D5DD}" type="pres">
      <dgm:prSet presAssocID="{577FE5D2-8911-468A-A037-D874C88E18E9}" presName="compNode" presStyleCnt="0"/>
      <dgm:spPr/>
    </dgm:pt>
    <dgm:pt modelId="{2F10133E-BD3E-441D-91E0-66ED7240374B}" type="pres">
      <dgm:prSet presAssocID="{577FE5D2-8911-468A-A037-D874C88E18E9}" presName="bkgdShape" presStyleLbl="node1" presStyleIdx="3" presStyleCnt="4" custLinFactNeighborX="586" custLinFactNeighborY="632"/>
      <dgm:spPr/>
      <dgm:t>
        <a:bodyPr/>
        <a:lstStyle/>
        <a:p>
          <a:endParaRPr lang="zh-TW" altLang="en-US"/>
        </a:p>
      </dgm:t>
    </dgm:pt>
    <dgm:pt modelId="{53794F6E-EB20-47BF-8CB3-505E9F54B558}" type="pres">
      <dgm:prSet presAssocID="{577FE5D2-8911-468A-A037-D874C88E18E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D1D0BE-78F9-4824-9E40-8CD7D33929F2}" type="pres">
      <dgm:prSet presAssocID="{577FE5D2-8911-468A-A037-D874C88E18E9}" presName="invisiNode" presStyleLbl="node1" presStyleIdx="3" presStyleCnt="4"/>
      <dgm:spPr/>
    </dgm:pt>
    <dgm:pt modelId="{B807BA50-5214-46E7-BF63-72CAF2800F0A}" type="pres">
      <dgm:prSet presAssocID="{577FE5D2-8911-468A-A037-D874C88E18E9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9AD54BB-587D-4DF6-9A3E-5C2386634BEF}" srcId="{EE09A5E7-AF8C-4DBD-8873-9F89BCF79C78}" destId="{577FE5D2-8911-468A-A037-D874C88E18E9}" srcOrd="3" destOrd="0" parTransId="{B8329BE7-94D7-458E-94B9-085CF8E89B1D}" sibTransId="{0BAC636F-5AD7-44BB-9C4E-2960ECEE6049}"/>
    <dgm:cxn modelId="{99A503BA-FAB0-4004-884E-D8956BBB0FF0}" type="presOf" srcId="{44D727AB-A78D-43D8-9EE7-FA00B10C4C0A}" destId="{3019AA91-4433-4670-92D0-0E594525480C}" srcOrd="0" destOrd="0" presId="urn:microsoft.com/office/officeart/2005/8/layout/hList7"/>
    <dgm:cxn modelId="{AFB36F88-68D0-412A-8D60-5D3340E57C3B}" type="presOf" srcId="{577FE5D2-8911-468A-A037-D874C88E18E9}" destId="{2F10133E-BD3E-441D-91E0-66ED7240374B}" srcOrd="0" destOrd="0" presId="urn:microsoft.com/office/officeart/2005/8/layout/hList7"/>
    <dgm:cxn modelId="{D9A3C2C0-B148-42CE-A59D-F4CAA50AC934}" type="presOf" srcId="{D31C019F-1745-465C-995C-47C2F1A94FE9}" destId="{9B34B537-29D2-49DD-8361-27EEA84B2016}" srcOrd="0" destOrd="0" presId="urn:microsoft.com/office/officeart/2005/8/layout/hList7"/>
    <dgm:cxn modelId="{E379252F-24C7-4013-81B9-7C5B6C233552}" type="presOf" srcId="{4FE6E745-7094-4A69-A8CC-263D20B3AE23}" destId="{5EA04764-C1B2-4D4F-A0CA-9E49C4567572}" srcOrd="1" destOrd="0" presId="urn:microsoft.com/office/officeart/2005/8/layout/hList7"/>
    <dgm:cxn modelId="{EAD0E710-9095-4111-A815-4F1BD580055F}" type="presOf" srcId="{EE09A5E7-AF8C-4DBD-8873-9F89BCF79C78}" destId="{6F05678E-CC77-4252-86F5-866AB896D4C7}" srcOrd="0" destOrd="0" presId="urn:microsoft.com/office/officeart/2005/8/layout/hList7"/>
    <dgm:cxn modelId="{B4FAD621-197E-45A3-AA55-95FA2A4B9CF3}" srcId="{EE09A5E7-AF8C-4DBD-8873-9F89BCF79C78}" destId="{FB1C706D-6639-42B3-9238-0026C1A6BDC7}" srcOrd="2" destOrd="0" parTransId="{CE030175-F9A5-4B25-AD9E-AF7C759F869B}" sibTransId="{DAE09E00-9A1F-4E7D-9B0E-66004AEF07B1}"/>
    <dgm:cxn modelId="{7CF98624-7C82-49CC-B265-11EE154FF8D8}" type="presOf" srcId="{FB1C706D-6639-42B3-9238-0026C1A6BDC7}" destId="{95D1C001-34BE-4FBC-8A1B-7F45E3C1D549}" srcOrd="1" destOrd="0" presId="urn:microsoft.com/office/officeart/2005/8/layout/hList7"/>
    <dgm:cxn modelId="{1D86220B-046D-4323-B5A0-09F10E00A6E9}" srcId="{EE09A5E7-AF8C-4DBD-8873-9F89BCF79C78}" destId="{44D727AB-A78D-43D8-9EE7-FA00B10C4C0A}" srcOrd="1" destOrd="0" parTransId="{D392BD8D-EB37-420F-8348-76E5A8D1C633}" sibTransId="{211C2CA8-3C3C-48CA-B568-675BF7BFC5F2}"/>
    <dgm:cxn modelId="{91A481EC-F8B3-47D9-986A-6576FD33F881}" type="presOf" srcId="{DAE09E00-9A1F-4E7D-9B0E-66004AEF07B1}" destId="{CA5288ED-A7C1-4435-8D13-6C13AB561405}" srcOrd="0" destOrd="0" presId="urn:microsoft.com/office/officeart/2005/8/layout/hList7"/>
    <dgm:cxn modelId="{B480B8A9-3626-4B37-99CA-204DC33B684D}" type="presOf" srcId="{577FE5D2-8911-468A-A037-D874C88E18E9}" destId="{53794F6E-EB20-47BF-8CB3-505E9F54B558}" srcOrd="1" destOrd="0" presId="urn:microsoft.com/office/officeart/2005/8/layout/hList7"/>
    <dgm:cxn modelId="{C9D0BD9C-B736-45CC-B441-FDC533BA987C}" type="presOf" srcId="{211C2CA8-3C3C-48CA-B568-675BF7BFC5F2}" destId="{A0C28BA8-CD57-4CFB-94EA-95CE5A429B5C}" srcOrd="0" destOrd="0" presId="urn:microsoft.com/office/officeart/2005/8/layout/hList7"/>
    <dgm:cxn modelId="{DCEB1ADB-A711-44B6-849B-37836C1F5D10}" type="presOf" srcId="{44D727AB-A78D-43D8-9EE7-FA00B10C4C0A}" destId="{83256794-E399-424B-87EA-A05E55AD7910}" srcOrd="1" destOrd="0" presId="urn:microsoft.com/office/officeart/2005/8/layout/hList7"/>
    <dgm:cxn modelId="{FDE8ED90-479F-40F9-9B86-777A2AF1959B}" type="presOf" srcId="{FB1C706D-6639-42B3-9238-0026C1A6BDC7}" destId="{4B7CD81E-E0FF-4481-867A-DCEE705840BE}" srcOrd="0" destOrd="0" presId="urn:microsoft.com/office/officeart/2005/8/layout/hList7"/>
    <dgm:cxn modelId="{C72A2852-5D4C-402B-8806-80BB6A9704C8}" srcId="{EE09A5E7-AF8C-4DBD-8873-9F89BCF79C78}" destId="{4FE6E745-7094-4A69-A8CC-263D20B3AE23}" srcOrd="0" destOrd="0" parTransId="{6A285C18-9C4E-4701-8AA4-8838DFED1CDA}" sibTransId="{D31C019F-1745-465C-995C-47C2F1A94FE9}"/>
    <dgm:cxn modelId="{7896377B-8A6C-423A-8FEE-66D5D3F760FB}" type="presOf" srcId="{4FE6E745-7094-4A69-A8CC-263D20B3AE23}" destId="{6AB06DA0-E0C9-4C09-8ECB-82882634973A}" srcOrd="0" destOrd="0" presId="urn:microsoft.com/office/officeart/2005/8/layout/hList7"/>
    <dgm:cxn modelId="{E1F5F9EE-DE6E-4A55-8C36-04BEC671ABB8}" type="presParOf" srcId="{6F05678E-CC77-4252-86F5-866AB896D4C7}" destId="{BB4896A6-CDE9-4AC6-BC4F-0D8AF707A03E}" srcOrd="0" destOrd="0" presId="urn:microsoft.com/office/officeart/2005/8/layout/hList7"/>
    <dgm:cxn modelId="{FB19A147-A771-4122-950D-A493AD7ECD10}" type="presParOf" srcId="{6F05678E-CC77-4252-86F5-866AB896D4C7}" destId="{8A1E1DFD-B31E-4F2E-A544-548F4749756E}" srcOrd="1" destOrd="0" presId="urn:microsoft.com/office/officeart/2005/8/layout/hList7"/>
    <dgm:cxn modelId="{B262D474-AEE9-403C-B167-C614197C40EB}" type="presParOf" srcId="{8A1E1DFD-B31E-4F2E-A544-548F4749756E}" destId="{9357FE2D-2952-442D-B2DE-90DA0A62D13B}" srcOrd="0" destOrd="0" presId="urn:microsoft.com/office/officeart/2005/8/layout/hList7"/>
    <dgm:cxn modelId="{72D326D6-9B76-41CB-AE5D-022226F9D27A}" type="presParOf" srcId="{9357FE2D-2952-442D-B2DE-90DA0A62D13B}" destId="{6AB06DA0-E0C9-4C09-8ECB-82882634973A}" srcOrd="0" destOrd="0" presId="urn:microsoft.com/office/officeart/2005/8/layout/hList7"/>
    <dgm:cxn modelId="{8B41E005-F567-484F-870C-8636CA56A49D}" type="presParOf" srcId="{9357FE2D-2952-442D-B2DE-90DA0A62D13B}" destId="{5EA04764-C1B2-4D4F-A0CA-9E49C4567572}" srcOrd="1" destOrd="0" presId="urn:microsoft.com/office/officeart/2005/8/layout/hList7"/>
    <dgm:cxn modelId="{EDB24DF1-34DB-4E02-B3AA-818E580E1517}" type="presParOf" srcId="{9357FE2D-2952-442D-B2DE-90DA0A62D13B}" destId="{933A81E3-EF86-4713-9068-00C2B7946EA2}" srcOrd="2" destOrd="0" presId="urn:microsoft.com/office/officeart/2005/8/layout/hList7"/>
    <dgm:cxn modelId="{1BB384E4-E237-4606-9423-F2B2691FE992}" type="presParOf" srcId="{9357FE2D-2952-442D-B2DE-90DA0A62D13B}" destId="{8FFA54AB-6295-4EE6-9E6F-61F78D345852}" srcOrd="3" destOrd="0" presId="urn:microsoft.com/office/officeart/2005/8/layout/hList7"/>
    <dgm:cxn modelId="{00ABCE7B-0EE4-4042-85D2-E73E4B04FF5B}" type="presParOf" srcId="{8A1E1DFD-B31E-4F2E-A544-548F4749756E}" destId="{9B34B537-29D2-49DD-8361-27EEA84B2016}" srcOrd="1" destOrd="0" presId="urn:microsoft.com/office/officeart/2005/8/layout/hList7"/>
    <dgm:cxn modelId="{886D7FFE-A4D3-4C28-86F1-46AEB86A9CD1}" type="presParOf" srcId="{8A1E1DFD-B31E-4F2E-A544-548F4749756E}" destId="{38B689FE-97DF-4D5F-9B77-53897EA75C68}" srcOrd="2" destOrd="0" presId="urn:microsoft.com/office/officeart/2005/8/layout/hList7"/>
    <dgm:cxn modelId="{DE9587AA-4A87-41C0-914A-D6A7C3B10A80}" type="presParOf" srcId="{38B689FE-97DF-4D5F-9B77-53897EA75C68}" destId="{3019AA91-4433-4670-92D0-0E594525480C}" srcOrd="0" destOrd="0" presId="urn:microsoft.com/office/officeart/2005/8/layout/hList7"/>
    <dgm:cxn modelId="{A58F08B6-6032-4DC1-B50F-96B25A487DE8}" type="presParOf" srcId="{38B689FE-97DF-4D5F-9B77-53897EA75C68}" destId="{83256794-E399-424B-87EA-A05E55AD7910}" srcOrd="1" destOrd="0" presId="urn:microsoft.com/office/officeart/2005/8/layout/hList7"/>
    <dgm:cxn modelId="{1044EEA9-AF58-440A-B5C6-49799272A934}" type="presParOf" srcId="{38B689FE-97DF-4D5F-9B77-53897EA75C68}" destId="{1FA76888-FC37-4DD7-9681-23B9A10163D2}" srcOrd="2" destOrd="0" presId="urn:microsoft.com/office/officeart/2005/8/layout/hList7"/>
    <dgm:cxn modelId="{41851635-D7B2-496A-9751-76992FA78710}" type="presParOf" srcId="{38B689FE-97DF-4D5F-9B77-53897EA75C68}" destId="{B42A9CDC-2B69-4105-9880-AA91F59D359E}" srcOrd="3" destOrd="0" presId="urn:microsoft.com/office/officeart/2005/8/layout/hList7"/>
    <dgm:cxn modelId="{10BF506F-5AEA-438A-8109-27D5EE1FDCC0}" type="presParOf" srcId="{8A1E1DFD-B31E-4F2E-A544-548F4749756E}" destId="{A0C28BA8-CD57-4CFB-94EA-95CE5A429B5C}" srcOrd="3" destOrd="0" presId="urn:microsoft.com/office/officeart/2005/8/layout/hList7"/>
    <dgm:cxn modelId="{4E20A044-76FD-440F-B84A-6A37D6AB2900}" type="presParOf" srcId="{8A1E1DFD-B31E-4F2E-A544-548F4749756E}" destId="{01DA59C0-75E4-469A-8E7A-A9830EA53A7A}" srcOrd="4" destOrd="0" presId="urn:microsoft.com/office/officeart/2005/8/layout/hList7"/>
    <dgm:cxn modelId="{B7D66837-BEDB-469B-AD49-302EA83519B4}" type="presParOf" srcId="{01DA59C0-75E4-469A-8E7A-A9830EA53A7A}" destId="{4B7CD81E-E0FF-4481-867A-DCEE705840BE}" srcOrd="0" destOrd="0" presId="urn:microsoft.com/office/officeart/2005/8/layout/hList7"/>
    <dgm:cxn modelId="{E516BED4-A771-4687-A8F4-59210511704A}" type="presParOf" srcId="{01DA59C0-75E4-469A-8E7A-A9830EA53A7A}" destId="{95D1C001-34BE-4FBC-8A1B-7F45E3C1D549}" srcOrd="1" destOrd="0" presId="urn:microsoft.com/office/officeart/2005/8/layout/hList7"/>
    <dgm:cxn modelId="{8DFA76CF-88E1-4D62-B617-F6073DDBC97E}" type="presParOf" srcId="{01DA59C0-75E4-469A-8E7A-A9830EA53A7A}" destId="{DFC88512-915C-43F7-BE74-F45F721E10F7}" srcOrd="2" destOrd="0" presId="urn:microsoft.com/office/officeart/2005/8/layout/hList7"/>
    <dgm:cxn modelId="{580BEE18-AA6A-44CF-A454-A98DF4162EBD}" type="presParOf" srcId="{01DA59C0-75E4-469A-8E7A-A9830EA53A7A}" destId="{8F97B696-F6EB-4217-A906-D4E2FC862154}" srcOrd="3" destOrd="0" presId="urn:microsoft.com/office/officeart/2005/8/layout/hList7"/>
    <dgm:cxn modelId="{195552DA-263A-4B98-9975-095E8168EDC6}" type="presParOf" srcId="{8A1E1DFD-B31E-4F2E-A544-548F4749756E}" destId="{CA5288ED-A7C1-4435-8D13-6C13AB561405}" srcOrd="5" destOrd="0" presId="urn:microsoft.com/office/officeart/2005/8/layout/hList7"/>
    <dgm:cxn modelId="{E5667E0B-D071-4502-A3A1-64B9952A4F32}" type="presParOf" srcId="{8A1E1DFD-B31E-4F2E-A544-548F4749756E}" destId="{1D918FA5-8542-4E3D-AEB2-1F72BA60D5DD}" srcOrd="6" destOrd="0" presId="urn:microsoft.com/office/officeart/2005/8/layout/hList7"/>
    <dgm:cxn modelId="{A2693482-B03C-4479-9410-890D129A5DD7}" type="presParOf" srcId="{1D918FA5-8542-4E3D-AEB2-1F72BA60D5DD}" destId="{2F10133E-BD3E-441D-91E0-66ED7240374B}" srcOrd="0" destOrd="0" presId="urn:microsoft.com/office/officeart/2005/8/layout/hList7"/>
    <dgm:cxn modelId="{45902D35-ACC5-4FFF-BDDF-7AAAD504279A}" type="presParOf" srcId="{1D918FA5-8542-4E3D-AEB2-1F72BA60D5DD}" destId="{53794F6E-EB20-47BF-8CB3-505E9F54B558}" srcOrd="1" destOrd="0" presId="urn:microsoft.com/office/officeart/2005/8/layout/hList7"/>
    <dgm:cxn modelId="{D8F7C04D-89A1-4321-BA38-8E31CA8F5C6B}" type="presParOf" srcId="{1D918FA5-8542-4E3D-AEB2-1F72BA60D5DD}" destId="{E5D1D0BE-78F9-4824-9E40-8CD7D33929F2}" srcOrd="2" destOrd="0" presId="urn:microsoft.com/office/officeart/2005/8/layout/hList7"/>
    <dgm:cxn modelId="{67BA0A7D-2455-438D-B126-8EA2873EDF37}" type="presParOf" srcId="{1D918FA5-8542-4E3D-AEB2-1F72BA60D5DD}" destId="{B807BA50-5214-46E7-BF63-72CAF2800F0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CF9896-0632-4F12-88EB-AB612A46DFBD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652C73C-E9DE-4171-B7A5-76BA45DDD67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81E6EC0-1100-4E63-B1DF-8E40E16EC701}" type="parTrans" cxnId="{88D19D0E-11E9-4736-AAD7-9B30E906350E}">
      <dgm:prSet/>
      <dgm:spPr/>
      <dgm:t>
        <a:bodyPr/>
        <a:lstStyle/>
        <a:p>
          <a:endParaRPr lang="zh-TW" altLang="en-US"/>
        </a:p>
      </dgm:t>
    </dgm:pt>
    <dgm:pt modelId="{E94BF97A-AB3F-4858-AF40-957BFE98C0C2}" type="sibTrans" cxnId="{88D19D0E-11E9-4736-AAD7-9B30E906350E}">
      <dgm:prSet/>
      <dgm:spPr/>
      <dgm:t>
        <a:bodyPr/>
        <a:lstStyle/>
        <a:p>
          <a:endParaRPr lang="zh-TW" altLang="en-US"/>
        </a:p>
      </dgm:t>
    </dgm:pt>
    <dgm:pt modelId="{2F350381-D6C6-4C5D-B837-96DE9870F2D1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342644C5-1FF1-4A3A-915F-679BE8A7F055}" type="parTrans" cxnId="{E3CA5311-99D6-4111-9D8A-C129A285DFB7}">
      <dgm:prSet/>
      <dgm:spPr/>
      <dgm:t>
        <a:bodyPr/>
        <a:lstStyle/>
        <a:p>
          <a:endParaRPr lang="zh-TW" altLang="en-US"/>
        </a:p>
      </dgm:t>
    </dgm:pt>
    <dgm:pt modelId="{8E5584C9-24AA-4E89-B120-2ECA60367279}" type="sibTrans" cxnId="{E3CA5311-99D6-4111-9D8A-C129A285DFB7}">
      <dgm:prSet/>
      <dgm:spPr/>
      <dgm:t>
        <a:bodyPr/>
        <a:lstStyle/>
        <a:p>
          <a:endParaRPr lang="zh-TW" altLang="en-US"/>
        </a:p>
      </dgm:t>
    </dgm:pt>
    <dgm:pt modelId="{67A61585-460C-481E-8296-17807E20622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B6A1E3B6-FDC0-4097-AEC8-C07CA4744BBD}" type="parTrans" cxnId="{6B4F347A-20FA-4281-AFF9-1E9FF459466C}">
      <dgm:prSet/>
      <dgm:spPr/>
      <dgm:t>
        <a:bodyPr/>
        <a:lstStyle/>
        <a:p>
          <a:endParaRPr lang="zh-TW" altLang="en-US"/>
        </a:p>
      </dgm:t>
    </dgm:pt>
    <dgm:pt modelId="{438473F1-A1AD-4597-9881-8B5BCE8385CB}" type="sibTrans" cxnId="{6B4F347A-20FA-4281-AFF9-1E9FF459466C}">
      <dgm:prSet/>
      <dgm:spPr/>
      <dgm:t>
        <a:bodyPr/>
        <a:lstStyle/>
        <a:p>
          <a:endParaRPr lang="zh-TW" altLang="en-US"/>
        </a:p>
      </dgm:t>
    </dgm:pt>
    <dgm:pt modelId="{88036D31-8433-4822-B514-F9E6F9B994E3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A35D01B6-0C81-43A8-A992-498972986014}" type="parTrans" cxnId="{9FCD99B8-4CCB-4361-AB82-4569956B1797}">
      <dgm:prSet/>
      <dgm:spPr/>
      <dgm:t>
        <a:bodyPr/>
        <a:lstStyle/>
        <a:p>
          <a:endParaRPr lang="zh-TW" altLang="en-US"/>
        </a:p>
      </dgm:t>
    </dgm:pt>
    <dgm:pt modelId="{E661E875-CC4D-4F05-94EA-FCD94408F254}" type="sibTrans" cxnId="{9FCD99B8-4CCB-4361-AB82-4569956B1797}">
      <dgm:prSet/>
      <dgm:spPr/>
      <dgm:t>
        <a:bodyPr/>
        <a:lstStyle/>
        <a:p>
          <a:endParaRPr lang="zh-TW" altLang="en-US"/>
        </a:p>
      </dgm:t>
    </dgm:pt>
    <dgm:pt modelId="{9AF38D46-ABDD-4258-ABAC-714C8A17A038}" type="pres">
      <dgm:prSet presAssocID="{8FCF9896-0632-4F12-88EB-AB612A46DFBD}" presName="rootNode" presStyleCnt="0">
        <dgm:presLayoutVars>
          <dgm:chMax/>
          <dgm:chPref/>
          <dgm:dir/>
          <dgm:animLvl val="lvl"/>
        </dgm:presLayoutVars>
      </dgm:prSet>
      <dgm:spPr/>
    </dgm:pt>
    <dgm:pt modelId="{67F6DAD6-ABC5-4FE6-84ED-F3E967A5FE39}" type="pres">
      <dgm:prSet presAssocID="{E652C73C-E9DE-4171-B7A5-76BA45DDD670}" presName="composite" presStyleCnt="0"/>
      <dgm:spPr/>
    </dgm:pt>
    <dgm:pt modelId="{9117D5B5-B179-4334-9E5E-0F94437934EB}" type="pres">
      <dgm:prSet presAssocID="{E652C73C-E9DE-4171-B7A5-76BA45DDD67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807A4CF-2217-4851-862B-314AA1666EE3}" type="pres">
      <dgm:prSet presAssocID="{E652C73C-E9DE-4171-B7A5-76BA45DDD670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FBEB23C-FA07-4B4B-8C9D-AD1EACE0749D}" type="pres">
      <dgm:prSet presAssocID="{E652C73C-E9DE-4171-B7A5-76BA45DDD670}" presName="ChildText" presStyleLbl="fgAcc1" presStyleIdx="0" presStyleCnt="2" custScaleX="56827" custScaleY="112980" custLinFactNeighborX="4347" custLinFactNeighborY="-4997">
        <dgm:presLayoutVars>
          <dgm:chMax val="0"/>
          <dgm:chPref val="0"/>
          <dgm:bulletEnabled val="1"/>
        </dgm:presLayoutVars>
      </dgm:prSet>
      <dgm:spPr/>
    </dgm:pt>
    <dgm:pt modelId="{E7A4FB38-1551-4D07-86B9-5AFB4A538CA6}" type="pres">
      <dgm:prSet presAssocID="{E94BF97A-AB3F-4858-AF40-957BFE98C0C2}" presName="sibTrans" presStyleCnt="0"/>
      <dgm:spPr/>
    </dgm:pt>
    <dgm:pt modelId="{AEC10A90-93BA-4E47-AD9F-D958D1D63018}" type="pres">
      <dgm:prSet presAssocID="{67A61585-460C-481E-8296-17807E20622F}" presName="composite" presStyleCnt="0"/>
      <dgm:spPr/>
    </dgm:pt>
    <dgm:pt modelId="{2E8F62F3-65E7-44B2-A312-107BC704452A}" type="pres">
      <dgm:prSet presAssocID="{67A61585-460C-481E-8296-17807E20622F}" presName="ParentText" presStyleLbl="node1" presStyleIdx="1" presStyleCnt="2" custScaleX="107607" custScaleY="98251">
        <dgm:presLayoutVars>
          <dgm:chMax val="1"/>
          <dgm:chPref val="1"/>
          <dgm:bulletEnabled val="1"/>
        </dgm:presLayoutVars>
      </dgm:prSet>
      <dgm:spPr/>
    </dgm:pt>
    <dgm:pt modelId="{08AE2378-57D3-40F5-AA27-E2ACDD0A0F3C}" type="pres">
      <dgm:prSet presAssocID="{67A61585-460C-481E-8296-17807E20622F}" presName="Image" presStyleLbl="bgImgPlace1" presStyleIdx="1" presStyleCnt="2" custScaleX="104552" custScaleY="104571" custLinFactNeighborX="92" custLinFactNeighborY="103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4D4E3CA-8E98-4D73-8BE6-5BDE55DC54A9}" type="pres">
      <dgm:prSet presAssocID="{67A61585-460C-481E-8296-17807E20622F}" presName="ChildText" presStyleLbl="fgAcc1" presStyleIdx="1" presStyleCnt="2" custScaleX="52315" custScaleY="93385" custLinFactNeighborX="20938" custLinFactNeighborY="1265">
        <dgm:presLayoutVars>
          <dgm:chMax val="0"/>
          <dgm:chPref val="0"/>
          <dgm:bulletEnabled val="1"/>
        </dgm:presLayoutVars>
      </dgm:prSet>
      <dgm:spPr/>
    </dgm:pt>
  </dgm:ptLst>
  <dgm:cxnLst>
    <dgm:cxn modelId="{FE5222E4-3742-4865-9912-DA80D6FAE9F6}" type="presOf" srcId="{2F350381-D6C6-4C5D-B837-96DE9870F2D1}" destId="{FFBEB23C-FA07-4B4B-8C9D-AD1EACE0749D}" srcOrd="0" destOrd="0" presId="urn:microsoft.com/office/officeart/2008/layout/TitledPictureBlocks"/>
    <dgm:cxn modelId="{E3CA5311-99D6-4111-9D8A-C129A285DFB7}" srcId="{E652C73C-E9DE-4171-B7A5-76BA45DDD670}" destId="{2F350381-D6C6-4C5D-B837-96DE9870F2D1}" srcOrd="0" destOrd="0" parTransId="{342644C5-1FF1-4A3A-915F-679BE8A7F055}" sibTransId="{8E5584C9-24AA-4E89-B120-2ECA60367279}"/>
    <dgm:cxn modelId="{88D19D0E-11E9-4736-AAD7-9B30E906350E}" srcId="{8FCF9896-0632-4F12-88EB-AB612A46DFBD}" destId="{E652C73C-E9DE-4171-B7A5-76BA45DDD670}" srcOrd="0" destOrd="0" parTransId="{581E6EC0-1100-4E63-B1DF-8E40E16EC701}" sibTransId="{E94BF97A-AB3F-4858-AF40-957BFE98C0C2}"/>
    <dgm:cxn modelId="{BA830EED-0B84-4AD0-9014-08575E2C7D5C}" type="presOf" srcId="{88036D31-8433-4822-B514-F9E6F9B994E3}" destId="{34D4E3CA-8E98-4D73-8BE6-5BDE55DC54A9}" srcOrd="0" destOrd="0" presId="urn:microsoft.com/office/officeart/2008/layout/TitledPictureBlocks"/>
    <dgm:cxn modelId="{051E0A5B-E227-455A-8D87-5A37E27C3F8F}" type="presOf" srcId="{67A61585-460C-481E-8296-17807E20622F}" destId="{2E8F62F3-65E7-44B2-A312-107BC704452A}" srcOrd="0" destOrd="0" presId="urn:microsoft.com/office/officeart/2008/layout/TitledPictureBlocks"/>
    <dgm:cxn modelId="{9FCD99B8-4CCB-4361-AB82-4569956B1797}" srcId="{67A61585-460C-481E-8296-17807E20622F}" destId="{88036D31-8433-4822-B514-F9E6F9B994E3}" srcOrd="0" destOrd="0" parTransId="{A35D01B6-0C81-43A8-A992-498972986014}" sibTransId="{E661E875-CC4D-4F05-94EA-FCD94408F254}"/>
    <dgm:cxn modelId="{E529884F-CB4D-479A-AAD4-EE319847D85D}" type="presOf" srcId="{8FCF9896-0632-4F12-88EB-AB612A46DFBD}" destId="{9AF38D46-ABDD-4258-ABAC-714C8A17A038}" srcOrd="0" destOrd="0" presId="urn:microsoft.com/office/officeart/2008/layout/TitledPictureBlocks"/>
    <dgm:cxn modelId="{6B4F347A-20FA-4281-AFF9-1E9FF459466C}" srcId="{8FCF9896-0632-4F12-88EB-AB612A46DFBD}" destId="{67A61585-460C-481E-8296-17807E20622F}" srcOrd="1" destOrd="0" parTransId="{B6A1E3B6-FDC0-4097-AEC8-C07CA4744BBD}" sibTransId="{438473F1-A1AD-4597-9881-8B5BCE8385CB}"/>
    <dgm:cxn modelId="{FFA51123-0FAF-4A4C-A185-4E888F12D203}" type="presOf" srcId="{E652C73C-E9DE-4171-B7A5-76BA45DDD670}" destId="{9117D5B5-B179-4334-9E5E-0F94437934EB}" srcOrd="0" destOrd="0" presId="urn:microsoft.com/office/officeart/2008/layout/TitledPictureBlocks"/>
    <dgm:cxn modelId="{E4AB102F-3958-4836-9C8D-4A78713ACE45}" type="presParOf" srcId="{9AF38D46-ABDD-4258-ABAC-714C8A17A038}" destId="{67F6DAD6-ABC5-4FE6-84ED-F3E967A5FE39}" srcOrd="0" destOrd="0" presId="urn:microsoft.com/office/officeart/2008/layout/TitledPictureBlocks"/>
    <dgm:cxn modelId="{92F356F9-4729-4011-A66B-F70A915490FB}" type="presParOf" srcId="{67F6DAD6-ABC5-4FE6-84ED-F3E967A5FE39}" destId="{9117D5B5-B179-4334-9E5E-0F94437934EB}" srcOrd="0" destOrd="0" presId="urn:microsoft.com/office/officeart/2008/layout/TitledPictureBlocks"/>
    <dgm:cxn modelId="{317DC57C-395D-472A-A80D-4332BEB9BC59}" type="presParOf" srcId="{67F6DAD6-ABC5-4FE6-84ED-F3E967A5FE39}" destId="{D807A4CF-2217-4851-862B-314AA1666EE3}" srcOrd="1" destOrd="0" presId="urn:microsoft.com/office/officeart/2008/layout/TitledPictureBlocks"/>
    <dgm:cxn modelId="{F90B897E-DB48-4F16-A7AF-DC8862E5F4D6}" type="presParOf" srcId="{67F6DAD6-ABC5-4FE6-84ED-F3E967A5FE39}" destId="{FFBEB23C-FA07-4B4B-8C9D-AD1EACE0749D}" srcOrd="2" destOrd="0" presId="urn:microsoft.com/office/officeart/2008/layout/TitledPictureBlocks"/>
    <dgm:cxn modelId="{54F574F7-EDA5-491B-BC0C-71BC2F3FDCC6}" type="presParOf" srcId="{9AF38D46-ABDD-4258-ABAC-714C8A17A038}" destId="{E7A4FB38-1551-4D07-86B9-5AFB4A538CA6}" srcOrd="1" destOrd="0" presId="urn:microsoft.com/office/officeart/2008/layout/TitledPictureBlocks"/>
    <dgm:cxn modelId="{DB64CAE2-7A7A-442D-B835-2C0836CD3786}" type="presParOf" srcId="{9AF38D46-ABDD-4258-ABAC-714C8A17A038}" destId="{AEC10A90-93BA-4E47-AD9F-D958D1D63018}" srcOrd="2" destOrd="0" presId="urn:microsoft.com/office/officeart/2008/layout/TitledPictureBlocks"/>
    <dgm:cxn modelId="{CB24A276-03B7-487D-A1BD-4B98054753A2}" type="presParOf" srcId="{AEC10A90-93BA-4E47-AD9F-D958D1D63018}" destId="{2E8F62F3-65E7-44B2-A312-107BC704452A}" srcOrd="0" destOrd="0" presId="urn:microsoft.com/office/officeart/2008/layout/TitledPictureBlocks"/>
    <dgm:cxn modelId="{E12CA3B4-C5FF-4196-95F8-AB0847CB6412}" type="presParOf" srcId="{AEC10A90-93BA-4E47-AD9F-D958D1D63018}" destId="{08AE2378-57D3-40F5-AA27-E2ACDD0A0F3C}" srcOrd="1" destOrd="0" presId="urn:microsoft.com/office/officeart/2008/layout/TitledPictureBlocks"/>
    <dgm:cxn modelId="{14CAA732-E944-4307-9FD7-2BC82739C6D7}" type="presParOf" srcId="{AEC10A90-93BA-4E47-AD9F-D958D1D63018}" destId="{34D4E3CA-8E98-4D73-8BE6-5BDE55DC54A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B6FF83-A232-43BB-9A29-A1CD3DBB0C43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890FCA4-0025-4AAF-940C-907733E6D58B}">
      <dgm:prSet/>
      <dgm:spPr/>
      <dgm:t>
        <a:bodyPr/>
        <a:lstStyle/>
        <a:p>
          <a:pPr rtl="0"/>
          <a:r>
            <a:rPr lang="zh-TW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衛福部疾管署</a:t>
          </a:r>
          <a:endParaRPr lang="zh-TW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F01607A6-6B9A-4A30-AD9F-75ADF6240FA2}" type="parTrans" cxnId="{E0D48585-CBE6-4732-B075-B681EC289D38}">
      <dgm:prSet/>
      <dgm:spPr/>
      <dgm:t>
        <a:bodyPr/>
        <a:lstStyle/>
        <a:p>
          <a:endParaRPr lang="zh-TW" altLang="en-US"/>
        </a:p>
      </dgm:t>
    </dgm:pt>
    <dgm:pt modelId="{96F0A9C6-EB66-4D56-8F0B-285F043E471E}" type="sibTrans" cxnId="{E0D48585-CBE6-4732-B075-B681EC289D38}">
      <dgm:prSet/>
      <dgm:spPr/>
      <dgm:t>
        <a:bodyPr/>
        <a:lstStyle/>
        <a:p>
          <a:endParaRPr lang="zh-TW" altLang="en-US"/>
        </a:p>
      </dgm:t>
    </dgm:pt>
    <dgm:pt modelId="{22D7FDD8-FA42-455F-8895-58E846D0FDB9}">
      <dgm:prSet custT="1"/>
      <dgm:spPr/>
      <dgm:t>
        <a:bodyPr/>
        <a:lstStyle/>
        <a:p>
          <a:pPr rtl="0"/>
          <a:r>
            <a:rPr lang="zh-TW" altLang="en-US" sz="24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altLang="en-US" sz="24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10B2925-1C44-4461-8712-C9FCC9DC1F06}" type="parTrans" cxnId="{BA95EC46-8284-4BF6-A2C7-34C882DF4D2D}">
      <dgm:prSet/>
      <dgm:spPr/>
      <dgm:t>
        <a:bodyPr/>
        <a:lstStyle/>
        <a:p>
          <a:endParaRPr lang="zh-TW" altLang="en-US"/>
        </a:p>
      </dgm:t>
    </dgm:pt>
    <dgm:pt modelId="{D1614280-4BA3-4393-BA7F-BD57093E132E}" type="sibTrans" cxnId="{BA95EC46-8284-4BF6-A2C7-34C882DF4D2D}">
      <dgm:prSet/>
      <dgm:spPr/>
      <dgm:t>
        <a:bodyPr/>
        <a:lstStyle/>
        <a:p>
          <a:endParaRPr lang="zh-TW" altLang="en-US"/>
        </a:p>
      </dgm:t>
    </dgm:pt>
    <dgm:pt modelId="{ED7423B4-5E9E-40A8-A60B-7A4705C6C411}">
      <dgm:prSet custT="1"/>
      <dgm:spPr/>
      <dgm:t>
        <a:bodyPr/>
        <a:lstStyle/>
        <a:p>
          <a:pPr rtl="0"/>
          <a:r>
            <a:rPr lang="zh-TW" altLang="en-US" sz="24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altLang="en-US" sz="24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C12A6F9-9E2C-4607-A284-23F354550690}" type="parTrans" cxnId="{38AD8224-48E9-412D-9B08-D245CD28F855}">
      <dgm:prSet/>
      <dgm:spPr/>
      <dgm:t>
        <a:bodyPr/>
        <a:lstStyle/>
        <a:p>
          <a:endParaRPr lang="zh-TW" altLang="en-US"/>
        </a:p>
      </dgm:t>
    </dgm:pt>
    <dgm:pt modelId="{0C9C3022-95F2-4F92-B56E-6EE376AFA17C}" type="sibTrans" cxnId="{38AD8224-48E9-412D-9B08-D245CD28F855}">
      <dgm:prSet/>
      <dgm:spPr/>
      <dgm:t>
        <a:bodyPr/>
        <a:lstStyle/>
        <a:p>
          <a:endParaRPr lang="zh-TW" altLang="en-US"/>
        </a:p>
      </dgm:t>
    </dgm:pt>
    <dgm:pt modelId="{9CBA3A80-590D-46CB-BA77-EFBF19D2C46A}">
      <dgm:prSet/>
      <dgm:spPr/>
      <dgm:t>
        <a:bodyPr/>
        <a:lstStyle/>
        <a:p>
          <a:pPr rtl="0"/>
          <a:r>
            <a:rPr lang="zh-TW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防疫小測驗</a:t>
          </a:r>
          <a:endParaRPr lang="zh-TW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AD53E3B4-AF71-4EED-8CB2-BBBF39F71F39}" type="parTrans" cxnId="{60809E18-924C-4935-B0D6-9BD061306B34}">
      <dgm:prSet/>
      <dgm:spPr/>
      <dgm:t>
        <a:bodyPr/>
        <a:lstStyle/>
        <a:p>
          <a:endParaRPr lang="zh-TW" altLang="en-US"/>
        </a:p>
      </dgm:t>
    </dgm:pt>
    <dgm:pt modelId="{2C89BCE8-FC39-4178-BE7E-1F9AF7CE188C}" type="sibTrans" cxnId="{60809E18-924C-4935-B0D6-9BD061306B34}">
      <dgm:prSet/>
      <dgm:spPr/>
      <dgm:t>
        <a:bodyPr/>
        <a:lstStyle/>
        <a:p>
          <a:endParaRPr lang="zh-TW" altLang="en-US"/>
        </a:p>
      </dgm:t>
    </dgm:pt>
    <dgm:pt modelId="{B68AE069-1308-4BD2-B826-8A2897A5A8F0}">
      <dgm:prSet custT="1"/>
      <dgm:spPr/>
      <dgm:t>
        <a:bodyPr/>
        <a:lstStyle/>
        <a:p>
          <a:pPr rtl="0"/>
          <a:r>
            <a:rPr lang="zh-TW" sz="24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altLang="en-US" sz="24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54F3D79-4F19-4538-9D2F-CC48B5EC42D2}" type="parTrans" cxnId="{0EC26FD1-2809-45EF-9C01-EB1977C98CAD}">
      <dgm:prSet/>
      <dgm:spPr/>
      <dgm:t>
        <a:bodyPr/>
        <a:lstStyle/>
        <a:p>
          <a:endParaRPr lang="zh-TW" altLang="en-US"/>
        </a:p>
      </dgm:t>
    </dgm:pt>
    <dgm:pt modelId="{A2D76F67-9B21-4F6B-A8FC-23C8DC586D0F}" type="sibTrans" cxnId="{0EC26FD1-2809-45EF-9C01-EB1977C98CAD}">
      <dgm:prSet/>
      <dgm:spPr/>
      <dgm:t>
        <a:bodyPr/>
        <a:lstStyle/>
        <a:p>
          <a:endParaRPr lang="zh-TW" altLang="en-US"/>
        </a:p>
      </dgm:t>
    </dgm:pt>
    <dgm:pt modelId="{DF01EBAA-C45A-4085-A52A-1A1C4312CAE3}">
      <dgm:prSet custT="1"/>
      <dgm:spPr/>
      <dgm:t>
        <a:bodyPr/>
        <a:lstStyle/>
        <a:p>
          <a:pPr rtl="0"/>
          <a:r>
            <a:rPr lang="zh-TW" altLang="en-US" sz="24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altLang="en-US" sz="24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F7AB59D-493D-4CE6-A979-0833C900B999}" type="parTrans" cxnId="{1BC350B9-30D6-4DAC-9F43-A395D1C8A76E}">
      <dgm:prSet/>
      <dgm:spPr/>
      <dgm:t>
        <a:bodyPr/>
        <a:lstStyle/>
        <a:p>
          <a:endParaRPr lang="zh-TW" altLang="en-US"/>
        </a:p>
      </dgm:t>
    </dgm:pt>
    <dgm:pt modelId="{4B580A86-57E9-4322-9AD4-A7FB1E189155}" type="sibTrans" cxnId="{1BC350B9-30D6-4DAC-9F43-A395D1C8A76E}">
      <dgm:prSet/>
      <dgm:spPr/>
      <dgm:t>
        <a:bodyPr/>
        <a:lstStyle/>
        <a:p>
          <a:endParaRPr lang="zh-TW" altLang="en-US"/>
        </a:p>
      </dgm:t>
    </dgm:pt>
    <dgm:pt modelId="{1989195E-8C6F-45FF-AB1A-01A6D6F14292}">
      <dgm:prSet/>
      <dgm:spPr/>
      <dgm:t>
        <a:bodyPr/>
        <a:lstStyle/>
        <a:p>
          <a:pPr rtl="0"/>
          <a:r>
            <a:rPr lang="zh-TW" altLang="en-US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防疫影片</a:t>
          </a:r>
          <a:endParaRPr lang="zh-TW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gm:t>
    </dgm:pt>
    <dgm:pt modelId="{CEA88748-FFA1-4BF8-AFF0-40E4EA789D2A}" type="parTrans" cxnId="{27476C0C-C9CE-4E19-B753-67311249552D}">
      <dgm:prSet/>
      <dgm:spPr/>
      <dgm:t>
        <a:bodyPr/>
        <a:lstStyle/>
        <a:p>
          <a:endParaRPr lang="zh-TW" altLang="en-US"/>
        </a:p>
      </dgm:t>
    </dgm:pt>
    <dgm:pt modelId="{B81490FE-10CC-4C1F-BF60-A28CC2A6792B}" type="sibTrans" cxnId="{27476C0C-C9CE-4E19-B753-67311249552D}">
      <dgm:prSet/>
      <dgm:spPr/>
      <dgm:t>
        <a:bodyPr/>
        <a:lstStyle/>
        <a:p>
          <a:endParaRPr lang="zh-TW" altLang="en-US"/>
        </a:p>
      </dgm:t>
    </dgm:pt>
    <dgm:pt modelId="{71356C50-7B08-48BD-B460-62738CAC6CF8}">
      <dgm:prSet custT="1"/>
      <dgm:spPr/>
      <dgm:t>
        <a:bodyPr/>
        <a:lstStyle/>
        <a:p>
          <a:pPr rtl="0"/>
          <a:r>
            <a:rPr lang="zh-TW" altLang="en-US" sz="24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sz="24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0CA7579-73D7-425A-9506-CD54F9D2D54F}" type="parTrans" cxnId="{EA8D9EDC-FADE-4E92-B3A9-D374B84F79B5}">
      <dgm:prSet/>
      <dgm:spPr/>
      <dgm:t>
        <a:bodyPr/>
        <a:lstStyle/>
        <a:p>
          <a:endParaRPr lang="zh-TW" altLang="en-US"/>
        </a:p>
      </dgm:t>
    </dgm:pt>
    <dgm:pt modelId="{195CE14A-F821-487C-A87C-61FE4316890B}" type="sibTrans" cxnId="{EA8D9EDC-FADE-4E92-B3A9-D374B84F79B5}">
      <dgm:prSet/>
      <dgm:spPr/>
      <dgm:t>
        <a:bodyPr/>
        <a:lstStyle/>
        <a:p>
          <a:endParaRPr lang="zh-TW" altLang="en-US"/>
        </a:p>
      </dgm:t>
    </dgm:pt>
    <dgm:pt modelId="{FD86DBBF-C6E2-4994-AD4B-C9D2D99D74E1}">
      <dgm:prSet custT="1"/>
      <dgm:spPr/>
      <dgm:t>
        <a:bodyPr/>
        <a:lstStyle/>
        <a:p>
          <a:pPr rtl="0"/>
          <a:r>
            <a:rPr lang="zh-TW" altLang="en-US" sz="24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sz="24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E58E895-DA72-475C-BEA2-10CE73A707C4}" type="parTrans" cxnId="{C0F8179B-C152-4E11-A93E-380772EFFA78}">
      <dgm:prSet/>
      <dgm:spPr/>
      <dgm:t>
        <a:bodyPr/>
        <a:lstStyle/>
        <a:p>
          <a:endParaRPr lang="zh-TW" altLang="en-US"/>
        </a:p>
      </dgm:t>
    </dgm:pt>
    <dgm:pt modelId="{5E19E024-06C5-45DB-A83A-B8CE9D21BA7D}" type="sibTrans" cxnId="{C0F8179B-C152-4E11-A93E-380772EFFA78}">
      <dgm:prSet/>
      <dgm:spPr/>
      <dgm:t>
        <a:bodyPr/>
        <a:lstStyle/>
        <a:p>
          <a:endParaRPr lang="zh-TW" altLang="en-US"/>
        </a:p>
      </dgm:t>
    </dgm:pt>
    <dgm:pt modelId="{4CF5D53E-A32B-40FD-B16F-834301F2F900}" type="pres">
      <dgm:prSet presAssocID="{2DB6FF83-A232-43BB-9A29-A1CD3DBB0C4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43B716E-2B2A-4B1D-A352-21832AD584DD}" type="pres">
      <dgm:prSet presAssocID="{2DB6FF83-A232-43BB-9A29-A1CD3DBB0C43}" presName="cycle" presStyleCnt="0"/>
      <dgm:spPr/>
    </dgm:pt>
    <dgm:pt modelId="{EDAF07DE-3608-4D8A-9FF4-C88B99D8AA4B}" type="pres">
      <dgm:prSet presAssocID="{2DB6FF83-A232-43BB-9A29-A1CD3DBB0C43}" presName="centerShape" presStyleCnt="0"/>
      <dgm:spPr/>
    </dgm:pt>
    <dgm:pt modelId="{D01EA6B4-3291-4F4D-A07E-DADB038EBC70}" type="pres">
      <dgm:prSet presAssocID="{2DB6FF83-A232-43BB-9A29-A1CD3DBB0C43}" presName="connSite" presStyleLbl="node1" presStyleIdx="0" presStyleCnt="4"/>
      <dgm:spPr/>
    </dgm:pt>
    <dgm:pt modelId="{3F747EC8-8532-4B1A-8E94-2C2D5FD29028}" type="pres">
      <dgm:prSet presAssocID="{2DB6FF83-A232-43BB-9A29-A1CD3DBB0C43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BD4BDF3-42E7-48DB-9CBF-7CE913FCA5A7}" type="pres">
      <dgm:prSet presAssocID="{F01607A6-6B9A-4A30-AD9F-75ADF6240FA2}" presName="Name25" presStyleLbl="parChTrans1D1" presStyleIdx="0" presStyleCnt="3"/>
      <dgm:spPr/>
    </dgm:pt>
    <dgm:pt modelId="{300A3318-E3B2-4854-9B0D-DCCC39F7F15A}" type="pres">
      <dgm:prSet presAssocID="{7890FCA4-0025-4AAF-940C-907733E6D58B}" presName="node" presStyleCnt="0"/>
      <dgm:spPr/>
    </dgm:pt>
    <dgm:pt modelId="{F1574A51-A14B-451E-8E7D-B523420727F3}" type="pres">
      <dgm:prSet presAssocID="{7890FCA4-0025-4AAF-940C-907733E6D58B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ADC702C0-1C30-442E-9596-CC3FF8D2776F}" type="pres">
      <dgm:prSet presAssocID="{7890FCA4-0025-4AAF-940C-907733E6D58B}" presName="childNode" presStyleLbl="revTx" presStyleIdx="0" presStyleCnt="3">
        <dgm:presLayoutVars>
          <dgm:bulletEnabled val="1"/>
        </dgm:presLayoutVars>
      </dgm:prSet>
      <dgm:spPr/>
    </dgm:pt>
    <dgm:pt modelId="{BA760744-C993-40BE-982D-91E71651A570}" type="pres">
      <dgm:prSet presAssocID="{AD53E3B4-AF71-4EED-8CB2-BBBF39F71F39}" presName="Name25" presStyleLbl="parChTrans1D1" presStyleIdx="1" presStyleCnt="3"/>
      <dgm:spPr/>
    </dgm:pt>
    <dgm:pt modelId="{B96FB37D-DAB0-4E93-9D8E-FBF411493313}" type="pres">
      <dgm:prSet presAssocID="{9CBA3A80-590D-46CB-BA77-EFBF19D2C46A}" presName="node" presStyleCnt="0"/>
      <dgm:spPr/>
    </dgm:pt>
    <dgm:pt modelId="{454224AC-DD58-486C-AF06-63AF82CE008D}" type="pres">
      <dgm:prSet presAssocID="{9CBA3A80-590D-46CB-BA77-EFBF19D2C46A}" presName="parentNode" presStyleLbl="node1" presStyleIdx="2" presStyleCnt="4" custLinFactNeighborX="2773" custLinFactNeighborY="151">
        <dgm:presLayoutVars>
          <dgm:chMax val="1"/>
          <dgm:bulletEnabled val="1"/>
        </dgm:presLayoutVars>
      </dgm:prSet>
      <dgm:spPr/>
    </dgm:pt>
    <dgm:pt modelId="{E19694F0-D923-4C1C-87D1-A0437D593AC7}" type="pres">
      <dgm:prSet presAssocID="{9CBA3A80-590D-46CB-BA77-EFBF19D2C46A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1E3750-024D-4F2B-B718-EF4246744037}" type="pres">
      <dgm:prSet presAssocID="{CEA88748-FFA1-4BF8-AFF0-40E4EA789D2A}" presName="Name25" presStyleLbl="parChTrans1D1" presStyleIdx="2" presStyleCnt="3"/>
      <dgm:spPr/>
    </dgm:pt>
    <dgm:pt modelId="{64DF2522-F9C5-49A0-A3B1-3F8D3076352D}" type="pres">
      <dgm:prSet presAssocID="{1989195E-8C6F-45FF-AB1A-01A6D6F14292}" presName="node" presStyleCnt="0"/>
      <dgm:spPr/>
    </dgm:pt>
    <dgm:pt modelId="{212C7578-8C73-4544-8132-7EF797111837}" type="pres">
      <dgm:prSet presAssocID="{1989195E-8C6F-45FF-AB1A-01A6D6F14292}" presName="parentNode" presStyleLbl="node1" presStyleIdx="3" presStyleCnt="4" custScaleY="81697" custLinFactNeighborX="-8335" custLinFactNeighborY="927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0B2D03-756D-429A-89BB-26F19BC3F123}" type="pres">
      <dgm:prSet presAssocID="{1989195E-8C6F-45FF-AB1A-01A6D6F14292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4670A36-CF51-4AEE-BE5C-C0335C0FBF09}" type="presOf" srcId="{2DB6FF83-A232-43BB-9A29-A1CD3DBB0C43}" destId="{4CF5D53E-A32B-40FD-B16F-834301F2F900}" srcOrd="0" destOrd="0" presId="urn:microsoft.com/office/officeart/2005/8/layout/radial2"/>
    <dgm:cxn modelId="{C2A5337B-209C-4C83-883F-DAD0FA387C6D}" type="presOf" srcId="{22D7FDD8-FA42-455F-8895-58E846D0FDB9}" destId="{ADC702C0-1C30-442E-9596-CC3FF8D2776F}" srcOrd="0" destOrd="0" presId="urn:microsoft.com/office/officeart/2005/8/layout/radial2"/>
    <dgm:cxn modelId="{8C4445DB-9C6E-473D-8091-955AFC226D42}" type="presOf" srcId="{F01607A6-6B9A-4A30-AD9F-75ADF6240FA2}" destId="{5BD4BDF3-42E7-48DB-9CBF-7CE913FCA5A7}" srcOrd="0" destOrd="0" presId="urn:microsoft.com/office/officeart/2005/8/layout/radial2"/>
    <dgm:cxn modelId="{FC1EB1C9-368E-4DC4-A293-7AB8FDB06620}" type="presOf" srcId="{1989195E-8C6F-45FF-AB1A-01A6D6F14292}" destId="{212C7578-8C73-4544-8132-7EF797111837}" srcOrd="0" destOrd="0" presId="urn:microsoft.com/office/officeart/2005/8/layout/radial2"/>
    <dgm:cxn modelId="{BA95EC46-8284-4BF6-A2C7-34C882DF4D2D}" srcId="{7890FCA4-0025-4AAF-940C-907733E6D58B}" destId="{22D7FDD8-FA42-455F-8895-58E846D0FDB9}" srcOrd="0" destOrd="0" parTransId="{A10B2925-1C44-4461-8712-C9FCC9DC1F06}" sibTransId="{D1614280-4BA3-4393-BA7F-BD57093E132E}"/>
    <dgm:cxn modelId="{38AD8224-48E9-412D-9B08-D245CD28F855}" srcId="{7890FCA4-0025-4AAF-940C-907733E6D58B}" destId="{ED7423B4-5E9E-40A8-A60B-7A4705C6C411}" srcOrd="1" destOrd="0" parTransId="{EC12A6F9-9E2C-4607-A284-23F354550690}" sibTransId="{0C9C3022-95F2-4F92-B56E-6EE376AFA17C}"/>
    <dgm:cxn modelId="{1BC350B9-30D6-4DAC-9F43-A395D1C8A76E}" srcId="{9CBA3A80-590D-46CB-BA77-EFBF19D2C46A}" destId="{DF01EBAA-C45A-4085-A52A-1A1C4312CAE3}" srcOrd="1" destOrd="0" parTransId="{6F7AB59D-493D-4CE6-A979-0833C900B999}" sibTransId="{4B580A86-57E9-4322-9AD4-A7FB1E189155}"/>
    <dgm:cxn modelId="{406194A7-F02E-456E-B8A7-9B087D6E595E}" type="presOf" srcId="{FD86DBBF-C6E2-4994-AD4B-C9D2D99D74E1}" destId="{450B2D03-756D-429A-89BB-26F19BC3F123}" srcOrd="0" destOrd="1" presId="urn:microsoft.com/office/officeart/2005/8/layout/radial2"/>
    <dgm:cxn modelId="{E0D48585-CBE6-4732-B075-B681EC289D38}" srcId="{2DB6FF83-A232-43BB-9A29-A1CD3DBB0C43}" destId="{7890FCA4-0025-4AAF-940C-907733E6D58B}" srcOrd="0" destOrd="0" parTransId="{F01607A6-6B9A-4A30-AD9F-75ADF6240FA2}" sibTransId="{96F0A9C6-EB66-4D56-8F0B-285F043E471E}"/>
    <dgm:cxn modelId="{27476C0C-C9CE-4E19-B753-67311249552D}" srcId="{2DB6FF83-A232-43BB-9A29-A1CD3DBB0C43}" destId="{1989195E-8C6F-45FF-AB1A-01A6D6F14292}" srcOrd="2" destOrd="0" parTransId="{CEA88748-FFA1-4BF8-AFF0-40E4EA789D2A}" sibTransId="{B81490FE-10CC-4C1F-BF60-A28CC2A6792B}"/>
    <dgm:cxn modelId="{C0F8179B-C152-4E11-A93E-380772EFFA78}" srcId="{1989195E-8C6F-45FF-AB1A-01A6D6F14292}" destId="{FD86DBBF-C6E2-4994-AD4B-C9D2D99D74E1}" srcOrd="1" destOrd="0" parTransId="{CE58E895-DA72-475C-BEA2-10CE73A707C4}" sibTransId="{5E19E024-06C5-45DB-A83A-B8CE9D21BA7D}"/>
    <dgm:cxn modelId="{E7EAC40F-109C-4F46-B514-B4C367FF2519}" type="presOf" srcId="{B68AE069-1308-4BD2-B826-8A2897A5A8F0}" destId="{E19694F0-D923-4C1C-87D1-A0437D593AC7}" srcOrd="0" destOrd="0" presId="urn:microsoft.com/office/officeart/2005/8/layout/radial2"/>
    <dgm:cxn modelId="{8ABF383E-280A-478F-9ACE-72D9A5013E30}" type="presOf" srcId="{DF01EBAA-C45A-4085-A52A-1A1C4312CAE3}" destId="{E19694F0-D923-4C1C-87D1-A0437D593AC7}" srcOrd="0" destOrd="1" presId="urn:microsoft.com/office/officeart/2005/8/layout/radial2"/>
    <dgm:cxn modelId="{300290E2-7132-4D0F-9501-3E526CBD2E2B}" type="presOf" srcId="{71356C50-7B08-48BD-B460-62738CAC6CF8}" destId="{450B2D03-756D-429A-89BB-26F19BC3F123}" srcOrd="0" destOrd="0" presId="urn:microsoft.com/office/officeart/2005/8/layout/radial2"/>
    <dgm:cxn modelId="{0C60A46F-FD0B-43C5-9BCF-D3A4A565BB54}" type="presOf" srcId="{CEA88748-FFA1-4BF8-AFF0-40E4EA789D2A}" destId="{EF1E3750-024D-4F2B-B718-EF4246744037}" srcOrd="0" destOrd="0" presId="urn:microsoft.com/office/officeart/2005/8/layout/radial2"/>
    <dgm:cxn modelId="{0EC26FD1-2809-45EF-9C01-EB1977C98CAD}" srcId="{9CBA3A80-590D-46CB-BA77-EFBF19D2C46A}" destId="{B68AE069-1308-4BD2-B826-8A2897A5A8F0}" srcOrd="0" destOrd="0" parTransId="{A54F3D79-4F19-4538-9D2F-CC48B5EC42D2}" sibTransId="{A2D76F67-9B21-4F6B-A8FC-23C8DC586D0F}"/>
    <dgm:cxn modelId="{EBCC7E42-36D8-42BA-BC50-F275AC91DDE3}" type="presOf" srcId="{7890FCA4-0025-4AAF-940C-907733E6D58B}" destId="{F1574A51-A14B-451E-8E7D-B523420727F3}" srcOrd="0" destOrd="0" presId="urn:microsoft.com/office/officeart/2005/8/layout/radial2"/>
    <dgm:cxn modelId="{60809E18-924C-4935-B0D6-9BD061306B34}" srcId="{2DB6FF83-A232-43BB-9A29-A1CD3DBB0C43}" destId="{9CBA3A80-590D-46CB-BA77-EFBF19D2C46A}" srcOrd="1" destOrd="0" parTransId="{AD53E3B4-AF71-4EED-8CB2-BBBF39F71F39}" sibTransId="{2C89BCE8-FC39-4178-BE7E-1F9AF7CE188C}"/>
    <dgm:cxn modelId="{997DDBD2-D8F5-4A7A-83B3-62A3DFC9907F}" type="presOf" srcId="{ED7423B4-5E9E-40A8-A60B-7A4705C6C411}" destId="{ADC702C0-1C30-442E-9596-CC3FF8D2776F}" srcOrd="0" destOrd="1" presId="urn:microsoft.com/office/officeart/2005/8/layout/radial2"/>
    <dgm:cxn modelId="{EA8D9EDC-FADE-4E92-B3A9-D374B84F79B5}" srcId="{1989195E-8C6F-45FF-AB1A-01A6D6F14292}" destId="{71356C50-7B08-48BD-B460-62738CAC6CF8}" srcOrd="0" destOrd="0" parTransId="{80CA7579-73D7-425A-9506-CD54F9D2D54F}" sibTransId="{195CE14A-F821-487C-A87C-61FE4316890B}"/>
    <dgm:cxn modelId="{1C9749F6-5A97-4B10-A073-FAE7A907D104}" type="presOf" srcId="{AD53E3B4-AF71-4EED-8CB2-BBBF39F71F39}" destId="{BA760744-C993-40BE-982D-91E71651A570}" srcOrd="0" destOrd="0" presId="urn:microsoft.com/office/officeart/2005/8/layout/radial2"/>
    <dgm:cxn modelId="{ADEC8EBB-3755-4FDD-AC60-0B9DF137F700}" type="presOf" srcId="{9CBA3A80-590D-46CB-BA77-EFBF19D2C46A}" destId="{454224AC-DD58-486C-AF06-63AF82CE008D}" srcOrd="0" destOrd="0" presId="urn:microsoft.com/office/officeart/2005/8/layout/radial2"/>
    <dgm:cxn modelId="{64F19067-4EBA-49C3-8D7B-5C9B7636C5CC}" type="presParOf" srcId="{4CF5D53E-A32B-40FD-B16F-834301F2F900}" destId="{743B716E-2B2A-4B1D-A352-21832AD584DD}" srcOrd="0" destOrd="0" presId="urn:microsoft.com/office/officeart/2005/8/layout/radial2"/>
    <dgm:cxn modelId="{839A94EA-4593-445F-8B03-0E56E823310E}" type="presParOf" srcId="{743B716E-2B2A-4B1D-A352-21832AD584DD}" destId="{EDAF07DE-3608-4D8A-9FF4-C88B99D8AA4B}" srcOrd="0" destOrd="0" presId="urn:microsoft.com/office/officeart/2005/8/layout/radial2"/>
    <dgm:cxn modelId="{F1E22728-2902-46D2-9E1B-888395E81E82}" type="presParOf" srcId="{EDAF07DE-3608-4D8A-9FF4-C88B99D8AA4B}" destId="{D01EA6B4-3291-4F4D-A07E-DADB038EBC70}" srcOrd="0" destOrd="0" presId="urn:microsoft.com/office/officeart/2005/8/layout/radial2"/>
    <dgm:cxn modelId="{217BB87E-657B-409B-9290-6FCD83C3015C}" type="presParOf" srcId="{EDAF07DE-3608-4D8A-9FF4-C88B99D8AA4B}" destId="{3F747EC8-8532-4B1A-8E94-2C2D5FD29028}" srcOrd="1" destOrd="0" presId="urn:microsoft.com/office/officeart/2005/8/layout/radial2"/>
    <dgm:cxn modelId="{B48E21ED-3D2B-42BF-91D7-0CF7182F0D5C}" type="presParOf" srcId="{743B716E-2B2A-4B1D-A352-21832AD584DD}" destId="{5BD4BDF3-42E7-48DB-9CBF-7CE913FCA5A7}" srcOrd="1" destOrd="0" presId="urn:microsoft.com/office/officeart/2005/8/layout/radial2"/>
    <dgm:cxn modelId="{38795E1F-F043-4B18-9580-4732E439CCAF}" type="presParOf" srcId="{743B716E-2B2A-4B1D-A352-21832AD584DD}" destId="{300A3318-E3B2-4854-9B0D-DCCC39F7F15A}" srcOrd="2" destOrd="0" presId="urn:microsoft.com/office/officeart/2005/8/layout/radial2"/>
    <dgm:cxn modelId="{9673ECED-2B1D-47D8-BE52-59273D06153E}" type="presParOf" srcId="{300A3318-E3B2-4854-9B0D-DCCC39F7F15A}" destId="{F1574A51-A14B-451E-8E7D-B523420727F3}" srcOrd="0" destOrd="0" presId="urn:microsoft.com/office/officeart/2005/8/layout/radial2"/>
    <dgm:cxn modelId="{01350428-47FF-4144-B978-17BA02AD4B5A}" type="presParOf" srcId="{300A3318-E3B2-4854-9B0D-DCCC39F7F15A}" destId="{ADC702C0-1C30-442E-9596-CC3FF8D2776F}" srcOrd="1" destOrd="0" presId="urn:microsoft.com/office/officeart/2005/8/layout/radial2"/>
    <dgm:cxn modelId="{E7AF97CC-77DD-4A1A-9AAB-2AC0207B2329}" type="presParOf" srcId="{743B716E-2B2A-4B1D-A352-21832AD584DD}" destId="{BA760744-C993-40BE-982D-91E71651A570}" srcOrd="3" destOrd="0" presId="urn:microsoft.com/office/officeart/2005/8/layout/radial2"/>
    <dgm:cxn modelId="{C078AC32-F672-401F-9FBE-12A55CD1E358}" type="presParOf" srcId="{743B716E-2B2A-4B1D-A352-21832AD584DD}" destId="{B96FB37D-DAB0-4E93-9D8E-FBF411493313}" srcOrd="4" destOrd="0" presId="urn:microsoft.com/office/officeart/2005/8/layout/radial2"/>
    <dgm:cxn modelId="{DE8364CB-1EFC-4B20-A173-7D4CF95BE095}" type="presParOf" srcId="{B96FB37D-DAB0-4E93-9D8E-FBF411493313}" destId="{454224AC-DD58-486C-AF06-63AF82CE008D}" srcOrd="0" destOrd="0" presId="urn:microsoft.com/office/officeart/2005/8/layout/radial2"/>
    <dgm:cxn modelId="{DFAE705C-CBF3-4580-99C3-4F4A0EB6B184}" type="presParOf" srcId="{B96FB37D-DAB0-4E93-9D8E-FBF411493313}" destId="{E19694F0-D923-4C1C-87D1-A0437D593AC7}" srcOrd="1" destOrd="0" presId="urn:microsoft.com/office/officeart/2005/8/layout/radial2"/>
    <dgm:cxn modelId="{13C59A22-EB32-469E-B96F-F35AA2A1F12D}" type="presParOf" srcId="{743B716E-2B2A-4B1D-A352-21832AD584DD}" destId="{EF1E3750-024D-4F2B-B718-EF4246744037}" srcOrd="5" destOrd="0" presId="urn:microsoft.com/office/officeart/2005/8/layout/radial2"/>
    <dgm:cxn modelId="{FE60C286-AAAB-4914-A1E7-A54C045205EC}" type="presParOf" srcId="{743B716E-2B2A-4B1D-A352-21832AD584DD}" destId="{64DF2522-F9C5-49A0-A3B1-3F8D3076352D}" srcOrd="6" destOrd="0" presId="urn:microsoft.com/office/officeart/2005/8/layout/radial2"/>
    <dgm:cxn modelId="{DA496A8E-5BFA-4A42-B277-580DD990E1C6}" type="presParOf" srcId="{64DF2522-F9C5-49A0-A3B1-3F8D3076352D}" destId="{212C7578-8C73-4544-8132-7EF797111837}" srcOrd="0" destOrd="0" presId="urn:microsoft.com/office/officeart/2005/8/layout/radial2"/>
    <dgm:cxn modelId="{6B4C7B64-D484-48F3-A1BE-39832AA4DEC6}" type="presParOf" srcId="{64DF2522-F9C5-49A0-A3B1-3F8D3076352D}" destId="{450B2D03-756D-429A-89BB-26F19BC3F12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06DA0-E0C9-4C09-8ECB-82882634973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雙手肥皂清潔，搓洗</a:t>
          </a:r>
          <a:r>
            <a:rPr lang="en-US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40~60</a:t>
          </a:r>
          <a:r>
            <a:rPr lang="zh-TW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sz="2600" kern="1200" dirty="0">
            <a:solidFill>
              <a:srgbClr val="CCFF99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1918" y="1810385"/>
        <a:ext cx="2011188" cy="1810385"/>
      </dsp:txXfrm>
    </dsp:sp>
    <dsp:sp modelId="{8FFA54AB-6295-4EE6-9E6F-61F78D34585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19AA91-4433-4670-92D0-0E594525480C}">
      <dsp:nvSpPr>
        <dsp:cNvPr id="0" name=""/>
        <dsp:cNvSpPr/>
      </dsp:nvSpPr>
      <dsp:spPr>
        <a:xfrm>
          <a:off x="209063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口罩要遮住口鼻、蓋住下巴</a:t>
          </a:r>
          <a:endParaRPr lang="zh-TW" sz="2600" kern="1200" dirty="0">
            <a:solidFill>
              <a:srgbClr val="CCFF99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090638" y="1810385"/>
        <a:ext cx="2011188" cy="1810385"/>
      </dsp:txXfrm>
    </dsp:sp>
    <dsp:sp modelId="{B42A9CDC-2B69-4105-9880-AA91F59D359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7CD81E-E0FF-4481-867A-DCEE705840B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噴</a:t>
          </a:r>
          <a:r>
            <a:rPr lang="en-US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75%</a:t>
          </a:r>
          <a:r>
            <a:rPr lang="zh-TW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酒精搓洗雙手</a:t>
          </a:r>
          <a:r>
            <a:rPr lang="en-US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20-30</a:t>
          </a:r>
          <a:r>
            <a:rPr lang="zh-TW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sz="2600" kern="1200" dirty="0">
            <a:solidFill>
              <a:srgbClr val="CCFF99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144967" y="1810385"/>
        <a:ext cx="2011188" cy="1810385"/>
      </dsp:txXfrm>
    </dsp:sp>
    <dsp:sp modelId="{8F97B696-F6EB-4217-A906-D4E2FC86215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10133E-BD3E-441D-91E0-66ED7240374B}">
      <dsp:nvSpPr>
        <dsp:cNvPr id="0" name=""/>
        <dsp:cNvSpPr/>
      </dsp:nvSpPr>
      <dsp:spPr>
        <a:xfrm>
          <a:off x="6218411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solidFill>
                <a:srgbClr val="CCFF99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rPr>
            <a:t>有發燒、呼吸道症狀速就醫</a:t>
          </a:r>
          <a:endParaRPr lang="zh-TW" sz="2600" kern="1200" dirty="0">
            <a:solidFill>
              <a:srgbClr val="CCFF99"/>
            </a:solidFill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6218411" y="1810385"/>
        <a:ext cx="2011188" cy="1810385"/>
      </dsp:txXfrm>
    </dsp:sp>
    <dsp:sp modelId="{B807BA50-5214-46E7-BF63-72CAF2800F0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4896A6-CDE9-4AC6-BC4F-0D8AF707A03E}">
      <dsp:nvSpPr>
        <dsp:cNvPr id="0" name=""/>
        <dsp:cNvSpPr/>
      </dsp:nvSpPr>
      <dsp:spPr>
        <a:xfrm flipV="1">
          <a:off x="3106690" y="3476650"/>
          <a:ext cx="2016219" cy="1049312"/>
        </a:xfrm>
        <a:prstGeom prst="leftRightArrow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5000">
              <a:srgbClr val="FFFFCC"/>
            </a:gs>
            <a:gs pos="83000">
              <a:srgbClr val="9966FF"/>
            </a:gs>
          </a:gsLst>
          <a:path path="circle">
            <a:fillToRect l="100000" t="10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7A4CF-2217-4851-862B-314AA1666EE3}">
      <dsp:nvSpPr>
        <dsp:cNvPr id="0" name=""/>
        <dsp:cNvSpPr/>
      </dsp:nvSpPr>
      <dsp:spPr>
        <a:xfrm>
          <a:off x="3218" y="1159428"/>
          <a:ext cx="3176900" cy="269176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BEB23C-FA07-4B4B-8C9D-AD1EACE0749D}">
      <dsp:nvSpPr>
        <dsp:cNvPr id="0" name=""/>
        <dsp:cNvSpPr/>
      </dsp:nvSpPr>
      <dsp:spPr>
        <a:xfrm>
          <a:off x="3147744" y="1356003"/>
          <a:ext cx="856064" cy="17714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大約</a:t>
          </a:r>
          <a:r>
            <a:rPr lang="en-US" sz="2000" kern="1200" smtClean="0"/>
            <a:t>3</a:t>
          </a:r>
          <a:r>
            <a:rPr lang="zh-TW" sz="2000" kern="1200" smtClean="0"/>
            <a:t>個步伐</a:t>
          </a:r>
          <a:endParaRPr lang="zh-TW" sz="2000" kern="1200"/>
        </a:p>
      </dsp:txBody>
      <dsp:txXfrm>
        <a:off x="3172817" y="1381076"/>
        <a:ext cx="805918" cy="1721274"/>
      </dsp:txXfrm>
    </dsp:sp>
    <dsp:sp modelId="{9117D5B5-B179-4334-9E5E-0F94437934EB}">
      <dsp:nvSpPr>
        <dsp:cNvPr id="0" name=""/>
        <dsp:cNvSpPr/>
      </dsp:nvSpPr>
      <dsp:spPr>
        <a:xfrm>
          <a:off x="3218" y="646166"/>
          <a:ext cx="3176900" cy="46351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室外至少</a:t>
          </a:r>
          <a:r>
            <a:rPr lang="en-US" sz="2000" kern="1200" smtClean="0"/>
            <a:t>1</a:t>
          </a:r>
          <a:r>
            <a:rPr lang="zh-TW" sz="2000" kern="1200" smtClean="0"/>
            <a:t>公尺</a:t>
          </a:r>
          <a:endParaRPr lang="zh-TW" sz="2000" kern="1200"/>
        </a:p>
      </dsp:txBody>
      <dsp:txXfrm>
        <a:off x="3218" y="646166"/>
        <a:ext cx="3176900" cy="463512"/>
      </dsp:txXfrm>
    </dsp:sp>
    <dsp:sp modelId="{08AE2378-57D3-40F5-AA27-E2ACDD0A0F3C}">
      <dsp:nvSpPr>
        <dsp:cNvPr id="0" name=""/>
        <dsp:cNvSpPr/>
      </dsp:nvSpPr>
      <dsp:spPr>
        <a:xfrm>
          <a:off x="4605573" y="1093088"/>
          <a:ext cx="3321513" cy="281480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D4E3CA-8E98-4D73-8BE6-5BDE55DC54A9}">
      <dsp:nvSpPr>
        <dsp:cNvPr id="0" name=""/>
        <dsp:cNvSpPr/>
      </dsp:nvSpPr>
      <dsp:spPr>
        <a:xfrm>
          <a:off x="7791202" y="1575014"/>
          <a:ext cx="788093" cy="14641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大約手臂的兩倍長</a:t>
          </a:r>
          <a:endParaRPr lang="zh-TW" sz="2000" kern="1200" dirty="0"/>
        </a:p>
      </dsp:txBody>
      <dsp:txXfrm>
        <a:off x="7814284" y="1598096"/>
        <a:ext cx="741929" cy="1418025"/>
      </dsp:txXfrm>
    </dsp:sp>
    <dsp:sp modelId="{2E8F62F3-65E7-44B2-A312-107BC704452A}">
      <dsp:nvSpPr>
        <dsp:cNvPr id="0" name=""/>
        <dsp:cNvSpPr/>
      </dsp:nvSpPr>
      <dsp:spPr>
        <a:xfrm>
          <a:off x="4554123" y="617432"/>
          <a:ext cx="3418567" cy="455405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室內至少</a:t>
          </a:r>
          <a:r>
            <a:rPr lang="en-US" sz="2000" kern="1200" smtClean="0"/>
            <a:t>1.5</a:t>
          </a:r>
          <a:r>
            <a:rPr lang="zh-TW" sz="2000" kern="1200" smtClean="0"/>
            <a:t>公尺</a:t>
          </a:r>
          <a:endParaRPr lang="zh-TW" sz="2000" kern="1200"/>
        </a:p>
      </dsp:txBody>
      <dsp:txXfrm>
        <a:off x="4554123" y="617432"/>
        <a:ext cx="3418567" cy="4554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1E3750-024D-4F2B-B718-EF4246744037}">
      <dsp:nvSpPr>
        <dsp:cNvPr id="0" name=""/>
        <dsp:cNvSpPr/>
      </dsp:nvSpPr>
      <dsp:spPr>
        <a:xfrm rot="2736938">
          <a:off x="2842214" y="3306503"/>
          <a:ext cx="690496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90496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760744-C993-40BE-982D-91E71651A570}">
      <dsp:nvSpPr>
        <dsp:cNvPr id="0" name=""/>
        <dsp:cNvSpPr/>
      </dsp:nvSpPr>
      <dsp:spPr>
        <a:xfrm rot="3062">
          <a:off x="2962150" y="2299924"/>
          <a:ext cx="79797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9797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4BDF3-42E7-48DB-9CBF-7CE913FCA5A7}">
      <dsp:nvSpPr>
        <dsp:cNvPr id="0" name=""/>
        <dsp:cNvSpPr/>
      </dsp:nvSpPr>
      <dsp:spPr>
        <a:xfrm rot="19037842">
          <a:off x="2871322" y="1364364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747EC8-8532-4B1A-8E94-2C2D5FD29028}">
      <dsp:nvSpPr>
        <dsp:cNvPr id="0" name=""/>
        <dsp:cNvSpPr/>
      </dsp:nvSpPr>
      <dsp:spPr>
        <a:xfrm>
          <a:off x="1114307" y="1235699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1574A51-A14B-451E-8E7D-B523420727F3}">
      <dsp:nvSpPr>
        <dsp:cNvPr id="0" name=""/>
        <dsp:cNvSpPr/>
      </dsp:nvSpPr>
      <dsp:spPr>
        <a:xfrm>
          <a:off x="3292780" y="61310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衛福部疾管署</a:t>
          </a:r>
          <a:endParaRPr lang="zh-TW" sz="23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3483799" y="252329"/>
        <a:ext cx="922321" cy="922321"/>
      </dsp:txXfrm>
    </dsp:sp>
    <dsp:sp modelId="{ADC702C0-1C30-442E-9596-CC3FF8D2776F}">
      <dsp:nvSpPr>
        <dsp:cNvPr id="0" name=""/>
        <dsp:cNvSpPr/>
      </dsp:nvSpPr>
      <dsp:spPr>
        <a:xfrm>
          <a:off x="4727575" y="6131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altLang="en-US" sz="2400" kern="12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altLang="en-US" sz="2400" kern="12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727575" y="61310"/>
        <a:ext cx="1956539" cy="1304359"/>
      </dsp:txXfrm>
    </dsp:sp>
    <dsp:sp modelId="{454224AC-DD58-486C-AF06-63AF82CE008D}">
      <dsp:nvSpPr>
        <dsp:cNvPr id="0" name=""/>
        <dsp:cNvSpPr/>
      </dsp:nvSpPr>
      <dsp:spPr>
        <a:xfrm>
          <a:off x="3760127" y="1672455"/>
          <a:ext cx="1304359" cy="130435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防疫小測驗</a:t>
          </a:r>
          <a:endParaRPr lang="zh-TW" sz="23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3951146" y="1863474"/>
        <a:ext cx="922321" cy="922321"/>
      </dsp:txXfrm>
    </dsp:sp>
    <dsp:sp modelId="{E19694F0-D923-4C1C-87D1-A0437D593AC7}">
      <dsp:nvSpPr>
        <dsp:cNvPr id="0" name=""/>
        <dsp:cNvSpPr/>
      </dsp:nvSpPr>
      <dsp:spPr>
        <a:xfrm>
          <a:off x="5194923" y="1672455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altLang="en-US" sz="2400" kern="12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altLang="en-US" sz="2400" kern="12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194923" y="1672455"/>
        <a:ext cx="1956539" cy="1304359"/>
      </dsp:txXfrm>
    </dsp:sp>
    <dsp:sp modelId="{212C7578-8C73-4544-8132-7EF797111837}">
      <dsp:nvSpPr>
        <dsp:cNvPr id="0" name=""/>
        <dsp:cNvSpPr/>
      </dsp:nvSpPr>
      <dsp:spPr>
        <a:xfrm>
          <a:off x="3184062" y="3460340"/>
          <a:ext cx="1304359" cy="1065622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文鼎細行楷" panose="020B0609010101010101" pitchFamily="49" charset="-120"/>
              <a:ea typeface="文鼎細行楷" panose="020B0609010101010101" pitchFamily="49" charset="-120"/>
            </a:rPr>
            <a:t>防疫影片</a:t>
          </a:r>
          <a:endParaRPr lang="zh-TW" sz="2300" kern="1200" dirty="0">
            <a:latin typeface="文鼎細行楷" panose="020B0609010101010101" pitchFamily="49" charset="-120"/>
            <a:ea typeface="文鼎細行楷" panose="020B0609010101010101" pitchFamily="49" charset="-120"/>
          </a:endParaRPr>
        </a:p>
      </dsp:txBody>
      <dsp:txXfrm>
        <a:off x="3375081" y="3616397"/>
        <a:ext cx="922321" cy="753508"/>
      </dsp:txXfrm>
    </dsp:sp>
    <dsp:sp modelId="{450B2D03-756D-429A-89BB-26F19BC3F123}">
      <dsp:nvSpPr>
        <dsp:cNvPr id="0" name=""/>
        <dsp:cNvSpPr/>
      </dsp:nvSpPr>
      <dsp:spPr>
        <a:xfrm>
          <a:off x="4618857" y="3460340"/>
          <a:ext cx="1956539" cy="1065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觀賞防疫影片</a:t>
          </a:r>
          <a:endParaRPr lang="zh-TW" altLang="en-US" sz="2400" kern="12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solidFill>
                <a:srgbClr val="99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照顧自己，愛護家人！</a:t>
          </a:r>
          <a:endParaRPr lang="zh-TW" altLang="en-US" sz="2400" kern="1200" dirty="0">
            <a:solidFill>
              <a:srgbClr val="99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618857" y="3460340"/>
        <a:ext cx="1956539" cy="1065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66FFCC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zh-TW" altLang="en-US" sz="4800" kern="1200" dirty="0">
                <a:solidFill>
                  <a:srgbClr val="66FFCC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+mj-cs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zh-TW" altLang="en-US" sz="4800" kern="1200" dirty="0">
                <a:solidFill>
                  <a:srgbClr val="66FFCC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+mj-cs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zh-TW" altLang="en-US" sz="4800" kern="1200" dirty="0">
                <a:solidFill>
                  <a:srgbClr val="66FFCC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+mj-cs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zh-TW" altLang="en-US" sz="4800" kern="1200" dirty="0">
                <a:solidFill>
                  <a:srgbClr val="66FFCC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+mj-cs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zh-TW" altLang="en-US" sz="4800" kern="1200" dirty="0">
                <a:solidFill>
                  <a:srgbClr val="66FFCC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  <a:cs typeface="+mj-cs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rgbClr val="FFFFCC"/>
            </a:gs>
            <a:gs pos="64000">
              <a:srgbClr val="CCFF99"/>
            </a:gs>
            <a:gs pos="100000">
              <a:srgbClr val="99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zh-TW" altLang="en-US" sz="4800" kern="1200" dirty="0">
          <a:solidFill>
            <a:srgbClr val="66FFCC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66FF"/>
          </a:solidFill>
          <a:latin typeface="文鼎粗鋼筆行楷" panose="020B0602010101010101" pitchFamily="34" charset="-120"/>
          <a:ea typeface="文鼎粗鋼筆行楷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66FF"/>
          </a:solidFill>
          <a:latin typeface="文鼎粗鋼筆行楷" panose="020B0602010101010101" pitchFamily="34" charset="-120"/>
          <a:ea typeface="文鼎粗鋼筆行楷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664" y="2204864"/>
            <a:ext cx="5848672" cy="430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3971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439700"/>
              </p:ext>
            </p:extLst>
          </p:nvPr>
        </p:nvGraphicFramePr>
        <p:xfrm>
          <a:off x="282352" y="1628800"/>
          <a:ext cx="8579296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8555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文鼎中特廣告體</vt:lpstr>
      <vt:lpstr>文鼎甜妞體P</vt:lpstr>
      <vt:lpstr>文鼎粗鋼筆行楷</vt:lpstr>
      <vt:lpstr>文鼎細行楷</vt:lpstr>
      <vt:lpstr>文鼎細鋼筆行楷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2021-12-07T07:00:21Z</dcterms:modified>
</cp:coreProperties>
</file>