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3366"/>
    <a:srgbClr val="33CCFF"/>
    <a:srgbClr val="FFCC00"/>
    <a:srgbClr val="66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3E7A4-6F1C-45E4-853D-5CEA50855CB9}" type="doc">
      <dgm:prSet loTypeId="urn:microsoft.com/office/officeart/2005/8/layout/hList7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6A3CF29-E417-4B0C-917F-1E265C415E09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雙手肥皂清潔，搓洗</a:t>
          </a:r>
          <a:r>
            <a:rPr lang="en-US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40~60</a:t>
          </a:r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F93CF37-08F8-46D7-9A61-0779E4D224C2}" type="parTrans" cxnId="{107F401E-BE05-4601-B66C-712F0BC5BD62}">
      <dgm:prSet/>
      <dgm:spPr/>
      <dgm:t>
        <a:bodyPr/>
        <a:lstStyle/>
        <a:p>
          <a:endParaRPr lang="zh-TW" altLang="en-US"/>
        </a:p>
      </dgm:t>
    </dgm:pt>
    <dgm:pt modelId="{6755967B-F9A2-451E-BEBE-0AD6055774FF}" type="sibTrans" cxnId="{107F401E-BE05-4601-B66C-712F0BC5BD62}">
      <dgm:prSet/>
      <dgm:spPr/>
      <dgm:t>
        <a:bodyPr/>
        <a:lstStyle/>
        <a:p>
          <a:endParaRPr lang="zh-TW" altLang="en-US"/>
        </a:p>
      </dgm:t>
    </dgm:pt>
    <dgm:pt modelId="{E00857F2-FFB2-4BCC-82B4-713DD6157F54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口罩要遮住口鼻、蓋住下巴  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5DB66671-178D-4048-BC66-7EFF62E03046}" type="parTrans" cxnId="{29148007-6BFE-4B33-8E40-EF8201DBA4D7}">
      <dgm:prSet/>
      <dgm:spPr/>
      <dgm:t>
        <a:bodyPr/>
        <a:lstStyle/>
        <a:p>
          <a:endParaRPr lang="zh-TW" altLang="en-US"/>
        </a:p>
      </dgm:t>
    </dgm:pt>
    <dgm:pt modelId="{3F777DC8-DDF5-4E6D-A56A-A334CEC78E3F}" type="sibTrans" cxnId="{29148007-6BFE-4B33-8E40-EF8201DBA4D7}">
      <dgm:prSet/>
      <dgm:spPr/>
      <dgm:t>
        <a:bodyPr/>
        <a:lstStyle/>
        <a:p>
          <a:endParaRPr lang="zh-TW" altLang="en-US"/>
        </a:p>
      </dgm:t>
    </dgm:pt>
    <dgm:pt modelId="{896BB59F-E3FB-4E56-BE1B-2808DB289338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噴</a:t>
          </a:r>
          <a:r>
            <a:rPr lang="en-US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75%</a:t>
          </a:r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酒精搓洗雙手</a:t>
          </a:r>
          <a:r>
            <a:rPr lang="en-US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20-30</a:t>
          </a:r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223C0D48-C114-49C2-822F-828DD57CDF3F}" type="parTrans" cxnId="{B4860610-F704-41F3-9DE2-60F5089D246C}">
      <dgm:prSet/>
      <dgm:spPr/>
      <dgm:t>
        <a:bodyPr/>
        <a:lstStyle/>
        <a:p>
          <a:endParaRPr lang="zh-TW" altLang="en-US"/>
        </a:p>
      </dgm:t>
    </dgm:pt>
    <dgm:pt modelId="{4017A974-5FEB-4ABB-B0B6-F281B283EF57}" type="sibTrans" cxnId="{B4860610-F704-41F3-9DE2-60F5089D246C}">
      <dgm:prSet/>
      <dgm:spPr/>
      <dgm:t>
        <a:bodyPr/>
        <a:lstStyle/>
        <a:p>
          <a:endParaRPr lang="zh-TW" altLang="en-US"/>
        </a:p>
      </dgm:t>
    </dgm:pt>
    <dgm:pt modelId="{78304105-94D1-4704-B054-9902DC83EE71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有發燒、呼吸道症狀速就醫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329691DE-A131-4DFA-A977-786392912A34}" type="parTrans" cxnId="{74E67303-85F0-4093-863A-811853CBDCF9}">
      <dgm:prSet/>
      <dgm:spPr/>
      <dgm:t>
        <a:bodyPr/>
        <a:lstStyle/>
        <a:p>
          <a:endParaRPr lang="zh-TW" altLang="en-US"/>
        </a:p>
      </dgm:t>
    </dgm:pt>
    <dgm:pt modelId="{BD3BE04A-510A-4A99-ACAF-5CF74E282493}" type="sibTrans" cxnId="{74E67303-85F0-4093-863A-811853CBDCF9}">
      <dgm:prSet/>
      <dgm:spPr/>
      <dgm:t>
        <a:bodyPr/>
        <a:lstStyle/>
        <a:p>
          <a:endParaRPr lang="zh-TW" altLang="en-US"/>
        </a:p>
      </dgm:t>
    </dgm:pt>
    <dgm:pt modelId="{6A8C48BE-86F7-46A9-A3DB-2686EE772A2B}" type="pres">
      <dgm:prSet presAssocID="{ADE3E7A4-6F1C-45E4-853D-5CEA50855C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74390C-3495-4045-8D37-323D33F8021C}" type="pres">
      <dgm:prSet presAssocID="{ADE3E7A4-6F1C-45E4-853D-5CEA50855CB9}" presName="fgShape" presStyleLbl="fgShp" presStyleIdx="0" presStyleCnt="1"/>
      <dgm:spPr/>
    </dgm:pt>
    <dgm:pt modelId="{EE519C56-ACA6-4A11-A1A1-79CB2B70EED3}" type="pres">
      <dgm:prSet presAssocID="{ADE3E7A4-6F1C-45E4-853D-5CEA50855CB9}" presName="linComp" presStyleCnt="0"/>
      <dgm:spPr/>
    </dgm:pt>
    <dgm:pt modelId="{F8DF8E8D-6868-4AC9-8714-2001264C8204}" type="pres">
      <dgm:prSet presAssocID="{96A3CF29-E417-4B0C-917F-1E265C415E09}" presName="compNode" presStyleCnt="0"/>
      <dgm:spPr/>
    </dgm:pt>
    <dgm:pt modelId="{474F78D2-6B4A-45CF-8A87-4F22F5D7C330}" type="pres">
      <dgm:prSet presAssocID="{96A3CF29-E417-4B0C-917F-1E265C415E0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0F9DD7D-7F2C-44E3-B92D-5FDB58F218EA}" type="pres">
      <dgm:prSet presAssocID="{96A3CF29-E417-4B0C-917F-1E265C415E0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153AD6-928A-4EB4-BDE5-9A8CA163E691}" type="pres">
      <dgm:prSet presAssocID="{96A3CF29-E417-4B0C-917F-1E265C415E09}" presName="invisiNode" presStyleLbl="node1" presStyleIdx="0" presStyleCnt="4"/>
      <dgm:spPr/>
    </dgm:pt>
    <dgm:pt modelId="{A8F9C08C-C8FF-4707-8D64-E6BB93A42EA5}" type="pres">
      <dgm:prSet presAssocID="{96A3CF29-E417-4B0C-917F-1E265C415E0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48A145-41E7-418D-BAE1-85FE1DFE4A84}" type="pres">
      <dgm:prSet presAssocID="{6755967B-F9A2-451E-BEBE-0AD6055774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1F849C-99D5-402A-BBDE-12A3923E50CA}" type="pres">
      <dgm:prSet presAssocID="{E00857F2-FFB2-4BCC-82B4-713DD6157F54}" presName="compNode" presStyleCnt="0"/>
      <dgm:spPr/>
    </dgm:pt>
    <dgm:pt modelId="{0DE4A7D5-5D6C-40C4-8A23-50802FCBD200}" type="pres">
      <dgm:prSet presAssocID="{E00857F2-FFB2-4BCC-82B4-713DD6157F54}" presName="bkgdShape" presStyleLbl="node1" presStyleIdx="1" presStyleCnt="4" custLinFactNeighborX="1500" custLinFactNeighborY="632"/>
      <dgm:spPr/>
      <dgm:t>
        <a:bodyPr/>
        <a:lstStyle/>
        <a:p>
          <a:endParaRPr lang="zh-TW" altLang="en-US"/>
        </a:p>
      </dgm:t>
    </dgm:pt>
    <dgm:pt modelId="{6E580D70-81B2-44E8-89BC-8EFBE578C208}" type="pres">
      <dgm:prSet presAssocID="{E00857F2-FFB2-4BCC-82B4-713DD6157F5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04FD28-F68C-4545-B235-56882C8E9FA7}" type="pres">
      <dgm:prSet presAssocID="{E00857F2-FFB2-4BCC-82B4-713DD6157F54}" presName="invisiNode" presStyleLbl="node1" presStyleIdx="1" presStyleCnt="4"/>
      <dgm:spPr/>
    </dgm:pt>
    <dgm:pt modelId="{6C5580B7-5EDE-4E86-84BB-D69F88C4B7A9}" type="pres">
      <dgm:prSet presAssocID="{E00857F2-FFB2-4BCC-82B4-713DD6157F5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6BD1E0E-3EBB-4EE6-962C-E01AC5EF3C5B}" type="pres">
      <dgm:prSet presAssocID="{3F777DC8-DDF5-4E6D-A56A-A334CEC78E3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1274261-77BD-4113-9DF1-1ACBFABD163F}" type="pres">
      <dgm:prSet presAssocID="{896BB59F-E3FB-4E56-BE1B-2808DB289338}" presName="compNode" presStyleCnt="0"/>
      <dgm:spPr/>
    </dgm:pt>
    <dgm:pt modelId="{0742A10B-5718-4605-BCA0-76024966F069}" type="pres">
      <dgm:prSet presAssocID="{896BB59F-E3FB-4E56-BE1B-2808DB28933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394880E-4BC5-4380-95C0-64D22C1A1CA8}" type="pres">
      <dgm:prSet presAssocID="{896BB59F-E3FB-4E56-BE1B-2808DB28933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56F6F4-40D6-4722-903A-4C5DF8CE973E}" type="pres">
      <dgm:prSet presAssocID="{896BB59F-E3FB-4E56-BE1B-2808DB289338}" presName="invisiNode" presStyleLbl="node1" presStyleIdx="2" presStyleCnt="4"/>
      <dgm:spPr/>
    </dgm:pt>
    <dgm:pt modelId="{CCC8F3AF-92E0-4BDF-AE59-95B1A09D646C}" type="pres">
      <dgm:prSet presAssocID="{896BB59F-E3FB-4E56-BE1B-2808DB28933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183B124-F600-40D1-89C2-E9E8E3959677}" type="pres">
      <dgm:prSet presAssocID="{4017A974-5FEB-4ABB-B0B6-F281B283EF5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1CE7A65-FC52-403B-AEC0-5F4D1CE0680B}" type="pres">
      <dgm:prSet presAssocID="{78304105-94D1-4704-B054-9902DC83EE71}" presName="compNode" presStyleCnt="0"/>
      <dgm:spPr/>
    </dgm:pt>
    <dgm:pt modelId="{248241CE-F13C-4FE9-95C4-BC0E51F26005}" type="pres">
      <dgm:prSet presAssocID="{78304105-94D1-4704-B054-9902DC83EE7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828BE83-822C-499F-B1DF-CBF3056605ED}" type="pres">
      <dgm:prSet presAssocID="{78304105-94D1-4704-B054-9902DC83EE7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511D21-39F2-4075-B7E1-97C9E67CBE3F}" type="pres">
      <dgm:prSet presAssocID="{78304105-94D1-4704-B054-9902DC83EE71}" presName="invisiNode" presStyleLbl="node1" presStyleIdx="3" presStyleCnt="4"/>
      <dgm:spPr/>
    </dgm:pt>
    <dgm:pt modelId="{B893E65D-2AFF-46D1-8541-F9B66004C187}" type="pres">
      <dgm:prSet presAssocID="{78304105-94D1-4704-B054-9902DC83EE7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4860610-F704-41F3-9DE2-60F5089D246C}" srcId="{ADE3E7A4-6F1C-45E4-853D-5CEA50855CB9}" destId="{896BB59F-E3FB-4E56-BE1B-2808DB289338}" srcOrd="2" destOrd="0" parTransId="{223C0D48-C114-49C2-822F-828DD57CDF3F}" sibTransId="{4017A974-5FEB-4ABB-B0B6-F281B283EF57}"/>
    <dgm:cxn modelId="{FEE2ADBE-341C-4235-9C40-8CFB8F7D85CA}" type="presOf" srcId="{3F777DC8-DDF5-4E6D-A56A-A334CEC78E3F}" destId="{16BD1E0E-3EBB-4EE6-962C-E01AC5EF3C5B}" srcOrd="0" destOrd="0" presId="urn:microsoft.com/office/officeart/2005/8/layout/hList7"/>
    <dgm:cxn modelId="{FB72E2F7-B70A-4605-B87C-B60994B242ED}" type="presOf" srcId="{78304105-94D1-4704-B054-9902DC83EE71}" destId="{248241CE-F13C-4FE9-95C4-BC0E51F26005}" srcOrd="0" destOrd="0" presId="urn:microsoft.com/office/officeart/2005/8/layout/hList7"/>
    <dgm:cxn modelId="{2EC2B12D-3D66-4CAD-9400-A539C71F2539}" type="presOf" srcId="{78304105-94D1-4704-B054-9902DC83EE71}" destId="{D828BE83-822C-499F-B1DF-CBF3056605ED}" srcOrd="1" destOrd="0" presId="urn:microsoft.com/office/officeart/2005/8/layout/hList7"/>
    <dgm:cxn modelId="{7B7343F2-1F3A-4358-B655-FC51CF70E0BC}" type="presOf" srcId="{96A3CF29-E417-4B0C-917F-1E265C415E09}" destId="{474F78D2-6B4A-45CF-8A87-4F22F5D7C330}" srcOrd="0" destOrd="0" presId="urn:microsoft.com/office/officeart/2005/8/layout/hList7"/>
    <dgm:cxn modelId="{1B98160E-F568-423D-B20D-6D4982DB422E}" type="presOf" srcId="{ADE3E7A4-6F1C-45E4-853D-5CEA50855CB9}" destId="{6A8C48BE-86F7-46A9-A3DB-2686EE772A2B}" srcOrd="0" destOrd="0" presId="urn:microsoft.com/office/officeart/2005/8/layout/hList7"/>
    <dgm:cxn modelId="{987A7752-A389-4008-BFAD-942F33912E3E}" type="presOf" srcId="{E00857F2-FFB2-4BCC-82B4-713DD6157F54}" destId="{0DE4A7D5-5D6C-40C4-8A23-50802FCBD200}" srcOrd="0" destOrd="0" presId="urn:microsoft.com/office/officeart/2005/8/layout/hList7"/>
    <dgm:cxn modelId="{29148007-6BFE-4B33-8E40-EF8201DBA4D7}" srcId="{ADE3E7A4-6F1C-45E4-853D-5CEA50855CB9}" destId="{E00857F2-FFB2-4BCC-82B4-713DD6157F54}" srcOrd="1" destOrd="0" parTransId="{5DB66671-178D-4048-BC66-7EFF62E03046}" sibTransId="{3F777DC8-DDF5-4E6D-A56A-A334CEC78E3F}"/>
    <dgm:cxn modelId="{28D1DF79-99E3-4BA5-A026-D9EC016C9A03}" type="presOf" srcId="{4017A974-5FEB-4ABB-B0B6-F281B283EF57}" destId="{D183B124-F600-40D1-89C2-E9E8E3959677}" srcOrd="0" destOrd="0" presId="urn:microsoft.com/office/officeart/2005/8/layout/hList7"/>
    <dgm:cxn modelId="{B3589441-14BC-442A-A8CE-1AB2258A3597}" type="presOf" srcId="{E00857F2-FFB2-4BCC-82B4-713DD6157F54}" destId="{6E580D70-81B2-44E8-89BC-8EFBE578C208}" srcOrd="1" destOrd="0" presId="urn:microsoft.com/office/officeart/2005/8/layout/hList7"/>
    <dgm:cxn modelId="{74E67303-85F0-4093-863A-811853CBDCF9}" srcId="{ADE3E7A4-6F1C-45E4-853D-5CEA50855CB9}" destId="{78304105-94D1-4704-B054-9902DC83EE71}" srcOrd="3" destOrd="0" parTransId="{329691DE-A131-4DFA-A977-786392912A34}" sibTransId="{BD3BE04A-510A-4A99-ACAF-5CF74E282493}"/>
    <dgm:cxn modelId="{B4CFEFFE-1111-4FB9-A5E1-56F4225A8EA1}" type="presOf" srcId="{96A3CF29-E417-4B0C-917F-1E265C415E09}" destId="{20F9DD7D-7F2C-44E3-B92D-5FDB58F218EA}" srcOrd="1" destOrd="0" presId="urn:microsoft.com/office/officeart/2005/8/layout/hList7"/>
    <dgm:cxn modelId="{107F401E-BE05-4601-B66C-712F0BC5BD62}" srcId="{ADE3E7A4-6F1C-45E4-853D-5CEA50855CB9}" destId="{96A3CF29-E417-4B0C-917F-1E265C415E09}" srcOrd="0" destOrd="0" parTransId="{9F93CF37-08F8-46D7-9A61-0779E4D224C2}" sibTransId="{6755967B-F9A2-451E-BEBE-0AD6055774FF}"/>
    <dgm:cxn modelId="{181B3B39-A005-4BE7-99AD-D4F5E16FC56D}" type="presOf" srcId="{6755967B-F9A2-451E-BEBE-0AD6055774FF}" destId="{A848A145-41E7-418D-BAE1-85FE1DFE4A84}" srcOrd="0" destOrd="0" presId="urn:microsoft.com/office/officeart/2005/8/layout/hList7"/>
    <dgm:cxn modelId="{B50D9301-CAF7-4DA3-B856-4B318E2BC557}" type="presOf" srcId="{896BB59F-E3FB-4E56-BE1B-2808DB289338}" destId="{6394880E-4BC5-4380-95C0-64D22C1A1CA8}" srcOrd="1" destOrd="0" presId="urn:microsoft.com/office/officeart/2005/8/layout/hList7"/>
    <dgm:cxn modelId="{C9F8F540-E171-40CF-8AD2-91063ACE3AAD}" type="presOf" srcId="{896BB59F-E3FB-4E56-BE1B-2808DB289338}" destId="{0742A10B-5718-4605-BCA0-76024966F069}" srcOrd="0" destOrd="0" presId="urn:microsoft.com/office/officeart/2005/8/layout/hList7"/>
    <dgm:cxn modelId="{D32EB4C7-73F8-4758-9CBA-E85216361237}" type="presParOf" srcId="{6A8C48BE-86F7-46A9-A3DB-2686EE772A2B}" destId="{9774390C-3495-4045-8D37-323D33F8021C}" srcOrd="0" destOrd="0" presId="urn:microsoft.com/office/officeart/2005/8/layout/hList7"/>
    <dgm:cxn modelId="{1560458D-A14B-4481-9264-2449462AEFD8}" type="presParOf" srcId="{6A8C48BE-86F7-46A9-A3DB-2686EE772A2B}" destId="{EE519C56-ACA6-4A11-A1A1-79CB2B70EED3}" srcOrd="1" destOrd="0" presId="urn:microsoft.com/office/officeart/2005/8/layout/hList7"/>
    <dgm:cxn modelId="{9D5BD92A-A612-450D-9399-4A033AE581F5}" type="presParOf" srcId="{EE519C56-ACA6-4A11-A1A1-79CB2B70EED3}" destId="{F8DF8E8D-6868-4AC9-8714-2001264C8204}" srcOrd="0" destOrd="0" presId="urn:microsoft.com/office/officeart/2005/8/layout/hList7"/>
    <dgm:cxn modelId="{E89060F4-EB0A-45EB-8C84-EF605D1F1A1B}" type="presParOf" srcId="{F8DF8E8D-6868-4AC9-8714-2001264C8204}" destId="{474F78D2-6B4A-45CF-8A87-4F22F5D7C330}" srcOrd="0" destOrd="0" presId="urn:microsoft.com/office/officeart/2005/8/layout/hList7"/>
    <dgm:cxn modelId="{081A5F37-5AC2-4669-9FF8-9CD3DC95E635}" type="presParOf" srcId="{F8DF8E8D-6868-4AC9-8714-2001264C8204}" destId="{20F9DD7D-7F2C-44E3-B92D-5FDB58F218EA}" srcOrd="1" destOrd="0" presId="urn:microsoft.com/office/officeart/2005/8/layout/hList7"/>
    <dgm:cxn modelId="{4F38B942-0E1A-41E8-AEF9-D051B2512B62}" type="presParOf" srcId="{F8DF8E8D-6868-4AC9-8714-2001264C8204}" destId="{CE153AD6-928A-4EB4-BDE5-9A8CA163E691}" srcOrd="2" destOrd="0" presId="urn:microsoft.com/office/officeart/2005/8/layout/hList7"/>
    <dgm:cxn modelId="{3AE71101-937E-487C-BBD3-4D0E8B71F1B7}" type="presParOf" srcId="{F8DF8E8D-6868-4AC9-8714-2001264C8204}" destId="{A8F9C08C-C8FF-4707-8D64-E6BB93A42EA5}" srcOrd="3" destOrd="0" presId="urn:microsoft.com/office/officeart/2005/8/layout/hList7"/>
    <dgm:cxn modelId="{46E78AD6-20F0-4B6B-98B4-BEE19731F688}" type="presParOf" srcId="{EE519C56-ACA6-4A11-A1A1-79CB2B70EED3}" destId="{A848A145-41E7-418D-BAE1-85FE1DFE4A84}" srcOrd="1" destOrd="0" presId="urn:microsoft.com/office/officeart/2005/8/layout/hList7"/>
    <dgm:cxn modelId="{BEC1C4BD-5BE5-4292-A15D-C638D3EC27C1}" type="presParOf" srcId="{EE519C56-ACA6-4A11-A1A1-79CB2B70EED3}" destId="{C31F849C-99D5-402A-BBDE-12A3923E50CA}" srcOrd="2" destOrd="0" presId="urn:microsoft.com/office/officeart/2005/8/layout/hList7"/>
    <dgm:cxn modelId="{A72E7D1A-471B-4118-806D-027CD77DD773}" type="presParOf" srcId="{C31F849C-99D5-402A-BBDE-12A3923E50CA}" destId="{0DE4A7D5-5D6C-40C4-8A23-50802FCBD200}" srcOrd="0" destOrd="0" presId="urn:microsoft.com/office/officeart/2005/8/layout/hList7"/>
    <dgm:cxn modelId="{943BBAF4-1FDF-49E9-BDEB-4718C30737C0}" type="presParOf" srcId="{C31F849C-99D5-402A-BBDE-12A3923E50CA}" destId="{6E580D70-81B2-44E8-89BC-8EFBE578C208}" srcOrd="1" destOrd="0" presId="urn:microsoft.com/office/officeart/2005/8/layout/hList7"/>
    <dgm:cxn modelId="{C2A5BA9A-1E17-4C23-9F04-9918E4E05A3A}" type="presParOf" srcId="{C31F849C-99D5-402A-BBDE-12A3923E50CA}" destId="{4304FD28-F68C-4545-B235-56882C8E9FA7}" srcOrd="2" destOrd="0" presId="urn:microsoft.com/office/officeart/2005/8/layout/hList7"/>
    <dgm:cxn modelId="{9AD348CC-BD38-480C-B76F-A2E78B32BD84}" type="presParOf" srcId="{C31F849C-99D5-402A-BBDE-12A3923E50CA}" destId="{6C5580B7-5EDE-4E86-84BB-D69F88C4B7A9}" srcOrd="3" destOrd="0" presId="urn:microsoft.com/office/officeart/2005/8/layout/hList7"/>
    <dgm:cxn modelId="{87B520EC-DE3B-489B-A4B9-A6E59A0069F7}" type="presParOf" srcId="{EE519C56-ACA6-4A11-A1A1-79CB2B70EED3}" destId="{16BD1E0E-3EBB-4EE6-962C-E01AC5EF3C5B}" srcOrd="3" destOrd="0" presId="urn:microsoft.com/office/officeart/2005/8/layout/hList7"/>
    <dgm:cxn modelId="{A31DDA44-DEB5-4179-8C88-5E0227C656BD}" type="presParOf" srcId="{EE519C56-ACA6-4A11-A1A1-79CB2B70EED3}" destId="{21274261-77BD-4113-9DF1-1ACBFABD163F}" srcOrd="4" destOrd="0" presId="urn:microsoft.com/office/officeart/2005/8/layout/hList7"/>
    <dgm:cxn modelId="{364ED048-DAD9-4F2A-BB98-604480BA801B}" type="presParOf" srcId="{21274261-77BD-4113-9DF1-1ACBFABD163F}" destId="{0742A10B-5718-4605-BCA0-76024966F069}" srcOrd="0" destOrd="0" presId="urn:microsoft.com/office/officeart/2005/8/layout/hList7"/>
    <dgm:cxn modelId="{499650FF-A308-4334-A7F4-5003BA0DB6E9}" type="presParOf" srcId="{21274261-77BD-4113-9DF1-1ACBFABD163F}" destId="{6394880E-4BC5-4380-95C0-64D22C1A1CA8}" srcOrd="1" destOrd="0" presId="urn:microsoft.com/office/officeart/2005/8/layout/hList7"/>
    <dgm:cxn modelId="{F3FB7BDB-6D54-43A5-AD9D-206DAC1BEB31}" type="presParOf" srcId="{21274261-77BD-4113-9DF1-1ACBFABD163F}" destId="{4C56F6F4-40D6-4722-903A-4C5DF8CE973E}" srcOrd="2" destOrd="0" presId="urn:microsoft.com/office/officeart/2005/8/layout/hList7"/>
    <dgm:cxn modelId="{04B4461A-578B-4A57-9C29-EC9B4C23997D}" type="presParOf" srcId="{21274261-77BD-4113-9DF1-1ACBFABD163F}" destId="{CCC8F3AF-92E0-4BDF-AE59-95B1A09D646C}" srcOrd="3" destOrd="0" presId="urn:microsoft.com/office/officeart/2005/8/layout/hList7"/>
    <dgm:cxn modelId="{CC89113C-A286-4B41-A103-C274818372C9}" type="presParOf" srcId="{EE519C56-ACA6-4A11-A1A1-79CB2B70EED3}" destId="{D183B124-F600-40D1-89C2-E9E8E3959677}" srcOrd="5" destOrd="0" presId="urn:microsoft.com/office/officeart/2005/8/layout/hList7"/>
    <dgm:cxn modelId="{92864CFA-18F0-4724-9ABF-9B3320F780C9}" type="presParOf" srcId="{EE519C56-ACA6-4A11-A1A1-79CB2B70EED3}" destId="{61CE7A65-FC52-403B-AEC0-5F4D1CE0680B}" srcOrd="6" destOrd="0" presId="urn:microsoft.com/office/officeart/2005/8/layout/hList7"/>
    <dgm:cxn modelId="{C02144D3-D7A0-4421-9F02-DB252441EACB}" type="presParOf" srcId="{61CE7A65-FC52-403B-AEC0-5F4D1CE0680B}" destId="{248241CE-F13C-4FE9-95C4-BC0E51F26005}" srcOrd="0" destOrd="0" presId="urn:microsoft.com/office/officeart/2005/8/layout/hList7"/>
    <dgm:cxn modelId="{4E6C9CE9-C74D-455F-B227-DAFEA2A3946F}" type="presParOf" srcId="{61CE7A65-FC52-403B-AEC0-5F4D1CE0680B}" destId="{D828BE83-822C-499F-B1DF-CBF3056605ED}" srcOrd="1" destOrd="0" presId="urn:microsoft.com/office/officeart/2005/8/layout/hList7"/>
    <dgm:cxn modelId="{7E292E2C-2376-4C7C-8012-083970E09168}" type="presParOf" srcId="{61CE7A65-FC52-403B-AEC0-5F4D1CE0680B}" destId="{EE511D21-39F2-4075-B7E1-97C9E67CBE3F}" srcOrd="2" destOrd="0" presId="urn:microsoft.com/office/officeart/2005/8/layout/hList7"/>
    <dgm:cxn modelId="{E4F82027-7609-4729-9E92-2C5F437275C3}" type="presParOf" srcId="{61CE7A65-FC52-403B-AEC0-5F4D1CE0680B}" destId="{B893E65D-2AFF-46D1-8541-F9B66004C18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A5239A-3378-4024-9A0E-053634539A69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3A8E1D9-F706-401A-BCE6-3F6FECED6B48}">
      <dgm:prSet custT="1"/>
      <dgm:spPr/>
      <dgm:t>
        <a:bodyPr/>
        <a:lstStyle/>
        <a:p>
          <a:pPr rtl="0"/>
          <a:r>
            <a:rPr lang="zh-TW" sz="24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室外至少</a:t>
          </a:r>
          <a:r>
            <a:rPr lang="en-US" sz="24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1</a:t>
          </a:r>
          <a:r>
            <a:rPr lang="zh-TW" sz="24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公尺</a:t>
          </a:r>
          <a:endParaRPr lang="zh-TW" sz="24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F05D4E9E-D8B7-4EF4-93D2-F5664834B7F9}" type="parTrans" cxnId="{06D4DE47-09F3-4649-8602-4D9A97F5379C}">
      <dgm:prSet/>
      <dgm:spPr/>
      <dgm:t>
        <a:bodyPr/>
        <a:lstStyle/>
        <a:p>
          <a:endParaRPr lang="zh-TW" altLang="en-US"/>
        </a:p>
      </dgm:t>
    </dgm:pt>
    <dgm:pt modelId="{9551BD4F-94EB-4E32-A006-4B71933D20B5}" type="sibTrans" cxnId="{06D4DE47-09F3-4649-8602-4D9A97F5379C}">
      <dgm:prSet/>
      <dgm:spPr/>
      <dgm:t>
        <a:bodyPr/>
        <a:lstStyle/>
        <a:p>
          <a:endParaRPr lang="zh-TW" altLang="en-US"/>
        </a:p>
      </dgm:t>
    </dgm:pt>
    <dgm:pt modelId="{29856629-8ECC-4B78-9D67-EFC2F62F173C}">
      <dgm:prSet custT="1"/>
      <dgm:spPr/>
      <dgm:t>
        <a:bodyPr/>
        <a:lstStyle/>
        <a:p>
          <a:pPr rtl="0"/>
          <a:r>
            <a:rPr lang="zh-TW" sz="24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大約</a:t>
          </a:r>
          <a:r>
            <a:rPr lang="en-US" sz="24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3</a:t>
          </a:r>
          <a:r>
            <a:rPr lang="zh-TW" sz="24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個步伐</a:t>
          </a:r>
          <a:endParaRPr lang="zh-TW" sz="24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349B7BA3-D76E-49D6-89E6-9F0A6CA72D46}" type="parTrans" cxnId="{DCE1786C-4B15-438D-95FD-76D9AB86189C}">
      <dgm:prSet/>
      <dgm:spPr/>
      <dgm:t>
        <a:bodyPr/>
        <a:lstStyle/>
        <a:p>
          <a:endParaRPr lang="zh-TW" altLang="en-US"/>
        </a:p>
      </dgm:t>
    </dgm:pt>
    <dgm:pt modelId="{EA6DC2B1-1DEB-44A3-811B-024F40CAC115}" type="sibTrans" cxnId="{DCE1786C-4B15-438D-95FD-76D9AB86189C}">
      <dgm:prSet/>
      <dgm:spPr/>
      <dgm:t>
        <a:bodyPr/>
        <a:lstStyle/>
        <a:p>
          <a:endParaRPr lang="zh-TW" altLang="en-US"/>
        </a:p>
      </dgm:t>
    </dgm:pt>
    <dgm:pt modelId="{3A24B3C8-0E70-465D-8835-1042217ABE20}">
      <dgm:prSet custT="1"/>
      <dgm:spPr/>
      <dgm:t>
        <a:bodyPr/>
        <a:lstStyle/>
        <a:p>
          <a:pPr rtl="0"/>
          <a:r>
            <a:rPr lang="zh-TW" sz="24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室內至少</a:t>
          </a:r>
          <a:r>
            <a:rPr lang="en-US" sz="24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1.5</a:t>
          </a:r>
          <a:r>
            <a:rPr lang="zh-TW" sz="24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公尺</a:t>
          </a:r>
          <a:endParaRPr lang="zh-TW" sz="24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6E7C80DB-571F-4787-8AE3-A5DB0BFA017A}" type="parTrans" cxnId="{E68CD4B2-72B0-4F97-A06F-E2BAE5E7D0CC}">
      <dgm:prSet/>
      <dgm:spPr/>
      <dgm:t>
        <a:bodyPr/>
        <a:lstStyle/>
        <a:p>
          <a:endParaRPr lang="zh-TW" altLang="en-US"/>
        </a:p>
      </dgm:t>
    </dgm:pt>
    <dgm:pt modelId="{342E230C-41B1-4C5B-ACFE-067800846A66}" type="sibTrans" cxnId="{E68CD4B2-72B0-4F97-A06F-E2BAE5E7D0CC}">
      <dgm:prSet/>
      <dgm:spPr/>
      <dgm:t>
        <a:bodyPr/>
        <a:lstStyle/>
        <a:p>
          <a:endParaRPr lang="zh-TW" altLang="en-US"/>
        </a:p>
      </dgm:t>
    </dgm:pt>
    <dgm:pt modelId="{DCDE01B6-420D-4299-B388-FF4BEEC93F4D}">
      <dgm:prSet custT="1"/>
      <dgm:spPr/>
      <dgm:t>
        <a:bodyPr/>
        <a:lstStyle/>
        <a:p>
          <a:pPr rtl="0"/>
          <a:r>
            <a:rPr lang="zh-TW" sz="24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大約手臂的兩倍長</a:t>
          </a:r>
          <a:endParaRPr lang="zh-TW" altLang="en-US" sz="24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746B92CD-FF2A-4047-BC31-A662CE075B4A}" type="parTrans" cxnId="{7AF4F5B4-815A-4834-9B35-057F14E25BED}">
      <dgm:prSet/>
      <dgm:spPr/>
      <dgm:t>
        <a:bodyPr/>
        <a:lstStyle/>
        <a:p>
          <a:endParaRPr lang="zh-TW" altLang="en-US"/>
        </a:p>
      </dgm:t>
    </dgm:pt>
    <dgm:pt modelId="{98016698-52DE-4729-8FD6-F623EBA39E96}" type="sibTrans" cxnId="{7AF4F5B4-815A-4834-9B35-057F14E25BED}">
      <dgm:prSet/>
      <dgm:spPr/>
      <dgm:t>
        <a:bodyPr/>
        <a:lstStyle/>
        <a:p>
          <a:endParaRPr lang="zh-TW" altLang="en-US"/>
        </a:p>
      </dgm:t>
    </dgm:pt>
    <dgm:pt modelId="{B3F448CC-1185-44E4-9D57-69F6BE2ABF83}" type="pres">
      <dgm:prSet presAssocID="{83A5239A-3378-4024-9A0E-053634539A69}" presName="rootNode" presStyleCnt="0">
        <dgm:presLayoutVars>
          <dgm:chMax/>
          <dgm:chPref/>
          <dgm:dir/>
          <dgm:animLvl val="lvl"/>
        </dgm:presLayoutVars>
      </dgm:prSet>
      <dgm:spPr/>
    </dgm:pt>
    <dgm:pt modelId="{5BB9BDD3-463E-4FEF-A9D3-DED225FBC7B1}" type="pres">
      <dgm:prSet presAssocID="{03A8E1D9-F706-401A-BCE6-3F6FECED6B48}" presName="composite" presStyleCnt="0"/>
      <dgm:spPr/>
    </dgm:pt>
    <dgm:pt modelId="{FA04C49D-7281-4B97-BD08-A9895B4163E8}" type="pres">
      <dgm:prSet presAssocID="{03A8E1D9-F706-401A-BCE6-3F6FECED6B4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A9F50B5-EAF7-4001-9F79-52352B4D81C1}" type="pres">
      <dgm:prSet presAssocID="{03A8E1D9-F706-401A-BCE6-3F6FECED6B4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7503D48-3F16-4E80-B500-C653ABC08764}" type="pres">
      <dgm:prSet presAssocID="{03A8E1D9-F706-401A-BCE6-3F6FECED6B4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DDD0B89-F265-4F50-8DC1-7B5CAA2D13A9}" type="pres">
      <dgm:prSet presAssocID="{9551BD4F-94EB-4E32-A006-4B71933D20B5}" presName="sibTrans" presStyleCnt="0"/>
      <dgm:spPr/>
    </dgm:pt>
    <dgm:pt modelId="{98EF2DA1-00DD-463C-B565-6EDCBA268E0D}" type="pres">
      <dgm:prSet presAssocID="{3A24B3C8-0E70-465D-8835-1042217ABE20}" presName="composite" presStyleCnt="0"/>
      <dgm:spPr/>
    </dgm:pt>
    <dgm:pt modelId="{083A9098-042C-457C-9739-4A34659216EA}" type="pres">
      <dgm:prSet presAssocID="{3A24B3C8-0E70-465D-8835-1042217ABE2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B3B2BEB-0B11-40AF-BE77-9BD4882FB790}" type="pres">
      <dgm:prSet presAssocID="{3A24B3C8-0E70-465D-8835-1042217ABE2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092B3AB-5847-4995-B1C5-DE1A55C17C9A}" type="pres">
      <dgm:prSet presAssocID="{3A24B3C8-0E70-465D-8835-1042217ABE2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6D4DE47-09F3-4649-8602-4D9A97F5379C}" srcId="{83A5239A-3378-4024-9A0E-053634539A69}" destId="{03A8E1D9-F706-401A-BCE6-3F6FECED6B48}" srcOrd="0" destOrd="0" parTransId="{F05D4E9E-D8B7-4EF4-93D2-F5664834B7F9}" sibTransId="{9551BD4F-94EB-4E32-A006-4B71933D20B5}"/>
    <dgm:cxn modelId="{2D45319A-7D98-4F9D-80BD-9B4EE2C1AE4E}" type="presOf" srcId="{83A5239A-3378-4024-9A0E-053634539A69}" destId="{B3F448CC-1185-44E4-9D57-69F6BE2ABF83}" srcOrd="0" destOrd="0" presId="urn:microsoft.com/office/officeart/2008/layout/TitledPictureBlocks"/>
    <dgm:cxn modelId="{7AF4F5B4-815A-4834-9B35-057F14E25BED}" srcId="{3A24B3C8-0E70-465D-8835-1042217ABE20}" destId="{DCDE01B6-420D-4299-B388-FF4BEEC93F4D}" srcOrd="0" destOrd="0" parTransId="{746B92CD-FF2A-4047-BC31-A662CE075B4A}" sibTransId="{98016698-52DE-4729-8FD6-F623EBA39E96}"/>
    <dgm:cxn modelId="{9F710546-ED55-4BC2-9344-7424D42BC08C}" type="presOf" srcId="{DCDE01B6-420D-4299-B388-FF4BEEC93F4D}" destId="{C092B3AB-5847-4995-B1C5-DE1A55C17C9A}" srcOrd="0" destOrd="0" presId="urn:microsoft.com/office/officeart/2008/layout/TitledPictureBlocks"/>
    <dgm:cxn modelId="{28B9E65E-5EA2-474E-B87B-7FAF30DC277B}" type="presOf" srcId="{29856629-8ECC-4B78-9D67-EFC2F62F173C}" destId="{37503D48-3F16-4E80-B500-C653ABC08764}" srcOrd="0" destOrd="0" presId="urn:microsoft.com/office/officeart/2008/layout/TitledPictureBlocks"/>
    <dgm:cxn modelId="{CE1B1F4D-5426-487C-9400-927CD3C1A0DA}" type="presOf" srcId="{3A24B3C8-0E70-465D-8835-1042217ABE20}" destId="{083A9098-042C-457C-9739-4A34659216EA}" srcOrd="0" destOrd="0" presId="urn:microsoft.com/office/officeart/2008/layout/TitledPictureBlocks"/>
    <dgm:cxn modelId="{DCE1786C-4B15-438D-95FD-76D9AB86189C}" srcId="{03A8E1D9-F706-401A-BCE6-3F6FECED6B48}" destId="{29856629-8ECC-4B78-9D67-EFC2F62F173C}" srcOrd="0" destOrd="0" parTransId="{349B7BA3-D76E-49D6-89E6-9F0A6CA72D46}" sibTransId="{EA6DC2B1-1DEB-44A3-811B-024F40CAC115}"/>
    <dgm:cxn modelId="{4EAA5128-3125-4F30-A11E-D236FA567A43}" type="presOf" srcId="{03A8E1D9-F706-401A-BCE6-3F6FECED6B48}" destId="{FA04C49D-7281-4B97-BD08-A9895B4163E8}" srcOrd="0" destOrd="0" presId="urn:microsoft.com/office/officeart/2008/layout/TitledPictureBlocks"/>
    <dgm:cxn modelId="{E68CD4B2-72B0-4F97-A06F-E2BAE5E7D0CC}" srcId="{83A5239A-3378-4024-9A0E-053634539A69}" destId="{3A24B3C8-0E70-465D-8835-1042217ABE20}" srcOrd="1" destOrd="0" parTransId="{6E7C80DB-571F-4787-8AE3-A5DB0BFA017A}" sibTransId="{342E230C-41B1-4C5B-ACFE-067800846A66}"/>
    <dgm:cxn modelId="{5E5035D7-2609-48AC-B20D-7B0DA76EA2DB}" type="presParOf" srcId="{B3F448CC-1185-44E4-9D57-69F6BE2ABF83}" destId="{5BB9BDD3-463E-4FEF-A9D3-DED225FBC7B1}" srcOrd="0" destOrd="0" presId="urn:microsoft.com/office/officeart/2008/layout/TitledPictureBlocks"/>
    <dgm:cxn modelId="{46324EF0-B222-4266-935C-F140465EB673}" type="presParOf" srcId="{5BB9BDD3-463E-4FEF-A9D3-DED225FBC7B1}" destId="{FA04C49D-7281-4B97-BD08-A9895B4163E8}" srcOrd="0" destOrd="0" presId="urn:microsoft.com/office/officeart/2008/layout/TitledPictureBlocks"/>
    <dgm:cxn modelId="{DC749425-61FD-4000-B790-AB622EF729D8}" type="presParOf" srcId="{5BB9BDD3-463E-4FEF-A9D3-DED225FBC7B1}" destId="{4A9F50B5-EAF7-4001-9F79-52352B4D81C1}" srcOrd="1" destOrd="0" presId="urn:microsoft.com/office/officeart/2008/layout/TitledPictureBlocks"/>
    <dgm:cxn modelId="{30B7B9EA-A3B6-4B51-8C0C-3670E1D60C36}" type="presParOf" srcId="{5BB9BDD3-463E-4FEF-A9D3-DED225FBC7B1}" destId="{37503D48-3F16-4E80-B500-C653ABC08764}" srcOrd="2" destOrd="0" presId="urn:microsoft.com/office/officeart/2008/layout/TitledPictureBlocks"/>
    <dgm:cxn modelId="{2E9BEA68-768E-4DE7-B238-8D735B9F832F}" type="presParOf" srcId="{B3F448CC-1185-44E4-9D57-69F6BE2ABF83}" destId="{ADDD0B89-F265-4F50-8DC1-7B5CAA2D13A9}" srcOrd="1" destOrd="0" presId="urn:microsoft.com/office/officeart/2008/layout/TitledPictureBlocks"/>
    <dgm:cxn modelId="{98312F02-B52C-4FBC-A74D-1267C0DE0C60}" type="presParOf" srcId="{B3F448CC-1185-44E4-9D57-69F6BE2ABF83}" destId="{98EF2DA1-00DD-463C-B565-6EDCBA268E0D}" srcOrd="2" destOrd="0" presId="urn:microsoft.com/office/officeart/2008/layout/TitledPictureBlocks"/>
    <dgm:cxn modelId="{2AB2078F-2FBC-4285-9D55-9D547D0D5899}" type="presParOf" srcId="{98EF2DA1-00DD-463C-B565-6EDCBA268E0D}" destId="{083A9098-042C-457C-9739-4A34659216EA}" srcOrd="0" destOrd="0" presId="urn:microsoft.com/office/officeart/2008/layout/TitledPictureBlocks"/>
    <dgm:cxn modelId="{35E58E28-AA82-4A4D-BE6F-EC421BB7FDDB}" type="presParOf" srcId="{98EF2DA1-00DD-463C-B565-6EDCBA268E0D}" destId="{5B3B2BEB-0B11-40AF-BE77-9BD4882FB790}" srcOrd="1" destOrd="0" presId="urn:microsoft.com/office/officeart/2008/layout/TitledPictureBlocks"/>
    <dgm:cxn modelId="{A1212A3D-1445-46E7-B7FB-7221F0BA6B34}" type="presParOf" srcId="{98EF2DA1-00DD-463C-B565-6EDCBA268E0D}" destId="{C092B3AB-5847-4995-B1C5-DE1A55C17C9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41861C-A7E8-442C-9F9C-44572D2288EC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AF0E77A-2D06-41CB-9D9D-CE9D733B6C74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文鼎中粗隸" panose="020B0609010101010101" pitchFamily="49" charset="-120"/>
              <a:ea typeface="文鼎中粗隸" panose="020B0609010101010101" pitchFamily="49" charset="-120"/>
            </a:rPr>
            <a:t>福衛部疾管署</a:t>
          </a:r>
          <a:endParaRPr lang="zh-TW" dirty="0">
            <a:solidFill>
              <a:schemeClr val="tx1">
                <a:lumMod val="95000"/>
                <a:lumOff val="5000"/>
              </a:schemeClr>
            </a:solidFill>
            <a:latin typeface="文鼎中粗隸" panose="020B0609010101010101" pitchFamily="49" charset="-120"/>
            <a:ea typeface="文鼎中粗隸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85BC56B-0E34-430D-A366-3E84F8A8A88C}" type="parTrans" cxnId="{691C653A-F2BC-4E77-9ED9-7E52941267B8}">
      <dgm:prSet/>
      <dgm:spPr/>
      <dgm:t>
        <a:bodyPr/>
        <a:lstStyle/>
        <a:p>
          <a:endParaRPr lang="zh-TW" altLang="en-US"/>
        </a:p>
      </dgm:t>
    </dgm:pt>
    <dgm:pt modelId="{E8F876BA-AA72-465A-95C4-91EF21E4A0FA}" type="sibTrans" cxnId="{691C653A-F2BC-4E77-9ED9-7E52941267B8}">
      <dgm:prSet/>
      <dgm:spPr/>
      <dgm:t>
        <a:bodyPr/>
        <a:lstStyle/>
        <a:p>
          <a:endParaRPr lang="zh-TW" altLang="en-US"/>
        </a:p>
      </dgm:t>
    </dgm:pt>
    <dgm:pt modelId="{C4CC0467-5754-452F-AF3D-077F3800854A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掌握最新疫情</a:t>
          </a:r>
          <a:endParaRPr lang="zh-TW" dirty="0">
            <a:solidFill>
              <a:schemeClr val="tx2">
                <a:lumMod val="60000"/>
                <a:lumOff val="40000"/>
              </a:schemeClr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12426241-ACAC-46B4-9A32-B563B537008B}" type="parTrans" cxnId="{0769EEB2-4AA0-4FFC-8382-AFDAE1B86459}">
      <dgm:prSet/>
      <dgm:spPr/>
      <dgm:t>
        <a:bodyPr/>
        <a:lstStyle/>
        <a:p>
          <a:endParaRPr lang="zh-TW" altLang="en-US"/>
        </a:p>
      </dgm:t>
    </dgm:pt>
    <dgm:pt modelId="{A0B9FAE5-DECF-4CD7-A8AE-B5C665FF3A59}" type="sibTrans" cxnId="{0769EEB2-4AA0-4FFC-8382-AFDAE1B86459}">
      <dgm:prSet/>
      <dgm:spPr/>
      <dgm:t>
        <a:bodyPr/>
        <a:lstStyle/>
        <a:p>
          <a:endParaRPr lang="zh-TW" altLang="en-US"/>
        </a:p>
      </dgm:t>
    </dgm:pt>
    <dgm:pt modelId="{5092197C-3D4B-4A5C-84B0-A3CB48F4DAC9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了解防疫議題</a:t>
          </a:r>
          <a:endParaRPr lang="zh-TW" dirty="0">
            <a:solidFill>
              <a:schemeClr val="tx2">
                <a:lumMod val="60000"/>
                <a:lumOff val="40000"/>
              </a:schemeClr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C570519B-CBA9-433A-A8AA-33385005AD43}" type="parTrans" cxnId="{91494CF9-D0C2-4BC9-A98F-244131C79657}">
      <dgm:prSet/>
      <dgm:spPr/>
      <dgm:t>
        <a:bodyPr/>
        <a:lstStyle/>
        <a:p>
          <a:endParaRPr lang="zh-TW" altLang="en-US"/>
        </a:p>
      </dgm:t>
    </dgm:pt>
    <dgm:pt modelId="{39DE3D03-4574-4282-9F77-DA6B9EFAA03A}" type="sibTrans" cxnId="{91494CF9-D0C2-4BC9-A98F-244131C79657}">
      <dgm:prSet/>
      <dgm:spPr/>
      <dgm:t>
        <a:bodyPr/>
        <a:lstStyle/>
        <a:p>
          <a:endParaRPr lang="zh-TW" altLang="en-US"/>
        </a:p>
      </dgm:t>
    </dgm:pt>
    <dgm:pt modelId="{6ABB16A0-FAD0-414F-8527-585610156325}">
      <dgm:prSet/>
      <dgm:spPr/>
      <dgm:t>
        <a:bodyPr/>
        <a:lstStyle/>
        <a:p>
          <a:pPr rtl="0"/>
          <a:r>
            <a:rPr lang="zh-TW" dirty="0" smtClean="0">
              <a:solidFill>
                <a:schemeClr val="accent1">
                  <a:lumMod val="75000"/>
                </a:schemeClr>
              </a:solidFill>
              <a:latin typeface="文鼎中特明" panose="020B0609010101010101" pitchFamily="49" charset="-120"/>
              <a:ea typeface="文鼎中特明" panose="020B0609010101010101" pitchFamily="49" charset="-120"/>
            </a:rPr>
            <a:t>防疫小測驗</a:t>
          </a:r>
          <a:endParaRPr lang="zh-TW" dirty="0">
            <a:solidFill>
              <a:schemeClr val="accent1">
                <a:lumMod val="75000"/>
              </a:schemeClr>
            </a:solidFill>
            <a:latin typeface="文鼎中特明" panose="020B0609010101010101" pitchFamily="49" charset="-120"/>
            <a:ea typeface="文鼎中特明" panose="020B0609010101010101" pitchFamily="49" charset="-120"/>
          </a:endParaRPr>
        </a:p>
      </dgm:t>
    </dgm:pt>
    <dgm:pt modelId="{F75D87A8-6904-4772-8506-E1FF579812FC}" type="parTrans" cxnId="{D4D2E268-B95B-4352-A0A6-8D86BD8410DA}">
      <dgm:prSet/>
      <dgm:spPr/>
      <dgm:t>
        <a:bodyPr/>
        <a:lstStyle/>
        <a:p>
          <a:endParaRPr lang="zh-TW" altLang="en-US"/>
        </a:p>
      </dgm:t>
    </dgm:pt>
    <dgm:pt modelId="{4035E105-93D0-4A09-9854-82D0AC560AF4}" type="sibTrans" cxnId="{D4D2E268-B95B-4352-A0A6-8D86BD8410DA}">
      <dgm:prSet/>
      <dgm:spPr/>
      <dgm:t>
        <a:bodyPr/>
        <a:lstStyle/>
        <a:p>
          <a:endParaRPr lang="zh-TW" altLang="en-US"/>
        </a:p>
      </dgm:t>
    </dgm:pt>
    <dgm:pt modelId="{804FA8CB-94DB-44B7-95E8-DC6A11D88300}">
      <dgm:prSet/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rPr>
            <a:t>你的防疫觀念正確嗎？</a:t>
          </a:r>
          <a:endParaRPr lang="zh-TW" dirty="0">
            <a:solidFill>
              <a:schemeClr val="accent2">
                <a:lumMod val="75000"/>
              </a:schemeClr>
            </a:solidFill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1D47EBBA-CC33-4474-9B21-CE9101BE1448}" type="parTrans" cxnId="{08F7C80E-2EC7-4A74-A061-F5C4C41B68FF}">
      <dgm:prSet/>
      <dgm:spPr/>
      <dgm:t>
        <a:bodyPr/>
        <a:lstStyle/>
        <a:p>
          <a:endParaRPr lang="zh-TW" altLang="en-US"/>
        </a:p>
      </dgm:t>
    </dgm:pt>
    <dgm:pt modelId="{AFE2F9C3-8C0C-49CE-940E-B23763AF6C06}" type="sibTrans" cxnId="{08F7C80E-2EC7-4A74-A061-F5C4C41B68FF}">
      <dgm:prSet/>
      <dgm:spPr/>
      <dgm:t>
        <a:bodyPr/>
        <a:lstStyle/>
        <a:p>
          <a:endParaRPr lang="zh-TW" altLang="en-US"/>
        </a:p>
      </dgm:t>
    </dgm:pt>
    <dgm:pt modelId="{3F0A87AB-9FD9-454E-B028-BF5FD66AF43D}">
      <dgm:prSet/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rPr>
            <a:t>擊敗新冠病毒，健康久久！</a:t>
          </a:r>
          <a:endParaRPr lang="zh-TW" dirty="0">
            <a:solidFill>
              <a:schemeClr val="accent2">
                <a:lumMod val="75000"/>
              </a:schemeClr>
            </a:solidFill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793E394-501F-474C-9B01-DEA69C856937}" type="parTrans" cxnId="{2FADF938-5826-4200-A24C-52450AECA946}">
      <dgm:prSet/>
      <dgm:spPr/>
      <dgm:t>
        <a:bodyPr/>
        <a:lstStyle/>
        <a:p>
          <a:endParaRPr lang="zh-TW" altLang="en-US"/>
        </a:p>
      </dgm:t>
    </dgm:pt>
    <dgm:pt modelId="{4BD58947-0E47-4971-868A-97347940957E}" type="sibTrans" cxnId="{2FADF938-5826-4200-A24C-52450AECA946}">
      <dgm:prSet/>
      <dgm:spPr/>
      <dgm:t>
        <a:bodyPr/>
        <a:lstStyle/>
        <a:p>
          <a:endParaRPr lang="zh-TW" altLang="en-US"/>
        </a:p>
      </dgm:t>
    </dgm:pt>
    <dgm:pt modelId="{782BC12C-EEA0-4B91-8781-3B8519FCA2F5}">
      <dgm:prSet/>
      <dgm:spPr/>
      <dgm:t>
        <a:bodyPr/>
        <a:lstStyle/>
        <a:p>
          <a:pPr rtl="0"/>
          <a:r>
            <a:rPr lang="zh-TW" altLang="en-US" dirty="0" smtClean="0">
              <a:solidFill>
                <a:schemeClr val="accent3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防疫影片</a:t>
          </a:r>
          <a:endParaRPr lang="zh-TW" dirty="0">
            <a:solidFill>
              <a:schemeClr val="accent3">
                <a:lumMod val="50000"/>
              </a:schemeClr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DEA8992-D6C5-4136-8DA6-A0246101006C}" type="parTrans" cxnId="{50C7260F-95EE-43CB-A709-EFDF53852DD0}">
      <dgm:prSet/>
      <dgm:spPr/>
      <dgm:t>
        <a:bodyPr/>
        <a:lstStyle/>
        <a:p>
          <a:endParaRPr lang="zh-TW" altLang="en-US"/>
        </a:p>
      </dgm:t>
    </dgm:pt>
    <dgm:pt modelId="{7A2A5AAB-A1CC-4ED8-A48F-33C980C4D916}" type="sibTrans" cxnId="{50C7260F-95EE-43CB-A709-EFDF53852DD0}">
      <dgm:prSet/>
      <dgm:spPr/>
      <dgm:t>
        <a:bodyPr/>
        <a:lstStyle/>
        <a:p>
          <a:endParaRPr lang="zh-TW" altLang="en-US"/>
        </a:p>
      </dgm:t>
    </dgm:pt>
    <dgm:pt modelId="{5FB3FE43-AB17-456C-81E2-085ED8ED1E23}">
      <dgm:prSet/>
      <dgm:spPr/>
      <dgm:t>
        <a:bodyPr/>
        <a:lstStyle/>
        <a:p>
          <a:r>
            <a:rPr lang="zh-TW" altLang="en-US" dirty="0" smtClean="0">
              <a:solidFill>
                <a:schemeClr val="accent6">
                  <a:lumMod val="50000"/>
                </a:schemeClr>
              </a:solidFill>
            </a:rPr>
            <a:t>觀賞防疫影片</a:t>
          </a:r>
          <a:endParaRPr lang="zh-TW" alt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20D6A94E-6462-4A62-BA9B-2BD643CE9784}" type="parTrans" cxnId="{1EB172C0-EB7A-4431-B044-DC6E085B4489}">
      <dgm:prSet/>
      <dgm:spPr/>
      <dgm:t>
        <a:bodyPr/>
        <a:lstStyle/>
        <a:p>
          <a:endParaRPr lang="zh-TW" altLang="en-US"/>
        </a:p>
      </dgm:t>
    </dgm:pt>
    <dgm:pt modelId="{86671BC3-6E54-446A-A4FA-D58E6376CB7B}" type="sibTrans" cxnId="{1EB172C0-EB7A-4431-B044-DC6E085B4489}">
      <dgm:prSet/>
      <dgm:spPr/>
      <dgm:t>
        <a:bodyPr/>
        <a:lstStyle/>
        <a:p>
          <a:endParaRPr lang="zh-TW" altLang="en-US"/>
        </a:p>
      </dgm:t>
    </dgm:pt>
    <dgm:pt modelId="{534B5E9B-3DC7-416E-8558-4D08B669B451}">
      <dgm:prSet/>
      <dgm:spPr/>
      <dgm:t>
        <a:bodyPr/>
        <a:lstStyle/>
        <a:p>
          <a:r>
            <a:rPr lang="zh-TW" altLang="en-US" dirty="0" smtClean="0">
              <a:solidFill>
                <a:schemeClr val="accent6">
                  <a:lumMod val="50000"/>
                </a:schemeClr>
              </a:solidFill>
            </a:rPr>
            <a:t>照顧自己，愛護家人！</a:t>
          </a:r>
          <a:endParaRPr lang="zh-TW" alt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E2293AB5-FB02-4A8C-9153-B929305189CC}" type="parTrans" cxnId="{BDC9C5A8-30C6-4D69-B49E-2D5B0D155E7B}">
      <dgm:prSet/>
      <dgm:spPr/>
      <dgm:t>
        <a:bodyPr/>
        <a:lstStyle/>
        <a:p>
          <a:endParaRPr lang="zh-TW" altLang="en-US"/>
        </a:p>
      </dgm:t>
    </dgm:pt>
    <dgm:pt modelId="{C76887A0-ACB1-441E-B286-6A410CCC5293}" type="sibTrans" cxnId="{BDC9C5A8-30C6-4D69-B49E-2D5B0D155E7B}">
      <dgm:prSet/>
      <dgm:spPr/>
      <dgm:t>
        <a:bodyPr/>
        <a:lstStyle/>
        <a:p>
          <a:endParaRPr lang="zh-TW" altLang="en-US"/>
        </a:p>
      </dgm:t>
    </dgm:pt>
    <dgm:pt modelId="{D9F86B80-CCA9-4561-8858-4E3E3DEA0AD7}" type="pres">
      <dgm:prSet presAssocID="{F641861C-A7E8-442C-9F9C-44572D2288E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FCB5D4C-535E-4C85-A200-D7BC3AA6093B}" type="pres">
      <dgm:prSet presAssocID="{F641861C-A7E8-442C-9F9C-44572D2288EC}" presName="cycle" presStyleCnt="0"/>
      <dgm:spPr/>
    </dgm:pt>
    <dgm:pt modelId="{F1644DD4-E647-446C-A522-F011A3537DAB}" type="pres">
      <dgm:prSet presAssocID="{F641861C-A7E8-442C-9F9C-44572D2288EC}" presName="centerShape" presStyleCnt="0"/>
      <dgm:spPr/>
    </dgm:pt>
    <dgm:pt modelId="{64E88AC6-0480-4CDF-B4C3-E65230216F8F}" type="pres">
      <dgm:prSet presAssocID="{F641861C-A7E8-442C-9F9C-44572D2288EC}" presName="connSite" presStyleLbl="node1" presStyleIdx="0" presStyleCnt="4"/>
      <dgm:spPr/>
    </dgm:pt>
    <dgm:pt modelId="{6CA98607-8B11-4AF9-B78D-BF1CF507ABEA}" type="pres">
      <dgm:prSet presAssocID="{F641861C-A7E8-442C-9F9C-44572D2288EC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37447CF-BB5F-44B8-9A97-565FECCCC913}" type="pres">
      <dgm:prSet presAssocID="{585BC56B-0E34-430D-A366-3E84F8A8A88C}" presName="Name25" presStyleLbl="parChTrans1D1" presStyleIdx="0" presStyleCnt="3"/>
      <dgm:spPr/>
    </dgm:pt>
    <dgm:pt modelId="{470FF8ED-667C-4777-9434-34856B0D4AAA}" type="pres">
      <dgm:prSet presAssocID="{1AF0E77A-2D06-41CB-9D9D-CE9D733B6C74}" presName="node" presStyleCnt="0"/>
      <dgm:spPr/>
    </dgm:pt>
    <dgm:pt modelId="{2F215172-410C-4502-893F-771B695793F4}" type="pres">
      <dgm:prSet presAssocID="{1AF0E77A-2D06-41CB-9D9D-CE9D733B6C7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58D9CC0-4783-4E9C-8FB6-C25437036A21}" type="pres">
      <dgm:prSet presAssocID="{1AF0E77A-2D06-41CB-9D9D-CE9D733B6C74}" presName="childNode" presStyleLbl="revTx" presStyleIdx="0" presStyleCnt="3">
        <dgm:presLayoutVars>
          <dgm:bulletEnabled val="1"/>
        </dgm:presLayoutVars>
      </dgm:prSet>
      <dgm:spPr/>
    </dgm:pt>
    <dgm:pt modelId="{88DC46FD-A7CB-4816-BDF4-72394108B5DC}" type="pres">
      <dgm:prSet presAssocID="{F75D87A8-6904-4772-8506-E1FF579812FC}" presName="Name25" presStyleLbl="parChTrans1D1" presStyleIdx="1" presStyleCnt="3"/>
      <dgm:spPr/>
    </dgm:pt>
    <dgm:pt modelId="{4BB405D2-7613-494B-9CE4-76FA8EB530C6}" type="pres">
      <dgm:prSet presAssocID="{6ABB16A0-FAD0-414F-8527-585610156325}" presName="node" presStyleCnt="0"/>
      <dgm:spPr/>
    </dgm:pt>
    <dgm:pt modelId="{ACEA7AFE-AD24-4B13-B027-2113062CBF92}" type="pres">
      <dgm:prSet presAssocID="{6ABB16A0-FAD0-414F-8527-58561015632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6278767-87AD-4B32-9E63-4E9958730153}" type="pres">
      <dgm:prSet presAssocID="{6ABB16A0-FAD0-414F-8527-58561015632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BDDFB4-0C9C-431E-B177-56EE693CD248}" type="pres">
      <dgm:prSet presAssocID="{0DEA8992-D6C5-4136-8DA6-A0246101006C}" presName="Name25" presStyleLbl="parChTrans1D1" presStyleIdx="2" presStyleCnt="3"/>
      <dgm:spPr/>
    </dgm:pt>
    <dgm:pt modelId="{A302FD5F-7B7E-4421-A92C-5D4871A3AB04}" type="pres">
      <dgm:prSet presAssocID="{782BC12C-EEA0-4B91-8781-3B8519FCA2F5}" presName="node" presStyleCnt="0"/>
      <dgm:spPr/>
    </dgm:pt>
    <dgm:pt modelId="{3AEAF8B7-136C-4D28-AC21-8EB22BCBE875}" type="pres">
      <dgm:prSet presAssocID="{782BC12C-EEA0-4B91-8781-3B8519FCA2F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C25C4E-ADF4-4F01-B7DB-DECEFD75A1D3}" type="pres">
      <dgm:prSet presAssocID="{782BC12C-EEA0-4B91-8781-3B8519FCA2F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1494CF9-D0C2-4BC9-A98F-244131C79657}" srcId="{1AF0E77A-2D06-41CB-9D9D-CE9D733B6C74}" destId="{5092197C-3D4B-4A5C-84B0-A3CB48F4DAC9}" srcOrd="1" destOrd="0" parTransId="{C570519B-CBA9-433A-A8AA-33385005AD43}" sibTransId="{39DE3D03-4574-4282-9F77-DA6B9EFAA03A}"/>
    <dgm:cxn modelId="{8CDFEE0E-F180-4815-ACA0-21B02AA79A28}" type="presOf" srcId="{804FA8CB-94DB-44B7-95E8-DC6A11D88300}" destId="{B6278767-87AD-4B32-9E63-4E9958730153}" srcOrd="0" destOrd="0" presId="urn:microsoft.com/office/officeart/2005/8/layout/radial2"/>
    <dgm:cxn modelId="{A804FDFA-AB4B-4D42-9184-12E3880C1E94}" type="presOf" srcId="{C4CC0467-5754-452F-AF3D-077F3800854A}" destId="{A58D9CC0-4783-4E9C-8FB6-C25437036A21}" srcOrd="0" destOrd="0" presId="urn:microsoft.com/office/officeart/2005/8/layout/radial2"/>
    <dgm:cxn modelId="{70E5A1FA-80AD-47B7-A285-F63B0A4C471B}" type="presOf" srcId="{6ABB16A0-FAD0-414F-8527-585610156325}" destId="{ACEA7AFE-AD24-4B13-B027-2113062CBF92}" srcOrd="0" destOrd="0" presId="urn:microsoft.com/office/officeart/2005/8/layout/radial2"/>
    <dgm:cxn modelId="{014A3FDC-C837-422C-9E65-2D804BC75DEF}" type="presOf" srcId="{585BC56B-0E34-430D-A366-3E84F8A8A88C}" destId="{637447CF-BB5F-44B8-9A97-565FECCCC913}" srcOrd="0" destOrd="0" presId="urn:microsoft.com/office/officeart/2005/8/layout/radial2"/>
    <dgm:cxn modelId="{D3C96364-4306-404C-A7ED-54B8A058E91A}" type="presOf" srcId="{F641861C-A7E8-442C-9F9C-44572D2288EC}" destId="{D9F86B80-CCA9-4561-8858-4E3E3DEA0AD7}" srcOrd="0" destOrd="0" presId="urn:microsoft.com/office/officeart/2005/8/layout/radial2"/>
    <dgm:cxn modelId="{C1EC297F-05FA-45CB-A9F6-E9C059F1ACC8}" type="presOf" srcId="{1AF0E77A-2D06-41CB-9D9D-CE9D733B6C74}" destId="{2F215172-410C-4502-893F-771B695793F4}" srcOrd="0" destOrd="0" presId="urn:microsoft.com/office/officeart/2005/8/layout/radial2"/>
    <dgm:cxn modelId="{25F1AD05-6DBE-4C69-9079-106EBD4B3A3A}" type="presOf" srcId="{534B5E9B-3DC7-416E-8558-4D08B669B451}" destId="{2EC25C4E-ADF4-4F01-B7DB-DECEFD75A1D3}" srcOrd="0" destOrd="1" presId="urn:microsoft.com/office/officeart/2005/8/layout/radial2"/>
    <dgm:cxn modelId="{2FADF938-5826-4200-A24C-52450AECA946}" srcId="{6ABB16A0-FAD0-414F-8527-585610156325}" destId="{3F0A87AB-9FD9-454E-B028-BF5FD66AF43D}" srcOrd="1" destOrd="0" parTransId="{0793E394-501F-474C-9B01-DEA69C856937}" sibTransId="{4BD58947-0E47-4971-868A-97347940957E}"/>
    <dgm:cxn modelId="{08F7C80E-2EC7-4A74-A061-F5C4C41B68FF}" srcId="{6ABB16A0-FAD0-414F-8527-585610156325}" destId="{804FA8CB-94DB-44B7-95E8-DC6A11D88300}" srcOrd="0" destOrd="0" parTransId="{1D47EBBA-CC33-4474-9B21-CE9101BE1448}" sibTransId="{AFE2F9C3-8C0C-49CE-940E-B23763AF6C06}"/>
    <dgm:cxn modelId="{D4D2E268-B95B-4352-A0A6-8D86BD8410DA}" srcId="{F641861C-A7E8-442C-9F9C-44572D2288EC}" destId="{6ABB16A0-FAD0-414F-8527-585610156325}" srcOrd="1" destOrd="0" parTransId="{F75D87A8-6904-4772-8506-E1FF579812FC}" sibTransId="{4035E105-93D0-4A09-9854-82D0AC560AF4}"/>
    <dgm:cxn modelId="{0550CA7B-2766-4004-8E6E-0976493ED2D5}" type="presOf" srcId="{5FB3FE43-AB17-456C-81E2-085ED8ED1E23}" destId="{2EC25C4E-ADF4-4F01-B7DB-DECEFD75A1D3}" srcOrd="0" destOrd="0" presId="urn:microsoft.com/office/officeart/2005/8/layout/radial2"/>
    <dgm:cxn modelId="{BDC9C5A8-30C6-4D69-B49E-2D5B0D155E7B}" srcId="{782BC12C-EEA0-4B91-8781-3B8519FCA2F5}" destId="{534B5E9B-3DC7-416E-8558-4D08B669B451}" srcOrd="1" destOrd="0" parTransId="{E2293AB5-FB02-4A8C-9153-B929305189CC}" sibTransId="{C76887A0-ACB1-441E-B286-6A410CCC5293}"/>
    <dgm:cxn modelId="{E097B7A8-E87D-491C-BC88-820A437156BC}" type="presOf" srcId="{782BC12C-EEA0-4B91-8781-3B8519FCA2F5}" destId="{3AEAF8B7-136C-4D28-AC21-8EB22BCBE875}" srcOrd="0" destOrd="0" presId="urn:microsoft.com/office/officeart/2005/8/layout/radial2"/>
    <dgm:cxn modelId="{42C43E3D-E1B2-4097-9CF6-F31BD756DF4D}" type="presOf" srcId="{5092197C-3D4B-4A5C-84B0-A3CB48F4DAC9}" destId="{A58D9CC0-4783-4E9C-8FB6-C25437036A21}" srcOrd="0" destOrd="1" presId="urn:microsoft.com/office/officeart/2005/8/layout/radial2"/>
    <dgm:cxn modelId="{FDF56D70-6CE0-4A4B-92F9-975A7F21FC32}" type="presOf" srcId="{3F0A87AB-9FD9-454E-B028-BF5FD66AF43D}" destId="{B6278767-87AD-4B32-9E63-4E9958730153}" srcOrd="0" destOrd="1" presId="urn:microsoft.com/office/officeart/2005/8/layout/radial2"/>
    <dgm:cxn modelId="{04B01CD7-37AA-4B6E-8609-9A2A3B3FCF6D}" type="presOf" srcId="{F75D87A8-6904-4772-8506-E1FF579812FC}" destId="{88DC46FD-A7CB-4816-BDF4-72394108B5DC}" srcOrd="0" destOrd="0" presId="urn:microsoft.com/office/officeart/2005/8/layout/radial2"/>
    <dgm:cxn modelId="{1EB172C0-EB7A-4431-B044-DC6E085B4489}" srcId="{782BC12C-EEA0-4B91-8781-3B8519FCA2F5}" destId="{5FB3FE43-AB17-456C-81E2-085ED8ED1E23}" srcOrd="0" destOrd="0" parTransId="{20D6A94E-6462-4A62-BA9B-2BD643CE9784}" sibTransId="{86671BC3-6E54-446A-A4FA-D58E6376CB7B}"/>
    <dgm:cxn modelId="{0B18CA64-4C39-4500-A7C3-540433BE8F6E}" type="presOf" srcId="{0DEA8992-D6C5-4136-8DA6-A0246101006C}" destId="{23BDDFB4-0C9C-431E-B177-56EE693CD248}" srcOrd="0" destOrd="0" presId="urn:microsoft.com/office/officeart/2005/8/layout/radial2"/>
    <dgm:cxn modelId="{0769EEB2-4AA0-4FFC-8382-AFDAE1B86459}" srcId="{1AF0E77A-2D06-41CB-9D9D-CE9D733B6C74}" destId="{C4CC0467-5754-452F-AF3D-077F3800854A}" srcOrd="0" destOrd="0" parTransId="{12426241-ACAC-46B4-9A32-B563B537008B}" sibTransId="{A0B9FAE5-DECF-4CD7-A8AE-B5C665FF3A59}"/>
    <dgm:cxn modelId="{691C653A-F2BC-4E77-9ED9-7E52941267B8}" srcId="{F641861C-A7E8-442C-9F9C-44572D2288EC}" destId="{1AF0E77A-2D06-41CB-9D9D-CE9D733B6C74}" srcOrd="0" destOrd="0" parTransId="{585BC56B-0E34-430D-A366-3E84F8A8A88C}" sibTransId="{E8F876BA-AA72-465A-95C4-91EF21E4A0FA}"/>
    <dgm:cxn modelId="{50C7260F-95EE-43CB-A709-EFDF53852DD0}" srcId="{F641861C-A7E8-442C-9F9C-44572D2288EC}" destId="{782BC12C-EEA0-4B91-8781-3B8519FCA2F5}" srcOrd="2" destOrd="0" parTransId="{0DEA8992-D6C5-4136-8DA6-A0246101006C}" sibTransId="{7A2A5AAB-A1CC-4ED8-A48F-33C980C4D916}"/>
    <dgm:cxn modelId="{711BDEC3-B980-4E11-BA66-C19E0E209BC6}" type="presParOf" srcId="{D9F86B80-CCA9-4561-8858-4E3E3DEA0AD7}" destId="{6FCB5D4C-535E-4C85-A200-D7BC3AA6093B}" srcOrd="0" destOrd="0" presId="urn:microsoft.com/office/officeart/2005/8/layout/radial2"/>
    <dgm:cxn modelId="{8554E1CB-7CEC-4C90-B6F8-B35D3CDE856C}" type="presParOf" srcId="{6FCB5D4C-535E-4C85-A200-D7BC3AA6093B}" destId="{F1644DD4-E647-446C-A522-F011A3537DAB}" srcOrd="0" destOrd="0" presId="urn:microsoft.com/office/officeart/2005/8/layout/radial2"/>
    <dgm:cxn modelId="{F55F4F6D-FB30-4B99-BAE7-6D3AC8509E05}" type="presParOf" srcId="{F1644DD4-E647-446C-A522-F011A3537DAB}" destId="{64E88AC6-0480-4CDF-B4C3-E65230216F8F}" srcOrd="0" destOrd="0" presId="urn:microsoft.com/office/officeart/2005/8/layout/radial2"/>
    <dgm:cxn modelId="{0CD7189F-16CA-4F7F-A560-1277E64C37A4}" type="presParOf" srcId="{F1644DD4-E647-446C-A522-F011A3537DAB}" destId="{6CA98607-8B11-4AF9-B78D-BF1CF507ABEA}" srcOrd="1" destOrd="0" presId="urn:microsoft.com/office/officeart/2005/8/layout/radial2"/>
    <dgm:cxn modelId="{3B73CF84-D3CC-4984-8366-ABEE77114208}" type="presParOf" srcId="{6FCB5D4C-535E-4C85-A200-D7BC3AA6093B}" destId="{637447CF-BB5F-44B8-9A97-565FECCCC913}" srcOrd="1" destOrd="0" presId="urn:microsoft.com/office/officeart/2005/8/layout/radial2"/>
    <dgm:cxn modelId="{90398182-B43B-443C-82E4-B6E15C6BB2EF}" type="presParOf" srcId="{6FCB5D4C-535E-4C85-A200-D7BC3AA6093B}" destId="{470FF8ED-667C-4777-9434-34856B0D4AAA}" srcOrd="2" destOrd="0" presId="urn:microsoft.com/office/officeart/2005/8/layout/radial2"/>
    <dgm:cxn modelId="{7B288360-53C1-484A-A3CE-2618491AE08A}" type="presParOf" srcId="{470FF8ED-667C-4777-9434-34856B0D4AAA}" destId="{2F215172-410C-4502-893F-771B695793F4}" srcOrd="0" destOrd="0" presId="urn:microsoft.com/office/officeart/2005/8/layout/radial2"/>
    <dgm:cxn modelId="{3D2409F4-6318-4558-857C-56F7892B34C0}" type="presParOf" srcId="{470FF8ED-667C-4777-9434-34856B0D4AAA}" destId="{A58D9CC0-4783-4E9C-8FB6-C25437036A21}" srcOrd="1" destOrd="0" presId="urn:microsoft.com/office/officeart/2005/8/layout/radial2"/>
    <dgm:cxn modelId="{4A118E0A-A230-4E9E-92B6-F341E9684169}" type="presParOf" srcId="{6FCB5D4C-535E-4C85-A200-D7BC3AA6093B}" destId="{88DC46FD-A7CB-4816-BDF4-72394108B5DC}" srcOrd="3" destOrd="0" presId="urn:microsoft.com/office/officeart/2005/8/layout/radial2"/>
    <dgm:cxn modelId="{F38AC97F-25F7-4FC5-9E56-85C6734E008B}" type="presParOf" srcId="{6FCB5D4C-535E-4C85-A200-D7BC3AA6093B}" destId="{4BB405D2-7613-494B-9CE4-76FA8EB530C6}" srcOrd="4" destOrd="0" presId="urn:microsoft.com/office/officeart/2005/8/layout/radial2"/>
    <dgm:cxn modelId="{3DF53D91-9211-4DC7-BDBD-3634E66FE79F}" type="presParOf" srcId="{4BB405D2-7613-494B-9CE4-76FA8EB530C6}" destId="{ACEA7AFE-AD24-4B13-B027-2113062CBF92}" srcOrd="0" destOrd="0" presId="urn:microsoft.com/office/officeart/2005/8/layout/radial2"/>
    <dgm:cxn modelId="{A057AAD8-F0F2-44ED-834A-2D4B00D3639B}" type="presParOf" srcId="{4BB405D2-7613-494B-9CE4-76FA8EB530C6}" destId="{B6278767-87AD-4B32-9E63-4E9958730153}" srcOrd="1" destOrd="0" presId="urn:microsoft.com/office/officeart/2005/8/layout/radial2"/>
    <dgm:cxn modelId="{A732312D-D1E8-4C34-B093-B5AAE959D260}" type="presParOf" srcId="{6FCB5D4C-535E-4C85-A200-D7BC3AA6093B}" destId="{23BDDFB4-0C9C-431E-B177-56EE693CD248}" srcOrd="5" destOrd="0" presId="urn:microsoft.com/office/officeart/2005/8/layout/radial2"/>
    <dgm:cxn modelId="{8F8817CE-15DB-4C00-BF6B-30F0273CA7CE}" type="presParOf" srcId="{6FCB5D4C-535E-4C85-A200-D7BC3AA6093B}" destId="{A302FD5F-7B7E-4421-A92C-5D4871A3AB04}" srcOrd="6" destOrd="0" presId="urn:microsoft.com/office/officeart/2005/8/layout/radial2"/>
    <dgm:cxn modelId="{08362708-E036-425E-866B-8F7AF664878F}" type="presParOf" srcId="{A302FD5F-7B7E-4421-A92C-5D4871A3AB04}" destId="{3AEAF8B7-136C-4D28-AC21-8EB22BCBE875}" srcOrd="0" destOrd="0" presId="urn:microsoft.com/office/officeart/2005/8/layout/radial2"/>
    <dgm:cxn modelId="{4E3D407A-BC6A-415C-9436-8F1B5ACEDA7B}" type="presParOf" srcId="{A302FD5F-7B7E-4421-A92C-5D4871A3AB04}" destId="{2EC25C4E-ADF4-4F01-B7DB-DECEFD75A1D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F78D2-6B4A-45CF-8A87-4F22F5D7C33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雙手肥皂清潔，搓洗</a:t>
          </a:r>
          <a:r>
            <a:rPr 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40~60</a:t>
          </a: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秒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A8F9C08C-C8FF-4707-8D64-E6BB93A42EA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DE4A7D5-5D6C-40C4-8A23-50802FCBD200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口罩要遮住口鼻、蓋住下巴  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103611" y="1810385"/>
        <a:ext cx="2011188" cy="1810385"/>
      </dsp:txXfrm>
    </dsp:sp>
    <dsp:sp modelId="{6C5580B7-5EDE-4E86-84BB-D69F88C4B7A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742A10B-5718-4605-BCA0-76024966F06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噴</a:t>
          </a:r>
          <a:r>
            <a:rPr 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75%</a:t>
          </a: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酒精搓洗雙手</a:t>
          </a:r>
          <a:r>
            <a:rPr 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20-30</a:t>
          </a: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秒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144967" y="1810385"/>
        <a:ext cx="2011188" cy="1810385"/>
      </dsp:txXfrm>
    </dsp:sp>
    <dsp:sp modelId="{CCC8F3AF-92E0-4BDF-AE59-95B1A09D646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48241CE-F13C-4FE9-95C4-BC0E51F2600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有發燒、呼吸道症狀速就醫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6216492" y="1810385"/>
        <a:ext cx="2011188" cy="1810385"/>
      </dsp:txXfrm>
    </dsp:sp>
    <dsp:sp modelId="{B893E65D-2AFF-46D1-8541-F9B66004C18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774390C-3495-4045-8D37-323D33F8021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F50B5-EAF7-4001-9F79-52352B4D81C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503D48-3F16-4E80-B500-C653ABC0876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大約</a:t>
          </a:r>
          <a:r>
            <a:rPr lang="en-US" sz="24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3</a:t>
          </a:r>
          <a:r>
            <a:rPr lang="zh-TW" sz="24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個步伐</a:t>
          </a:r>
          <a:endParaRPr lang="zh-TW" sz="24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530540" y="1659838"/>
        <a:ext cx="1279639" cy="1335100"/>
      </dsp:txXfrm>
    </dsp:sp>
    <dsp:sp modelId="{FA04C49D-7281-4B97-BD08-A9895B4163E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室外至少</a:t>
          </a:r>
          <a:r>
            <a:rPr lang="en-US" sz="24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1</a:t>
          </a:r>
          <a:r>
            <a:rPr lang="zh-TW" sz="24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公尺</a:t>
          </a:r>
          <a:endParaRPr lang="zh-TW" sz="24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5925" y="817031"/>
        <a:ext cx="2866518" cy="418227"/>
      </dsp:txXfrm>
    </dsp:sp>
    <dsp:sp modelId="{5B3B2BEB-0B11-40AF-BE77-9BD4882FB79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2B3AB-5847-4995-B1C5-DE1A55C17C9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大約手臂的兩倍長</a:t>
          </a:r>
          <a:endParaRPr lang="zh-TW" altLang="en-US" sz="24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6904223" y="1659838"/>
        <a:ext cx="1279639" cy="1335100"/>
      </dsp:txXfrm>
    </dsp:sp>
    <dsp:sp modelId="{083A9098-042C-457C-9739-4A34659216E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室內至少</a:t>
          </a:r>
          <a:r>
            <a:rPr lang="en-US" sz="24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1.5</a:t>
          </a:r>
          <a:r>
            <a:rPr lang="zh-TW" sz="24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公尺</a:t>
          </a:r>
          <a:endParaRPr lang="zh-TW" sz="24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DDFB4-0C9C-431E-B177-56EE693CD24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C46FD-A7CB-4816-BDF4-72394108B5DC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447CF-BB5F-44B8-9A97-565FECCCC91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98607-8B11-4AF9-B78D-BF1CF507ABE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215172-410C-4502-893F-771B695793F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文鼎中粗隸" panose="020B0609010101010101" pitchFamily="49" charset="-120"/>
              <a:ea typeface="文鼎中粗隸" panose="020B0609010101010101" pitchFamily="49" charset="-120"/>
            </a:rPr>
            <a:t>福衛部疾管署</a:t>
          </a:r>
          <a:endParaRPr lang="zh-TW" sz="2300" kern="1200" dirty="0">
            <a:solidFill>
              <a:schemeClr val="tx1">
                <a:lumMod val="95000"/>
                <a:lumOff val="5000"/>
              </a:schemeClr>
            </a:solidFill>
            <a:latin typeface="文鼎中粗隸" panose="020B0609010101010101" pitchFamily="49" charset="-120"/>
            <a:ea typeface="文鼎中粗隸" panose="020B0609010101010101" pitchFamily="49" charset="-120"/>
          </a:endParaRPr>
        </a:p>
      </dsp:txBody>
      <dsp:txXfrm>
        <a:off x="3483799" y="192645"/>
        <a:ext cx="922321" cy="922321"/>
      </dsp:txXfrm>
    </dsp:sp>
    <dsp:sp modelId="{A58D9CC0-4783-4E9C-8FB6-C25437036A21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掌握最新疫情</a:t>
          </a:r>
          <a:endParaRPr lang="zh-TW" sz="2100" kern="1200" dirty="0">
            <a:solidFill>
              <a:schemeClr val="tx2">
                <a:lumMod val="60000"/>
                <a:lumOff val="40000"/>
              </a:schemeClr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了解防疫議題</a:t>
          </a:r>
          <a:endParaRPr lang="zh-TW" sz="2100" kern="1200" dirty="0">
            <a:solidFill>
              <a:schemeClr val="tx2">
                <a:lumMod val="60000"/>
                <a:lumOff val="40000"/>
              </a:schemeClr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4727575" y="1626"/>
        <a:ext cx="1956539" cy="1304359"/>
      </dsp:txXfrm>
    </dsp:sp>
    <dsp:sp modelId="{ACEA7AFE-AD24-4B13-B027-2113062CBF9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chemeClr val="accent1">
                  <a:lumMod val="75000"/>
                </a:schemeClr>
              </a:solidFill>
              <a:latin typeface="文鼎中特明" panose="020B0609010101010101" pitchFamily="49" charset="-120"/>
              <a:ea typeface="文鼎中特明" panose="020B0609010101010101" pitchFamily="49" charset="-120"/>
            </a:rPr>
            <a:t>防疫小測驗</a:t>
          </a:r>
          <a:endParaRPr lang="zh-TW" sz="2300" kern="1200" dirty="0">
            <a:solidFill>
              <a:schemeClr val="accent1">
                <a:lumMod val="75000"/>
              </a:schemeClr>
            </a:solidFill>
            <a:latin typeface="文鼎中特明" panose="020B0609010101010101" pitchFamily="49" charset="-120"/>
            <a:ea typeface="文鼎中特明" panose="020B0609010101010101" pitchFamily="49" charset="-120"/>
          </a:endParaRPr>
        </a:p>
      </dsp:txBody>
      <dsp:txXfrm>
        <a:off x="3914976" y="1801820"/>
        <a:ext cx="922321" cy="922321"/>
      </dsp:txXfrm>
    </dsp:sp>
    <dsp:sp modelId="{B6278767-87AD-4B32-9E63-4E995873015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accent2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rPr>
            <a:t>你的防疫觀念正確嗎？</a:t>
          </a:r>
          <a:endParaRPr lang="zh-TW" sz="2100" kern="1200" dirty="0">
            <a:solidFill>
              <a:schemeClr val="accent2">
                <a:lumMod val="75000"/>
              </a:schemeClr>
            </a:solidFill>
            <a:latin typeface="文鼎中特黑" panose="020B0609010101010101" pitchFamily="49" charset="-120"/>
            <a:ea typeface="文鼎中特黑" panose="020B0609010101010101" pitchFamily="49" charset="-120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accent2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rPr>
            <a:t>擊敗新冠病毒，健康久久！</a:t>
          </a:r>
          <a:endParaRPr lang="zh-TW" sz="2100" kern="1200" dirty="0">
            <a:solidFill>
              <a:schemeClr val="accent2">
                <a:lumMod val="75000"/>
              </a:schemeClr>
            </a:solidFill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5158753" y="1610801"/>
        <a:ext cx="1956539" cy="1304359"/>
      </dsp:txXfrm>
    </dsp:sp>
    <dsp:sp modelId="{3AEAF8B7-136C-4D28-AC21-8EB22BCBE87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chemeClr val="accent3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防疫影片</a:t>
          </a:r>
          <a:endParaRPr lang="zh-TW" sz="2300" kern="1200" dirty="0">
            <a:solidFill>
              <a:schemeClr val="accent3">
                <a:lumMod val="50000"/>
              </a:schemeClr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483799" y="3410996"/>
        <a:ext cx="922321" cy="922321"/>
      </dsp:txXfrm>
    </dsp:sp>
    <dsp:sp modelId="{2EC25C4E-ADF4-4F01-B7DB-DECEFD75A1D3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>
              <a:solidFill>
                <a:schemeClr val="accent6">
                  <a:lumMod val="50000"/>
                </a:schemeClr>
              </a:solidFill>
            </a:rPr>
            <a:t>觀賞防疫影片</a:t>
          </a:r>
          <a:endParaRPr lang="zh-TW" altLang="en-US" sz="2100" kern="1200" dirty="0">
            <a:solidFill>
              <a:schemeClr val="accent6">
                <a:lumMod val="50000"/>
              </a:schemeClr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>
              <a:solidFill>
                <a:schemeClr val="accent6">
                  <a:lumMod val="50000"/>
                </a:schemeClr>
              </a:solidFill>
            </a:rPr>
            <a:t>照顧自己，愛護家人！</a:t>
          </a:r>
          <a:endParaRPr lang="zh-TW" altLang="en-US" sz="21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accent1">
                <a:lumMod val="0"/>
                <a:lumOff val="100000"/>
              </a:schemeClr>
            </a:gs>
            <a:gs pos="91000">
              <a:schemeClr val="accent1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66CC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特標準宋體" panose="020B0602010101010101" pitchFamily="34" charset="-120"/>
          <a:ea typeface="文鼎特標準宋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CC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CC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防疫大作戰</a:t>
            </a:r>
            <a:endParaRPr lang="zh-TW" altLang="en-US" sz="4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C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209" y="2336676"/>
            <a:ext cx="5427582" cy="3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accent2">
                <a:lumMod val="0"/>
                <a:lumOff val="100000"/>
              </a:schemeClr>
            </a:gs>
            <a:gs pos="83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1490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accent3">
                <a:lumMod val="0"/>
                <a:lumOff val="100000"/>
              </a:schemeClr>
            </a:gs>
            <a:gs pos="85000">
              <a:schemeClr val="accent3">
                <a:lumMod val="10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83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accent4">
                <a:lumMod val="0"/>
                <a:lumOff val="100000"/>
              </a:schemeClr>
            </a:gs>
            <a:gs pos="88000">
              <a:schemeClr val="accent4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6642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20" baseType="lpstr">
      <vt:lpstr>文鼎中特毛楷</vt:lpstr>
      <vt:lpstr>文鼎中特明</vt:lpstr>
      <vt:lpstr>文鼎中特黑</vt:lpstr>
      <vt:lpstr>文鼎中特圓</vt:lpstr>
      <vt:lpstr>文鼎中粗隸</vt:lpstr>
      <vt:lpstr>文鼎俏黑體P</vt:lpstr>
      <vt:lpstr>文鼎海報體</vt:lpstr>
      <vt:lpstr>文鼎特毛楷</vt:lpstr>
      <vt:lpstr>文鼎特明</vt:lpstr>
      <vt:lpstr>文鼎特黑</vt:lpstr>
      <vt:lpstr>文鼎特圓</vt:lpstr>
      <vt:lpstr>文鼎特標準宋體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2021-12-07T06:59:27Z</dcterms:modified>
</cp:coreProperties>
</file>