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71F98B-E70D-4E6A-930D-9BF44D118903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1D213CFA-4DD9-479A-A979-C335F3CE6A80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8FCFC1EA-A4AB-41B0-97DF-D15EC493899E}" type="parTrans" cxnId="{1D72E699-07B3-400A-B5FC-BA4B90BCF805}">
      <dgm:prSet/>
      <dgm:spPr/>
      <dgm:t>
        <a:bodyPr/>
        <a:lstStyle/>
        <a:p>
          <a:endParaRPr lang="zh-TW" altLang="en-US"/>
        </a:p>
      </dgm:t>
    </dgm:pt>
    <dgm:pt modelId="{C4D0C6D2-E9E0-4056-BAE7-9DD1F418FE2A}" type="sibTrans" cxnId="{1D72E699-07B3-400A-B5FC-BA4B90BCF805}">
      <dgm:prSet/>
      <dgm:spPr/>
      <dgm:t>
        <a:bodyPr/>
        <a:lstStyle/>
        <a:p>
          <a:endParaRPr lang="zh-TW" altLang="en-US"/>
        </a:p>
      </dgm:t>
    </dgm:pt>
    <dgm:pt modelId="{C3C034CA-6EAC-49A9-A4E3-EF9871413CD8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1074DC41-7DBB-4091-A331-779BF9692456}" type="parTrans" cxnId="{80A5B128-F852-4EDD-A50C-6578EF80953F}">
      <dgm:prSet/>
      <dgm:spPr/>
      <dgm:t>
        <a:bodyPr/>
        <a:lstStyle/>
        <a:p>
          <a:endParaRPr lang="zh-TW" altLang="en-US"/>
        </a:p>
      </dgm:t>
    </dgm:pt>
    <dgm:pt modelId="{2588E244-F9DA-406A-BBC2-ECE3A3554695}" type="sibTrans" cxnId="{80A5B128-F852-4EDD-A50C-6578EF80953F}">
      <dgm:prSet/>
      <dgm:spPr/>
      <dgm:t>
        <a:bodyPr/>
        <a:lstStyle/>
        <a:p>
          <a:endParaRPr lang="zh-TW" altLang="en-US"/>
        </a:p>
      </dgm:t>
    </dgm:pt>
    <dgm:pt modelId="{885C2BB9-A7AA-4DEA-82B1-13A9A195AD15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84AB1534-610C-4393-A225-79AD5B862E54}" type="parTrans" cxnId="{38B05F52-2122-4F9A-80AB-1F89A5E8E724}">
      <dgm:prSet/>
      <dgm:spPr/>
      <dgm:t>
        <a:bodyPr/>
        <a:lstStyle/>
        <a:p>
          <a:endParaRPr lang="zh-TW" altLang="en-US"/>
        </a:p>
      </dgm:t>
    </dgm:pt>
    <dgm:pt modelId="{F15D6946-DCAD-4C18-88E7-05807B832450}" type="sibTrans" cxnId="{38B05F52-2122-4F9A-80AB-1F89A5E8E724}">
      <dgm:prSet/>
      <dgm:spPr/>
      <dgm:t>
        <a:bodyPr/>
        <a:lstStyle/>
        <a:p>
          <a:endParaRPr lang="zh-TW" altLang="en-US"/>
        </a:p>
      </dgm:t>
    </dgm:pt>
    <dgm:pt modelId="{B33539C7-4EBF-4980-BACF-B770D592BD36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D28B481E-1D3A-4C46-953F-7C2136735F51}" type="parTrans" cxnId="{FE9E95AD-3E46-426E-9638-002DED1C2C35}">
      <dgm:prSet/>
      <dgm:spPr/>
      <dgm:t>
        <a:bodyPr/>
        <a:lstStyle/>
        <a:p>
          <a:endParaRPr lang="zh-TW" altLang="en-US"/>
        </a:p>
      </dgm:t>
    </dgm:pt>
    <dgm:pt modelId="{0D584C6C-0912-4221-A89D-94F57A4C15C2}" type="sibTrans" cxnId="{FE9E95AD-3E46-426E-9638-002DED1C2C35}">
      <dgm:prSet/>
      <dgm:spPr/>
      <dgm:t>
        <a:bodyPr/>
        <a:lstStyle/>
        <a:p>
          <a:endParaRPr lang="zh-TW" altLang="en-US"/>
        </a:p>
      </dgm:t>
    </dgm:pt>
    <dgm:pt modelId="{0E758258-D9D4-4C9E-8925-A21EC824FCA8}" type="pres">
      <dgm:prSet presAssocID="{2671F98B-E70D-4E6A-930D-9BF44D11890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691E182-C5EE-47EF-89DB-85C5EE86B0A7}" type="pres">
      <dgm:prSet presAssocID="{2671F98B-E70D-4E6A-930D-9BF44D118903}" presName="fgShape" presStyleLbl="fgShp" presStyleIdx="0" presStyleCnt="1"/>
      <dgm:spPr/>
    </dgm:pt>
    <dgm:pt modelId="{A997A862-E4E2-4700-93A3-DC31252755FF}" type="pres">
      <dgm:prSet presAssocID="{2671F98B-E70D-4E6A-930D-9BF44D118903}" presName="linComp" presStyleCnt="0"/>
      <dgm:spPr/>
    </dgm:pt>
    <dgm:pt modelId="{178690A9-E240-4ED3-B396-81C8B5FF3A23}" type="pres">
      <dgm:prSet presAssocID="{1D213CFA-4DD9-479A-A979-C335F3CE6A80}" presName="compNode" presStyleCnt="0"/>
      <dgm:spPr/>
    </dgm:pt>
    <dgm:pt modelId="{D52A4175-762B-40D8-9101-C7E6FC470118}" type="pres">
      <dgm:prSet presAssocID="{1D213CFA-4DD9-479A-A979-C335F3CE6A80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7171DDF6-9699-44B5-8815-76AB3B74A11E}" type="pres">
      <dgm:prSet presAssocID="{1D213CFA-4DD9-479A-A979-C335F3CE6A80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6F049D7-2148-42F9-9FAE-E523CA6C20B7}" type="pres">
      <dgm:prSet presAssocID="{1D213CFA-4DD9-479A-A979-C335F3CE6A80}" presName="invisiNode" presStyleLbl="node1" presStyleIdx="0" presStyleCnt="4"/>
      <dgm:spPr/>
    </dgm:pt>
    <dgm:pt modelId="{6080F3B6-3B6F-41FF-A366-2C1C4501D2B1}" type="pres">
      <dgm:prSet presAssocID="{1D213CFA-4DD9-479A-A979-C335F3CE6A80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8B080948-6A36-4334-A67E-00385CBBDF1E}" type="pres">
      <dgm:prSet presAssocID="{C4D0C6D2-E9E0-4056-BAE7-9DD1F418FE2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787E42A-DB72-4370-BC11-8E155BD2E6C1}" type="pres">
      <dgm:prSet presAssocID="{C3C034CA-6EAC-49A9-A4E3-EF9871413CD8}" presName="compNode" presStyleCnt="0"/>
      <dgm:spPr/>
    </dgm:pt>
    <dgm:pt modelId="{6AA5C8C8-EC50-4890-BA06-A91873ADA357}" type="pres">
      <dgm:prSet presAssocID="{C3C034CA-6EAC-49A9-A4E3-EF9871413CD8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37C9CEF4-D2CB-4F64-AAA4-6EB625047684}" type="pres">
      <dgm:prSet presAssocID="{C3C034CA-6EAC-49A9-A4E3-EF9871413CD8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4DD46ED-644A-4E31-8614-4D995738D44E}" type="pres">
      <dgm:prSet presAssocID="{C3C034CA-6EAC-49A9-A4E3-EF9871413CD8}" presName="invisiNode" presStyleLbl="node1" presStyleIdx="1" presStyleCnt="4"/>
      <dgm:spPr/>
    </dgm:pt>
    <dgm:pt modelId="{A31B5B4C-7CCB-45AC-8719-70056C1249B6}" type="pres">
      <dgm:prSet presAssocID="{C3C034CA-6EAC-49A9-A4E3-EF9871413CD8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951A6B63-53E8-4B83-AED5-E862011EB639}" type="pres">
      <dgm:prSet presAssocID="{2588E244-F9DA-406A-BBC2-ECE3A355469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42D6D99-9D20-4046-8CBD-EBDE49633286}" type="pres">
      <dgm:prSet presAssocID="{885C2BB9-A7AA-4DEA-82B1-13A9A195AD15}" presName="compNode" presStyleCnt="0"/>
      <dgm:spPr/>
    </dgm:pt>
    <dgm:pt modelId="{FDFB7C21-F175-453B-87F3-033A14226F69}" type="pres">
      <dgm:prSet presAssocID="{885C2BB9-A7AA-4DEA-82B1-13A9A195AD15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9C59B710-4555-4CB8-97F8-4D2E3CF6A554}" type="pres">
      <dgm:prSet presAssocID="{885C2BB9-A7AA-4DEA-82B1-13A9A195AD15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3750BE6-FC55-4DCF-A056-C4A397C504DF}" type="pres">
      <dgm:prSet presAssocID="{885C2BB9-A7AA-4DEA-82B1-13A9A195AD15}" presName="invisiNode" presStyleLbl="node1" presStyleIdx="2" presStyleCnt="4"/>
      <dgm:spPr/>
    </dgm:pt>
    <dgm:pt modelId="{3B4831CE-23C2-4AD5-A7B5-40B82DC4D73C}" type="pres">
      <dgm:prSet presAssocID="{885C2BB9-A7AA-4DEA-82B1-13A9A195AD15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7FE0155-431F-477A-80AE-6F452CB65FBB}" type="pres">
      <dgm:prSet presAssocID="{F15D6946-DCAD-4C18-88E7-05807B83245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2A56E21-129D-468C-B71C-D9C91F653D79}" type="pres">
      <dgm:prSet presAssocID="{B33539C7-4EBF-4980-BACF-B770D592BD36}" presName="compNode" presStyleCnt="0"/>
      <dgm:spPr/>
    </dgm:pt>
    <dgm:pt modelId="{4D6787AE-07D6-4E30-8F7C-9A25594294E6}" type="pres">
      <dgm:prSet presAssocID="{B33539C7-4EBF-4980-BACF-B770D592BD36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D2BF6139-2624-4EFB-A7F6-7C9281353C78}" type="pres">
      <dgm:prSet presAssocID="{B33539C7-4EBF-4980-BACF-B770D592BD36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CF21A4D-DC11-4D7D-AD03-14424D65CAE3}" type="pres">
      <dgm:prSet presAssocID="{B33539C7-4EBF-4980-BACF-B770D592BD36}" presName="invisiNode" presStyleLbl="node1" presStyleIdx="3" presStyleCnt="4"/>
      <dgm:spPr/>
    </dgm:pt>
    <dgm:pt modelId="{E61FD88D-DD15-42F3-982D-255EE0B484E5}" type="pres">
      <dgm:prSet presAssocID="{B33539C7-4EBF-4980-BACF-B770D592BD36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D33AD099-7E13-49D0-908E-338697C7B0C4}" type="presOf" srcId="{885C2BB9-A7AA-4DEA-82B1-13A9A195AD15}" destId="{FDFB7C21-F175-453B-87F3-033A14226F69}" srcOrd="0" destOrd="0" presId="urn:microsoft.com/office/officeart/2005/8/layout/hList7"/>
    <dgm:cxn modelId="{1D72E699-07B3-400A-B5FC-BA4B90BCF805}" srcId="{2671F98B-E70D-4E6A-930D-9BF44D118903}" destId="{1D213CFA-4DD9-479A-A979-C335F3CE6A80}" srcOrd="0" destOrd="0" parTransId="{8FCFC1EA-A4AB-41B0-97DF-D15EC493899E}" sibTransId="{C4D0C6D2-E9E0-4056-BAE7-9DD1F418FE2A}"/>
    <dgm:cxn modelId="{177F3D94-FC2A-49C9-8EBA-E649D366530C}" type="presOf" srcId="{F15D6946-DCAD-4C18-88E7-05807B832450}" destId="{A7FE0155-431F-477A-80AE-6F452CB65FBB}" srcOrd="0" destOrd="0" presId="urn:microsoft.com/office/officeart/2005/8/layout/hList7"/>
    <dgm:cxn modelId="{B0DFBE81-F4F2-44C5-998C-66CC34DF1247}" type="presOf" srcId="{B33539C7-4EBF-4980-BACF-B770D592BD36}" destId="{D2BF6139-2624-4EFB-A7F6-7C9281353C78}" srcOrd="1" destOrd="0" presId="urn:microsoft.com/office/officeart/2005/8/layout/hList7"/>
    <dgm:cxn modelId="{80A5B128-F852-4EDD-A50C-6578EF80953F}" srcId="{2671F98B-E70D-4E6A-930D-9BF44D118903}" destId="{C3C034CA-6EAC-49A9-A4E3-EF9871413CD8}" srcOrd="1" destOrd="0" parTransId="{1074DC41-7DBB-4091-A331-779BF9692456}" sibTransId="{2588E244-F9DA-406A-BBC2-ECE3A3554695}"/>
    <dgm:cxn modelId="{73B4DD89-E70E-410D-BB49-8768F11CF13B}" type="presOf" srcId="{2588E244-F9DA-406A-BBC2-ECE3A3554695}" destId="{951A6B63-53E8-4B83-AED5-E862011EB639}" srcOrd="0" destOrd="0" presId="urn:microsoft.com/office/officeart/2005/8/layout/hList7"/>
    <dgm:cxn modelId="{D7FBF3B7-16E5-46A7-91B6-C207550A9589}" type="presOf" srcId="{B33539C7-4EBF-4980-BACF-B770D592BD36}" destId="{4D6787AE-07D6-4E30-8F7C-9A25594294E6}" srcOrd="0" destOrd="0" presId="urn:microsoft.com/office/officeart/2005/8/layout/hList7"/>
    <dgm:cxn modelId="{B971593B-E63B-411D-AF65-0E14B2E454B0}" type="presOf" srcId="{2671F98B-E70D-4E6A-930D-9BF44D118903}" destId="{0E758258-D9D4-4C9E-8925-A21EC824FCA8}" srcOrd="0" destOrd="0" presId="urn:microsoft.com/office/officeart/2005/8/layout/hList7"/>
    <dgm:cxn modelId="{38B05F52-2122-4F9A-80AB-1F89A5E8E724}" srcId="{2671F98B-E70D-4E6A-930D-9BF44D118903}" destId="{885C2BB9-A7AA-4DEA-82B1-13A9A195AD15}" srcOrd="2" destOrd="0" parTransId="{84AB1534-610C-4393-A225-79AD5B862E54}" sibTransId="{F15D6946-DCAD-4C18-88E7-05807B832450}"/>
    <dgm:cxn modelId="{FE9E95AD-3E46-426E-9638-002DED1C2C35}" srcId="{2671F98B-E70D-4E6A-930D-9BF44D118903}" destId="{B33539C7-4EBF-4980-BACF-B770D592BD36}" srcOrd="3" destOrd="0" parTransId="{D28B481E-1D3A-4C46-953F-7C2136735F51}" sibTransId="{0D584C6C-0912-4221-A89D-94F57A4C15C2}"/>
    <dgm:cxn modelId="{42BA4EE2-B265-4825-AE51-DF264EF09C36}" type="presOf" srcId="{1D213CFA-4DD9-479A-A979-C335F3CE6A80}" destId="{7171DDF6-9699-44B5-8815-76AB3B74A11E}" srcOrd="1" destOrd="0" presId="urn:microsoft.com/office/officeart/2005/8/layout/hList7"/>
    <dgm:cxn modelId="{D6576D9D-E967-4735-B461-DEE5677F7DF1}" type="presOf" srcId="{1D213CFA-4DD9-479A-A979-C335F3CE6A80}" destId="{D52A4175-762B-40D8-9101-C7E6FC470118}" srcOrd="0" destOrd="0" presId="urn:microsoft.com/office/officeart/2005/8/layout/hList7"/>
    <dgm:cxn modelId="{D61D8202-19AF-4431-AC49-1CF8EF0F8BB2}" type="presOf" srcId="{C3C034CA-6EAC-49A9-A4E3-EF9871413CD8}" destId="{37C9CEF4-D2CB-4F64-AAA4-6EB625047684}" srcOrd="1" destOrd="0" presId="urn:microsoft.com/office/officeart/2005/8/layout/hList7"/>
    <dgm:cxn modelId="{A3E8419D-FCA8-4620-A587-FB88E66194F7}" type="presOf" srcId="{C3C034CA-6EAC-49A9-A4E3-EF9871413CD8}" destId="{6AA5C8C8-EC50-4890-BA06-A91873ADA357}" srcOrd="0" destOrd="0" presId="urn:microsoft.com/office/officeart/2005/8/layout/hList7"/>
    <dgm:cxn modelId="{49D6979C-9963-4887-A208-46CD503D27CB}" type="presOf" srcId="{C4D0C6D2-E9E0-4056-BAE7-9DD1F418FE2A}" destId="{8B080948-6A36-4334-A67E-00385CBBDF1E}" srcOrd="0" destOrd="0" presId="urn:microsoft.com/office/officeart/2005/8/layout/hList7"/>
    <dgm:cxn modelId="{FA34AC46-D5CB-457E-919B-C59A1A9422FA}" type="presOf" srcId="{885C2BB9-A7AA-4DEA-82B1-13A9A195AD15}" destId="{9C59B710-4555-4CB8-97F8-4D2E3CF6A554}" srcOrd="1" destOrd="0" presId="urn:microsoft.com/office/officeart/2005/8/layout/hList7"/>
    <dgm:cxn modelId="{3B3850A2-2FCA-4871-8971-5A98DDB76DD9}" type="presParOf" srcId="{0E758258-D9D4-4C9E-8925-A21EC824FCA8}" destId="{5691E182-C5EE-47EF-89DB-85C5EE86B0A7}" srcOrd="0" destOrd="0" presId="urn:microsoft.com/office/officeart/2005/8/layout/hList7"/>
    <dgm:cxn modelId="{392DD668-8C7C-4802-916B-AEF1905C6A1B}" type="presParOf" srcId="{0E758258-D9D4-4C9E-8925-A21EC824FCA8}" destId="{A997A862-E4E2-4700-93A3-DC31252755FF}" srcOrd="1" destOrd="0" presId="urn:microsoft.com/office/officeart/2005/8/layout/hList7"/>
    <dgm:cxn modelId="{FBA41AB8-32EC-4141-A744-1A7D031B1DCE}" type="presParOf" srcId="{A997A862-E4E2-4700-93A3-DC31252755FF}" destId="{178690A9-E240-4ED3-B396-81C8B5FF3A23}" srcOrd="0" destOrd="0" presId="urn:microsoft.com/office/officeart/2005/8/layout/hList7"/>
    <dgm:cxn modelId="{A2C8DAB0-8C90-49DD-B9C1-786E6921F13A}" type="presParOf" srcId="{178690A9-E240-4ED3-B396-81C8B5FF3A23}" destId="{D52A4175-762B-40D8-9101-C7E6FC470118}" srcOrd="0" destOrd="0" presId="urn:microsoft.com/office/officeart/2005/8/layout/hList7"/>
    <dgm:cxn modelId="{27974406-A8DC-49DF-8945-DC7D6208CBE7}" type="presParOf" srcId="{178690A9-E240-4ED3-B396-81C8B5FF3A23}" destId="{7171DDF6-9699-44B5-8815-76AB3B74A11E}" srcOrd="1" destOrd="0" presId="urn:microsoft.com/office/officeart/2005/8/layout/hList7"/>
    <dgm:cxn modelId="{49AED919-9CE4-41F1-B8A6-FC89F7BB7AF9}" type="presParOf" srcId="{178690A9-E240-4ED3-B396-81C8B5FF3A23}" destId="{26F049D7-2148-42F9-9FAE-E523CA6C20B7}" srcOrd="2" destOrd="0" presId="urn:microsoft.com/office/officeart/2005/8/layout/hList7"/>
    <dgm:cxn modelId="{1976B458-6667-4A43-B984-A43373BF4F88}" type="presParOf" srcId="{178690A9-E240-4ED3-B396-81C8B5FF3A23}" destId="{6080F3B6-3B6F-41FF-A366-2C1C4501D2B1}" srcOrd="3" destOrd="0" presId="urn:microsoft.com/office/officeart/2005/8/layout/hList7"/>
    <dgm:cxn modelId="{8F8CBB98-4301-4216-8441-1B999DA0AC23}" type="presParOf" srcId="{A997A862-E4E2-4700-93A3-DC31252755FF}" destId="{8B080948-6A36-4334-A67E-00385CBBDF1E}" srcOrd="1" destOrd="0" presId="urn:microsoft.com/office/officeart/2005/8/layout/hList7"/>
    <dgm:cxn modelId="{89B2B942-66D1-4DA5-B509-F2B5A8B92332}" type="presParOf" srcId="{A997A862-E4E2-4700-93A3-DC31252755FF}" destId="{D787E42A-DB72-4370-BC11-8E155BD2E6C1}" srcOrd="2" destOrd="0" presId="urn:microsoft.com/office/officeart/2005/8/layout/hList7"/>
    <dgm:cxn modelId="{6B23ECD8-C6CF-4B9E-8E8E-DE01619051B8}" type="presParOf" srcId="{D787E42A-DB72-4370-BC11-8E155BD2E6C1}" destId="{6AA5C8C8-EC50-4890-BA06-A91873ADA357}" srcOrd="0" destOrd="0" presId="urn:microsoft.com/office/officeart/2005/8/layout/hList7"/>
    <dgm:cxn modelId="{FA45570C-5ED9-41D3-BF4C-CBC7D78F7EC1}" type="presParOf" srcId="{D787E42A-DB72-4370-BC11-8E155BD2E6C1}" destId="{37C9CEF4-D2CB-4F64-AAA4-6EB625047684}" srcOrd="1" destOrd="0" presId="urn:microsoft.com/office/officeart/2005/8/layout/hList7"/>
    <dgm:cxn modelId="{FD6E7298-E1D3-40B2-9441-BBAA032580C4}" type="presParOf" srcId="{D787E42A-DB72-4370-BC11-8E155BD2E6C1}" destId="{84DD46ED-644A-4E31-8614-4D995738D44E}" srcOrd="2" destOrd="0" presId="urn:microsoft.com/office/officeart/2005/8/layout/hList7"/>
    <dgm:cxn modelId="{FC3B14B5-FD08-4ABF-8081-EE76348F120D}" type="presParOf" srcId="{D787E42A-DB72-4370-BC11-8E155BD2E6C1}" destId="{A31B5B4C-7CCB-45AC-8719-70056C1249B6}" srcOrd="3" destOrd="0" presId="urn:microsoft.com/office/officeart/2005/8/layout/hList7"/>
    <dgm:cxn modelId="{A24E89B3-E7E5-4C33-BAED-89412185D7BE}" type="presParOf" srcId="{A997A862-E4E2-4700-93A3-DC31252755FF}" destId="{951A6B63-53E8-4B83-AED5-E862011EB639}" srcOrd="3" destOrd="0" presId="urn:microsoft.com/office/officeart/2005/8/layout/hList7"/>
    <dgm:cxn modelId="{E2DD7AB1-F768-4B41-A4E5-17FF9D6C7C42}" type="presParOf" srcId="{A997A862-E4E2-4700-93A3-DC31252755FF}" destId="{C42D6D99-9D20-4046-8CBD-EBDE49633286}" srcOrd="4" destOrd="0" presId="urn:microsoft.com/office/officeart/2005/8/layout/hList7"/>
    <dgm:cxn modelId="{C95F0F6A-ED64-4824-8F4E-B45AE8543A6C}" type="presParOf" srcId="{C42D6D99-9D20-4046-8CBD-EBDE49633286}" destId="{FDFB7C21-F175-453B-87F3-033A14226F69}" srcOrd="0" destOrd="0" presId="urn:microsoft.com/office/officeart/2005/8/layout/hList7"/>
    <dgm:cxn modelId="{3990F28C-7674-41C4-A833-8359F9E1B815}" type="presParOf" srcId="{C42D6D99-9D20-4046-8CBD-EBDE49633286}" destId="{9C59B710-4555-4CB8-97F8-4D2E3CF6A554}" srcOrd="1" destOrd="0" presId="urn:microsoft.com/office/officeart/2005/8/layout/hList7"/>
    <dgm:cxn modelId="{4CFCAE75-B269-414F-A3E8-176750FB872D}" type="presParOf" srcId="{C42D6D99-9D20-4046-8CBD-EBDE49633286}" destId="{33750BE6-FC55-4DCF-A056-C4A397C504DF}" srcOrd="2" destOrd="0" presId="urn:microsoft.com/office/officeart/2005/8/layout/hList7"/>
    <dgm:cxn modelId="{6537F7B3-9F4A-4B7F-BD0E-D119EF310D4F}" type="presParOf" srcId="{C42D6D99-9D20-4046-8CBD-EBDE49633286}" destId="{3B4831CE-23C2-4AD5-A7B5-40B82DC4D73C}" srcOrd="3" destOrd="0" presId="urn:microsoft.com/office/officeart/2005/8/layout/hList7"/>
    <dgm:cxn modelId="{47985861-D67C-47AF-835B-A4C1CCFF1FC2}" type="presParOf" srcId="{A997A862-E4E2-4700-93A3-DC31252755FF}" destId="{A7FE0155-431F-477A-80AE-6F452CB65FBB}" srcOrd="5" destOrd="0" presId="urn:microsoft.com/office/officeart/2005/8/layout/hList7"/>
    <dgm:cxn modelId="{2E973984-EBE2-4670-B921-652BD12440C6}" type="presParOf" srcId="{A997A862-E4E2-4700-93A3-DC31252755FF}" destId="{32A56E21-129D-468C-B71C-D9C91F653D79}" srcOrd="6" destOrd="0" presId="urn:microsoft.com/office/officeart/2005/8/layout/hList7"/>
    <dgm:cxn modelId="{6D51BD01-C0B2-4978-AC02-8E5957E0F925}" type="presParOf" srcId="{32A56E21-129D-468C-B71C-D9C91F653D79}" destId="{4D6787AE-07D6-4E30-8F7C-9A25594294E6}" srcOrd="0" destOrd="0" presId="urn:microsoft.com/office/officeart/2005/8/layout/hList7"/>
    <dgm:cxn modelId="{B04415BA-03A9-4BED-BB3E-A83BCFFAF14A}" type="presParOf" srcId="{32A56E21-129D-468C-B71C-D9C91F653D79}" destId="{D2BF6139-2624-4EFB-A7F6-7C9281353C78}" srcOrd="1" destOrd="0" presId="urn:microsoft.com/office/officeart/2005/8/layout/hList7"/>
    <dgm:cxn modelId="{B8EAD893-23B7-4F08-9FC3-8112247C0571}" type="presParOf" srcId="{32A56E21-129D-468C-B71C-D9C91F653D79}" destId="{FCF21A4D-DC11-4D7D-AD03-14424D65CAE3}" srcOrd="2" destOrd="0" presId="urn:microsoft.com/office/officeart/2005/8/layout/hList7"/>
    <dgm:cxn modelId="{73A96067-5901-4FF7-A2E5-31B44F844D01}" type="presParOf" srcId="{32A56E21-129D-468C-B71C-D9C91F653D79}" destId="{E61FD88D-DD15-42F3-982D-255EE0B484E5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3D022AA-A744-4C25-964C-A86C5DE402B7}" type="doc">
      <dgm:prSet loTypeId="urn:microsoft.com/office/officeart/2008/layout/TitledPictureBlocks" loCatId="picture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3B1A6127-363E-4FC2-9C0D-570228E08831}">
      <dgm:prSet/>
      <dgm:spPr/>
      <dgm:t>
        <a:bodyPr/>
        <a:lstStyle/>
        <a:p>
          <a:pPr rtl="0"/>
          <a:r>
            <a:rPr 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室外至少</a:t>
          </a:r>
          <a:r>
            <a:rPr lang="en-US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1</a:t>
          </a:r>
          <a:r>
            <a:rPr 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公尺</a:t>
          </a:r>
          <a:endParaRPr lang="zh-TW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3D08B313-0AE9-4B96-96EE-50470E0BA016}" type="parTrans" cxnId="{A4578E20-B7D9-4576-BE8E-EF5EB0C13F7F}">
      <dgm:prSet/>
      <dgm:spPr/>
      <dgm:t>
        <a:bodyPr/>
        <a:lstStyle/>
        <a:p>
          <a:endParaRPr lang="zh-TW" altLang="en-US"/>
        </a:p>
      </dgm:t>
    </dgm:pt>
    <dgm:pt modelId="{058B1DD7-6BEB-4130-9892-56CB95C53474}" type="sibTrans" cxnId="{A4578E20-B7D9-4576-BE8E-EF5EB0C13F7F}">
      <dgm:prSet/>
      <dgm:spPr/>
      <dgm:t>
        <a:bodyPr/>
        <a:lstStyle/>
        <a:p>
          <a:endParaRPr lang="zh-TW" altLang="en-US"/>
        </a:p>
      </dgm:t>
    </dgm:pt>
    <dgm:pt modelId="{AA58E7E0-6606-4A3F-886E-650DBB6AEA69}">
      <dgm:prSet custT="1"/>
      <dgm:spPr/>
      <dgm:t>
        <a:bodyPr/>
        <a:lstStyle/>
        <a:p>
          <a:pPr rtl="0"/>
          <a:r>
            <a:rPr lang="zh-TW" sz="2400" dirty="0" smtClean="0">
              <a:latin typeface="文鼎俏黑體P" panose="020B0602010101010101" pitchFamily="34" charset="-120"/>
              <a:ea typeface="文鼎俏黑體P" panose="020B0602010101010101" pitchFamily="34" charset="-120"/>
              <a:cs typeface="Arial" panose="020B0604020202020204" pitchFamily="34" charset="0"/>
            </a:rPr>
            <a:t>大約</a:t>
          </a:r>
          <a:r>
            <a:rPr lang="en-US" sz="2400" dirty="0" smtClean="0">
              <a:latin typeface="文鼎俏黑體P" panose="020B0602010101010101" pitchFamily="34" charset="-120"/>
              <a:ea typeface="文鼎俏黑體P" panose="020B0602010101010101" pitchFamily="34" charset="-120"/>
              <a:cs typeface="Arial" panose="020B0604020202020204" pitchFamily="34" charset="0"/>
            </a:rPr>
            <a:t>3</a:t>
          </a:r>
          <a:r>
            <a:rPr lang="zh-TW" sz="2400" dirty="0" smtClean="0">
              <a:latin typeface="文鼎俏黑體P" panose="020B0602010101010101" pitchFamily="34" charset="-120"/>
              <a:ea typeface="文鼎俏黑體P" panose="020B0602010101010101" pitchFamily="34" charset="-120"/>
              <a:cs typeface="Arial" panose="020B0604020202020204" pitchFamily="34" charset="0"/>
            </a:rPr>
            <a:t>個步伐</a:t>
          </a:r>
          <a:endParaRPr lang="zh-TW" sz="2400" dirty="0">
            <a:latin typeface="文鼎俏黑體P" panose="020B0602010101010101" pitchFamily="34" charset="-120"/>
            <a:ea typeface="文鼎俏黑體P" panose="020B0602010101010101" pitchFamily="34" charset="-120"/>
            <a:cs typeface="Arial" panose="020B0604020202020204" pitchFamily="34" charset="0"/>
          </a:endParaRPr>
        </a:p>
      </dgm:t>
    </dgm:pt>
    <dgm:pt modelId="{44295E50-CB6C-4A66-8573-C1874820F28A}" type="parTrans" cxnId="{AEA80E52-C438-4C25-BB63-D07BCA6221C8}">
      <dgm:prSet/>
      <dgm:spPr/>
      <dgm:t>
        <a:bodyPr/>
        <a:lstStyle/>
        <a:p>
          <a:endParaRPr lang="zh-TW" altLang="en-US"/>
        </a:p>
      </dgm:t>
    </dgm:pt>
    <dgm:pt modelId="{173706D6-09A7-49B8-99CB-F04B50BE19F9}" type="sibTrans" cxnId="{AEA80E52-C438-4C25-BB63-D07BCA6221C8}">
      <dgm:prSet/>
      <dgm:spPr/>
      <dgm:t>
        <a:bodyPr/>
        <a:lstStyle/>
        <a:p>
          <a:endParaRPr lang="zh-TW" altLang="en-US"/>
        </a:p>
      </dgm:t>
    </dgm:pt>
    <dgm:pt modelId="{671CC3BE-DDDA-4C41-9F5A-A990C512797B}">
      <dgm:prSet/>
      <dgm:spPr/>
      <dgm:t>
        <a:bodyPr/>
        <a:lstStyle/>
        <a:p>
          <a:pPr rtl="0"/>
          <a:r>
            <a:rPr 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室內至少</a:t>
          </a:r>
          <a:r>
            <a:rPr lang="en-US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1.5</a:t>
          </a:r>
          <a:r>
            <a:rPr 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公尺</a:t>
          </a:r>
          <a:endParaRPr lang="zh-TW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4001E291-66F4-41EF-9718-2F8DDDB48227}" type="parTrans" cxnId="{EF81C40B-6878-475D-BC8A-F18698E9B673}">
      <dgm:prSet/>
      <dgm:spPr/>
      <dgm:t>
        <a:bodyPr/>
        <a:lstStyle/>
        <a:p>
          <a:endParaRPr lang="zh-TW" altLang="en-US"/>
        </a:p>
      </dgm:t>
    </dgm:pt>
    <dgm:pt modelId="{9214A5E2-B466-4681-9BE0-65AED72A39D6}" type="sibTrans" cxnId="{EF81C40B-6878-475D-BC8A-F18698E9B673}">
      <dgm:prSet/>
      <dgm:spPr/>
      <dgm:t>
        <a:bodyPr/>
        <a:lstStyle/>
        <a:p>
          <a:endParaRPr lang="zh-TW" altLang="en-US"/>
        </a:p>
      </dgm:t>
    </dgm:pt>
    <dgm:pt modelId="{32A2AB93-2B53-443D-AF7D-5006C10CD167}">
      <dgm:prSet/>
      <dgm:spPr/>
      <dgm:t>
        <a:bodyPr/>
        <a:lstStyle/>
        <a:p>
          <a:pPr rtl="0"/>
          <a:r>
            <a:rPr 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大約手臂的兩倍長</a:t>
          </a:r>
          <a:endParaRPr lang="zh-TW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D628F9BB-083A-4E07-B566-1023D278EF74}" type="parTrans" cxnId="{B74FE448-83F0-48AC-8834-DEB3CCD81DEC}">
      <dgm:prSet/>
      <dgm:spPr/>
      <dgm:t>
        <a:bodyPr/>
        <a:lstStyle/>
        <a:p>
          <a:endParaRPr lang="zh-TW" altLang="en-US"/>
        </a:p>
      </dgm:t>
    </dgm:pt>
    <dgm:pt modelId="{6159974A-9F61-48DC-9A3E-50710454EEA2}" type="sibTrans" cxnId="{B74FE448-83F0-48AC-8834-DEB3CCD81DEC}">
      <dgm:prSet/>
      <dgm:spPr/>
      <dgm:t>
        <a:bodyPr/>
        <a:lstStyle/>
        <a:p>
          <a:endParaRPr lang="zh-TW" altLang="en-US"/>
        </a:p>
      </dgm:t>
    </dgm:pt>
    <dgm:pt modelId="{670B16EF-D8E7-4A14-A8CC-55824A67A75C}" type="pres">
      <dgm:prSet presAssocID="{C3D022AA-A744-4C25-964C-A86C5DE402B7}" presName="rootNode" presStyleCnt="0">
        <dgm:presLayoutVars>
          <dgm:chMax/>
          <dgm:chPref/>
          <dgm:dir/>
          <dgm:animLvl val="lvl"/>
        </dgm:presLayoutVars>
      </dgm:prSet>
      <dgm:spPr/>
    </dgm:pt>
    <dgm:pt modelId="{888E7FBF-5A43-4E9E-A01C-5E8308E15907}" type="pres">
      <dgm:prSet presAssocID="{3B1A6127-363E-4FC2-9C0D-570228E08831}" presName="composite" presStyleCnt="0"/>
      <dgm:spPr/>
    </dgm:pt>
    <dgm:pt modelId="{30356DB2-3FDE-4061-934B-83CE528125CC}" type="pres">
      <dgm:prSet presAssocID="{3B1A6127-363E-4FC2-9C0D-570228E08831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33E9EA86-ABE1-4724-A2E5-912574C8FB78}" type="pres">
      <dgm:prSet presAssocID="{3B1A6127-363E-4FC2-9C0D-570228E08831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6654880-2A29-4A3B-A654-A504FBDE2D59}" type="pres">
      <dgm:prSet presAssocID="{3B1A6127-363E-4FC2-9C0D-570228E08831}" presName="ChildText" presStyleLbl="fgAcc1" presStyleIdx="0" presStyleCnt="2" custLinFactNeighborX="8233" custLinFactNeighborY="-513">
        <dgm:presLayoutVars>
          <dgm:chMax val="0"/>
          <dgm:chPref val="0"/>
          <dgm:bulletEnabled val="1"/>
        </dgm:presLayoutVars>
      </dgm:prSet>
      <dgm:spPr/>
    </dgm:pt>
    <dgm:pt modelId="{8A2696AE-3B91-4EB5-92CE-79684530B655}" type="pres">
      <dgm:prSet presAssocID="{058B1DD7-6BEB-4130-9892-56CB95C53474}" presName="sibTrans" presStyleCnt="0"/>
      <dgm:spPr/>
    </dgm:pt>
    <dgm:pt modelId="{6F3B650D-7C11-4096-B0AA-7DF1D754FEE7}" type="pres">
      <dgm:prSet presAssocID="{671CC3BE-DDDA-4C41-9F5A-A990C512797B}" presName="composite" presStyleCnt="0"/>
      <dgm:spPr/>
    </dgm:pt>
    <dgm:pt modelId="{95B32F4A-B5AE-472B-85EB-F575A7306826}" type="pres">
      <dgm:prSet presAssocID="{671CC3BE-DDDA-4C41-9F5A-A990C512797B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EA151FE2-60FA-470F-9780-06832555B125}" type="pres">
      <dgm:prSet presAssocID="{671CC3BE-DDDA-4C41-9F5A-A990C512797B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40F348E-1E00-4578-9678-E36E3E19A854}" type="pres">
      <dgm:prSet presAssocID="{671CC3BE-DDDA-4C41-9F5A-A990C512797B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B97D8908-24A4-42A6-96AD-76DC603A8913}" type="presOf" srcId="{C3D022AA-A744-4C25-964C-A86C5DE402B7}" destId="{670B16EF-D8E7-4A14-A8CC-55824A67A75C}" srcOrd="0" destOrd="0" presId="urn:microsoft.com/office/officeart/2008/layout/TitledPictureBlocks"/>
    <dgm:cxn modelId="{5219D37F-55C8-41AC-9E38-DE60EA74E1BA}" type="presOf" srcId="{32A2AB93-2B53-443D-AF7D-5006C10CD167}" destId="{040F348E-1E00-4578-9678-E36E3E19A854}" srcOrd="0" destOrd="0" presId="urn:microsoft.com/office/officeart/2008/layout/TitledPictureBlocks"/>
    <dgm:cxn modelId="{F2800442-CEDC-4D26-B65C-8EB14952BC64}" type="presOf" srcId="{3B1A6127-363E-4FC2-9C0D-570228E08831}" destId="{30356DB2-3FDE-4061-934B-83CE528125CC}" srcOrd="0" destOrd="0" presId="urn:microsoft.com/office/officeart/2008/layout/TitledPictureBlocks"/>
    <dgm:cxn modelId="{60193FF7-F070-44B1-82BC-294032B0D9B6}" type="presOf" srcId="{671CC3BE-DDDA-4C41-9F5A-A990C512797B}" destId="{95B32F4A-B5AE-472B-85EB-F575A7306826}" srcOrd="0" destOrd="0" presId="urn:microsoft.com/office/officeart/2008/layout/TitledPictureBlocks"/>
    <dgm:cxn modelId="{B74FE448-83F0-48AC-8834-DEB3CCD81DEC}" srcId="{671CC3BE-DDDA-4C41-9F5A-A990C512797B}" destId="{32A2AB93-2B53-443D-AF7D-5006C10CD167}" srcOrd="0" destOrd="0" parTransId="{D628F9BB-083A-4E07-B566-1023D278EF74}" sibTransId="{6159974A-9F61-48DC-9A3E-50710454EEA2}"/>
    <dgm:cxn modelId="{AEA80E52-C438-4C25-BB63-D07BCA6221C8}" srcId="{3B1A6127-363E-4FC2-9C0D-570228E08831}" destId="{AA58E7E0-6606-4A3F-886E-650DBB6AEA69}" srcOrd="0" destOrd="0" parTransId="{44295E50-CB6C-4A66-8573-C1874820F28A}" sibTransId="{173706D6-09A7-49B8-99CB-F04B50BE19F9}"/>
    <dgm:cxn modelId="{C7E6EE0B-B1D7-4D25-BE87-B8D38390B683}" type="presOf" srcId="{AA58E7E0-6606-4A3F-886E-650DBB6AEA69}" destId="{E6654880-2A29-4A3B-A654-A504FBDE2D59}" srcOrd="0" destOrd="0" presId="urn:microsoft.com/office/officeart/2008/layout/TitledPictureBlocks"/>
    <dgm:cxn modelId="{EF81C40B-6878-475D-BC8A-F18698E9B673}" srcId="{C3D022AA-A744-4C25-964C-A86C5DE402B7}" destId="{671CC3BE-DDDA-4C41-9F5A-A990C512797B}" srcOrd="1" destOrd="0" parTransId="{4001E291-66F4-41EF-9718-2F8DDDB48227}" sibTransId="{9214A5E2-B466-4681-9BE0-65AED72A39D6}"/>
    <dgm:cxn modelId="{A4578E20-B7D9-4576-BE8E-EF5EB0C13F7F}" srcId="{C3D022AA-A744-4C25-964C-A86C5DE402B7}" destId="{3B1A6127-363E-4FC2-9C0D-570228E08831}" srcOrd="0" destOrd="0" parTransId="{3D08B313-0AE9-4B96-96EE-50470E0BA016}" sibTransId="{058B1DD7-6BEB-4130-9892-56CB95C53474}"/>
    <dgm:cxn modelId="{FDD34DCB-0E0E-43EB-B9BC-39904FA74B12}" type="presParOf" srcId="{670B16EF-D8E7-4A14-A8CC-55824A67A75C}" destId="{888E7FBF-5A43-4E9E-A01C-5E8308E15907}" srcOrd="0" destOrd="0" presId="urn:microsoft.com/office/officeart/2008/layout/TitledPictureBlocks"/>
    <dgm:cxn modelId="{27C11C07-F443-4473-A118-ABB96A74D4CC}" type="presParOf" srcId="{888E7FBF-5A43-4E9E-A01C-5E8308E15907}" destId="{30356DB2-3FDE-4061-934B-83CE528125CC}" srcOrd="0" destOrd="0" presId="urn:microsoft.com/office/officeart/2008/layout/TitledPictureBlocks"/>
    <dgm:cxn modelId="{FF372CDD-633A-48A3-A5FF-78C3ADC85AC3}" type="presParOf" srcId="{888E7FBF-5A43-4E9E-A01C-5E8308E15907}" destId="{33E9EA86-ABE1-4724-A2E5-912574C8FB78}" srcOrd="1" destOrd="0" presId="urn:microsoft.com/office/officeart/2008/layout/TitledPictureBlocks"/>
    <dgm:cxn modelId="{BF446CDE-6CCC-4148-8100-B8F1078E8292}" type="presParOf" srcId="{888E7FBF-5A43-4E9E-A01C-5E8308E15907}" destId="{E6654880-2A29-4A3B-A654-A504FBDE2D59}" srcOrd="2" destOrd="0" presId="urn:microsoft.com/office/officeart/2008/layout/TitledPictureBlocks"/>
    <dgm:cxn modelId="{7A3D5034-63CF-47BB-B704-EC02631E79C3}" type="presParOf" srcId="{670B16EF-D8E7-4A14-A8CC-55824A67A75C}" destId="{8A2696AE-3B91-4EB5-92CE-79684530B655}" srcOrd="1" destOrd="0" presId="urn:microsoft.com/office/officeart/2008/layout/TitledPictureBlocks"/>
    <dgm:cxn modelId="{1C2D566A-BCC4-42B0-A70E-6A3A70D94BF9}" type="presParOf" srcId="{670B16EF-D8E7-4A14-A8CC-55824A67A75C}" destId="{6F3B650D-7C11-4096-B0AA-7DF1D754FEE7}" srcOrd="2" destOrd="0" presId="urn:microsoft.com/office/officeart/2008/layout/TitledPictureBlocks"/>
    <dgm:cxn modelId="{344716C6-904A-4F54-BDBB-B094408FEA73}" type="presParOf" srcId="{6F3B650D-7C11-4096-B0AA-7DF1D754FEE7}" destId="{95B32F4A-B5AE-472B-85EB-F575A7306826}" srcOrd="0" destOrd="0" presId="urn:microsoft.com/office/officeart/2008/layout/TitledPictureBlocks"/>
    <dgm:cxn modelId="{2C44F6CA-BDD9-4D1D-81FF-0A6D2855F932}" type="presParOf" srcId="{6F3B650D-7C11-4096-B0AA-7DF1D754FEE7}" destId="{EA151FE2-60FA-470F-9780-06832555B125}" srcOrd="1" destOrd="0" presId="urn:microsoft.com/office/officeart/2008/layout/TitledPictureBlocks"/>
    <dgm:cxn modelId="{6B162A36-488C-4833-91FA-3A287A3AA4B9}" type="presParOf" srcId="{6F3B650D-7C11-4096-B0AA-7DF1D754FEE7}" destId="{040F348E-1E00-4578-9678-E36E3E19A854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7D81FAA-A4AD-4A93-853E-E319A2015351}" type="doc">
      <dgm:prSet loTypeId="urn:microsoft.com/office/officeart/2005/8/layout/radial2" loCatId="relationship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C615F5FA-C840-40E7-BCF8-40CCAF0BBB36}">
      <dgm:prSet/>
      <dgm:spPr/>
      <dgm:t>
        <a:bodyPr/>
        <a:lstStyle/>
        <a:p>
          <a:pPr rtl="0"/>
          <a:r>
            <a:rPr 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衛福部疾管署</a:t>
          </a:r>
          <a:endParaRPr lang="zh-TW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F2FD8B19-45D9-4D4B-8D79-18D815F6B6E7}" type="parTrans" cxnId="{C5B995F8-A3DC-420F-A409-3D612F46048F}">
      <dgm:prSet/>
      <dgm:spPr/>
      <dgm:t>
        <a:bodyPr/>
        <a:lstStyle/>
        <a:p>
          <a:endParaRPr lang="zh-TW" altLang="en-US"/>
        </a:p>
      </dgm:t>
    </dgm:pt>
    <dgm:pt modelId="{3F8707A7-5163-4A04-8FF0-A9DA4768FF3E}" type="sibTrans" cxnId="{C5B995F8-A3DC-420F-A409-3D612F46048F}">
      <dgm:prSet/>
      <dgm:spPr/>
      <dgm:t>
        <a:bodyPr/>
        <a:lstStyle/>
        <a:p>
          <a:endParaRPr lang="zh-TW" altLang="en-US"/>
        </a:p>
      </dgm:t>
    </dgm:pt>
    <dgm:pt modelId="{5741D4B6-A9DC-4A7A-B4BA-402D1EBC35DE}">
      <dgm:prSet/>
      <dgm:spPr/>
      <dgm:t>
        <a:bodyPr/>
        <a:lstStyle/>
        <a:p>
          <a:pPr rtl="0"/>
          <a:r>
            <a:rPr 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掌握最新疫情</a:t>
          </a:r>
          <a:endParaRPr lang="zh-TW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A9501F03-9E51-4F8E-BCB8-1A5F005D3CB9}" type="parTrans" cxnId="{BA712CB9-F418-4292-86CC-A297C5C517C2}">
      <dgm:prSet/>
      <dgm:spPr/>
      <dgm:t>
        <a:bodyPr/>
        <a:lstStyle/>
        <a:p>
          <a:endParaRPr lang="zh-TW" altLang="en-US"/>
        </a:p>
      </dgm:t>
    </dgm:pt>
    <dgm:pt modelId="{C9AC72AF-53CD-4D4E-B7A2-C5A92CFC1B81}" type="sibTrans" cxnId="{BA712CB9-F418-4292-86CC-A297C5C517C2}">
      <dgm:prSet/>
      <dgm:spPr/>
      <dgm:t>
        <a:bodyPr/>
        <a:lstStyle/>
        <a:p>
          <a:endParaRPr lang="zh-TW" altLang="en-US"/>
        </a:p>
      </dgm:t>
    </dgm:pt>
    <dgm:pt modelId="{DA5BAC80-EBD6-4BE5-86C1-81F4F2F67D00}">
      <dgm:prSet/>
      <dgm:spPr/>
      <dgm:t>
        <a:bodyPr/>
        <a:lstStyle/>
        <a:p>
          <a:pPr rtl="0"/>
          <a:r>
            <a:rPr 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了解防疫議題</a:t>
          </a:r>
          <a:endParaRPr lang="zh-TW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0154BE7F-4871-40CC-AFAF-416CF25C0564}" type="parTrans" cxnId="{7140C915-F33B-4336-94CD-EABA57F4F2A3}">
      <dgm:prSet/>
      <dgm:spPr/>
      <dgm:t>
        <a:bodyPr/>
        <a:lstStyle/>
        <a:p>
          <a:endParaRPr lang="zh-TW" altLang="en-US"/>
        </a:p>
      </dgm:t>
    </dgm:pt>
    <dgm:pt modelId="{80AB49CE-B51A-44A6-8B51-7EE152E96D54}" type="sibTrans" cxnId="{7140C915-F33B-4336-94CD-EABA57F4F2A3}">
      <dgm:prSet/>
      <dgm:spPr/>
      <dgm:t>
        <a:bodyPr/>
        <a:lstStyle/>
        <a:p>
          <a:endParaRPr lang="zh-TW" altLang="en-US"/>
        </a:p>
      </dgm:t>
    </dgm:pt>
    <dgm:pt modelId="{3E350003-6C1E-40A8-A094-CCDACB0C0307}">
      <dgm:prSet/>
      <dgm:spPr/>
      <dgm:t>
        <a:bodyPr/>
        <a:lstStyle/>
        <a:p>
          <a:pPr rtl="0"/>
          <a:r>
            <a:rPr 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防疫小測驗</a:t>
          </a:r>
          <a:endParaRPr lang="zh-TW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CE483D78-16B8-41A1-A965-54825C1D90B9}" type="parTrans" cxnId="{73C078ED-0E63-452E-B242-5E00D950D2E3}">
      <dgm:prSet/>
      <dgm:spPr/>
      <dgm:t>
        <a:bodyPr/>
        <a:lstStyle/>
        <a:p>
          <a:endParaRPr lang="zh-TW" altLang="en-US"/>
        </a:p>
      </dgm:t>
    </dgm:pt>
    <dgm:pt modelId="{20ECADAC-EAE1-4A8A-9C67-B68A53B89002}" type="sibTrans" cxnId="{73C078ED-0E63-452E-B242-5E00D950D2E3}">
      <dgm:prSet/>
      <dgm:spPr/>
      <dgm:t>
        <a:bodyPr/>
        <a:lstStyle/>
        <a:p>
          <a:endParaRPr lang="zh-TW" altLang="en-US"/>
        </a:p>
      </dgm:t>
    </dgm:pt>
    <dgm:pt modelId="{11A818E4-5839-40CC-BB06-081E53D0BC44}">
      <dgm:prSet/>
      <dgm:spPr/>
      <dgm:t>
        <a:bodyPr/>
        <a:lstStyle/>
        <a:p>
          <a:pPr rtl="0"/>
          <a:r>
            <a:rPr 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你的防疫觀念正確嗎？</a:t>
          </a:r>
          <a:endParaRPr lang="zh-TW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9D99E8F5-FDF1-477B-BF81-24CA2E9C3214}" type="parTrans" cxnId="{B2D299B6-16E2-473D-9D08-23C48CFA681C}">
      <dgm:prSet/>
      <dgm:spPr/>
      <dgm:t>
        <a:bodyPr/>
        <a:lstStyle/>
        <a:p>
          <a:endParaRPr lang="zh-TW" altLang="en-US"/>
        </a:p>
      </dgm:t>
    </dgm:pt>
    <dgm:pt modelId="{838D9D9C-1C22-4684-BA16-07B56AC702F4}" type="sibTrans" cxnId="{B2D299B6-16E2-473D-9D08-23C48CFA681C}">
      <dgm:prSet/>
      <dgm:spPr/>
      <dgm:t>
        <a:bodyPr/>
        <a:lstStyle/>
        <a:p>
          <a:endParaRPr lang="zh-TW" altLang="en-US"/>
        </a:p>
      </dgm:t>
    </dgm:pt>
    <dgm:pt modelId="{DD50D695-E8A5-4666-9C10-3205AAC54574}">
      <dgm:prSet/>
      <dgm:spPr/>
      <dgm:t>
        <a:bodyPr/>
        <a:lstStyle/>
        <a:p>
          <a:pPr rtl="0"/>
          <a:r>
            <a:rPr 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擊敗新冠病毒，健康久久！</a:t>
          </a:r>
          <a:endParaRPr lang="zh-TW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D04AB1A0-2E32-43BD-8D9E-6993F438EF6E}" type="parTrans" cxnId="{929D1B4E-9733-47CE-970E-55BD840E0D5C}">
      <dgm:prSet/>
      <dgm:spPr/>
      <dgm:t>
        <a:bodyPr/>
        <a:lstStyle/>
        <a:p>
          <a:endParaRPr lang="zh-TW" altLang="en-US"/>
        </a:p>
      </dgm:t>
    </dgm:pt>
    <dgm:pt modelId="{1A7BC836-1179-4FF7-9E12-199AB17B47D9}" type="sibTrans" cxnId="{929D1B4E-9733-47CE-970E-55BD840E0D5C}">
      <dgm:prSet/>
      <dgm:spPr/>
      <dgm:t>
        <a:bodyPr/>
        <a:lstStyle/>
        <a:p>
          <a:endParaRPr lang="zh-TW" altLang="en-US"/>
        </a:p>
      </dgm:t>
    </dgm:pt>
    <dgm:pt modelId="{A5FA65B8-FB0A-40E3-B6D1-34805262F66E}">
      <dgm:prSet/>
      <dgm:spPr/>
      <dgm:t>
        <a:bodyPr/>
        <a:lstStyle/>
        <a:p>
          <a:r>
            <a:rPr lang="zh-TW" altLang="en-US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防疫影片：</a:t>
          </a:r>
          <a:endParaRPr lang="zh-TW" altLang="en-US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20B79CF9-B102-4376-AA0E-096BDAEA2FC1}" type="parTrans" cxnId="{EA8FE1F0-20A4-4DB8-9297-0DB0F6316877}">
      <dgm:prSet/>
      <dgm:spPr/>
      <dgm:t>
        <a:bodyPr/>
        <a:lstStyle/>
        <a:p>
          <a:endParaRPr lang="zh-TW" altLang="en-US"/>
        </a:p>
      </dgm:t>
    </dgm:pt>
    <dgm:pt modelId="{BD0A1FF4-5642-4CEC-A64C-B4019356564B}" type="sibTrans" cxnId="{EA8FE1F0-20A4-4DB8-9297-0DB0F6316877}">
      <dgm:prSet/>
      <dgm:spPr/>
      <dgm:t>
        <a:bodyPr/>
        <a:lstStyle/>
        <a:p>
          <a:endParaRPr lang="zh-TW" altLang="en-US"/>
        </a:p>
      </dgm:t>
    </dgm:pt>
    <dgm:pt modelId="{4065666C-FB2A-4003-9344-A1646D034BED}">
      <dgm:prSet/>
      <dgm:spPr/>
      <dgm:t>
        <a:bodyPr/>
        <a:lstStyle/>
        <a:p>
          <a:endParaRPr lang="zh-TW" altLang="en-US" dirty="0"/>
        </a:p>
      </dgm:t>
    </dgm:pt>
    <dgm:pt modelId="{FD0347E4-CB68-4746-A1F8-E8B979E0E7F5}" type="parTrans" cxnId="{00B5B686-5C49-4184-A2C0-6EA5BB824F77}">
      <dgm:prSet/>
      <dgm:spPr/>
      <dgm:t>
        <a:bodyPr/>
        <a:lstStyle/>
        <a:p>
          <a:endParaRPr lang="zh-TW" altLang="en-US"/>
        </a:p>
      </dgm:t>
    </dgm:pt>
    <dgm:pt modelId="{20630BA7-13C9-4163-8F49-2BC3C92909A9}" type="sibTrans" cxnId="{00B5B686-5C49-4184-A2C0-6EA5BB824F77}">
      <dgm:prSet/>
      <dgm:spPr/>
      <dgm:t>
        <a:bodyPr/>
        <a:lstStyle/>
        <a:p>
          <a:endParaRPr lang="zh-TW" altLang="en-US"/>
        </a:p>
      </dgm:t>
    </dgm:pt>
    <dgm:pt modelId="{4EB3738C-0610-4458-AFF4-854987520C7C}">
      <dgm:prSet/>
      <dgm:spPr/>
      <dgm:t>
        <a:bodyPr/>
        <a:lstStyle/>
        <a:p>
          <a:r>
            <a:rPr lang="zh-TW" altLang="en-US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觀賞防疫影片</a:t>
          </a:r>
          <a:endParaRPr lang="zh-TW" altLang="en-US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86255295-A261-48A6-818D-47D050D5D643}" type="parTrans" cxnId="{1C1D41F1-F7E8-418B-B5D7-450FDE31DBDA}">
      <dgm:prSet/>
      <dgm:spPr/>
      <dgm:t>
        <a:bodyPr/>
        <a:lstStyle/>
        <a:p>
          <a:endParaRPr lang="zh-TW" altLang="en-US"/>
        </a:p>
      </dgm:t>
    </dgm:pt>
    <dgm:pt modelId="{7183257C-4DC0-447C-9555-1C56C74B0624}" type="sibTrans" cxnId="{1C1D41F1-F7E8-418B-B5D7-450FDE31DBDA}">
      <dgm:prSet/>
      <dgm:spPr/>
      <dgm:t>
        <a:bodyPr/>
        <a:lstStyle/>
        <a:p>
          <a:endParaRPr lang="zh-TW" altLang="en-US"/>
        </a:p>
      </dgm:t>
    </dgm:pt>
    <dgm:pt modelId="{E2BA6D41-DF4F-4ED3-A15F-8BBF6653129F}">
      <dgm:prSet/>
      <dgm:spPr/>
      <dgm:t>
        <a:bodyPr/>
        <a:lstStyle/>
        <a:p>
          <a:r>
            <a:rPr lang="zh-TW" altLang="en-US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照顧自己，愛護家人！</a:t>
          </a:r>
          <a:endParaRPr lang="zh-TW" altLang="en-US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914674EA-B336-4DE1-9A9D-94AAE946F5C4}" type="parTrans" cxnId="{51807F93-A6FB-4B09-9058-D896D9F78B67}">
      <dgm:prSet/>
      <dgm:spPr/>
      <dgm:t>
        <a:bodyPr/>
        <a:lstStyle/>
        <a:p>
          <a:endParaRPr lang="zh-TW" altLang="en-US"/>
        </a:p>
      </dgm:t>
    </dgm:pt>
    <dgm:pt modelId="{3625FB0D-B3CE-47AE-B9E2-342A4B4C408B}" type="sibTrans" cxnId="{51807F93-A6FB-4B09-9058-D896D9F78B67}">
      <dgm:prSet/>
      <dgm:spPr/>
      <dgm:t>
        <a:bodyPr/>
        <a:lstStyle/>
        <a:p>
          <a:endParaRPr lang="zh-TW" altLang="en-US"/>
        </a:p>
      </dgm:t>
    </dgm:pt>
    <dgm:pt modelId="{0E032C36-286F-4E66-A281-B4D4E31D6F9A}" type="pres">
      <dgm:prSet presAssocID="{E7D81FAA-A4AD-4A93-853E-E319A2015351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36EDF0D2-F736-49EC-9A34-DFA91771EB3A}" type="pres">
      <dgm:prSet presAssocID="{E7D81FAA-A4AD-4A93-853E-E319A2015351}" presName="cycle" presStyleCnt="0"/>
      <dgm:spPr/>
    </dgm:pt>
    <dgm:pt modelId="{DF40BE84-6D64-46C1-8011-B06EDDB3FF9C}" type="pres">
      <dgm:prSet presAssocID="{E7D81FAA-A4AD-4A93-853E-E319A2015351}" presName="centerShape" presStyleCnt="0"/>
      <dgm:spPr/>
    </dgm:pt>
    <dgm:pt modelId="{36E4B002-9CA1-4B02-B991-970DD1EFE8C3}" type="pres">
      <dgm:prSet presAssocID="{E7D81FAA-A4AD-4A93-853E-E319A2015351}" presName="connSite" presStyleLbl="node1" presStyleIdx="0" presStyleCnt="4"/>
      <dgm:spPr/>
    </dgm:pt>
    <dgm:pt modelId="{E09128C4-4B62-4FD5-8C5C-D5BB294EE82A}" type="pres">
      <dgm:prSet presAssocID="{E7D81FAA-A4AD-4A93-853E-E319A2015351}" presName="visible" presStyleLbl="nod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F62F181-6B19-44F9-89FF-E6ADA9D9CDA3}" type="pres">
      <dgm:prSet presAssocID="{F2FD8B19-45D9-4D4B-8D79-18D815F6B6E7}" presName="Name25" presStyleLbl="parChTrans1D1" presStyleIdx="0" presStyleCnt="3"/>
      <dgm:spPr/>
    </dgm:pt>
    <dgm:pt modelId="{35DF6619-98E0-4519-BFFF-5B34BA4970B4}" type="pres">
      <dgm:prSet presAssocID="{C615F5FA-C840-40E7-BCF8-40CCAF0BBB36}" presName="node" presStyleCnt="0"/>
      <dgm:spPr/>
    </dgm:pt>
    <dgm:pt modelId="{17EB2D8D-092C-4C97-B236-F5542D7C6959}" type="pres">
      <dgm:prSet presAssocID="{C615F5FA-C840-40E7-BCF8-40CCAF0BBB36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D0960AC1-C72E-4980-9C86-C6CF3C87B363}" type="pres">
      <dgm:prSet presAssocID="{C615F5FA-C840-40E7-BCF8-40CCAF0BBB36}" presName="childNode" presStyleLbl="revTx" presStyleIdx="0" presStyleCnt="3">
        <dgm:presLayoutVars>
          <dgm:bulletEnabled val="1"/>
        </dgm:presLayoutVars>
      </dgm:prSet>
      <dgm:spPr/>
    </dgm:pt>
    <dgm:pt modelId="{D0C6088F-B3F3-4DC5-B9A2-41DD56FE380B}" type="pres">
      <dgm:prSet presAssocID="{CE483D78-16B8-41A1-A965-54825C1D90B9}" presName="Name25" presStyleLbl="parChTrans1D1" presStyleIdx="1" presStyleCnt="3"/>
      <dgm:spPr/>
    </dgm:pt>
    <dgm:pt modelId="{0A6F9CE8-DDB1-48E4-88F8-B6C6A15DE589}" type="pres">
      <dgm:prSet presAssocID="{3E350003-6C1E-40A8-A094-CCDACB0C0307}" presName="node" presStyleCnt="0"/>
      <dgm:spPr/>
    </dgm:pt>
    <dgm:pt modelId="{E92AEC5A-F2AD-42DA-AFF1-3BB66D3CEA41}" type="pres">
      <dgm:prSet presAssocID="{3E350003-6C1E-40A8-A094-CCDACB0C0307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DC7CA399-B1F2-4887-AF4C-A9CCE1A9CC6A}" type="pres">
      <dgm:prSet presAssocID="{3E350003-6C1E-40A8-A094-CCDACB0C0307}" presName="childNode" presStyleLbl="revTx" presStyleIdx="1" presStyleCnt="3">
        <dgm:presLayoutVars>
          <dgm:bulletEnabled val="1"/>
        </dgm:presLayoutVars>
      </dgm:prSet>
      <dgm:spPr/>
    </dgm:pt>
    <dgm:pt modelId="{54A4AE92-075C-45BA-B847-06F2E9F0C8EB}" type="pres">
      <dgm:prSet presAssocID="{20B79CF9-B102-4376-AA0E-096BDAEA2FC1}" presName="Name25" presStyleLbl="parChTrans1D1" presStyleIdx="2" presStyleCnt="3"/>
      <dgm:spPr/>
    </dgm:pt>
    <dgm:pt modelId="{98994A08-52DC-4AC5-A24F-06ADCFCF389E}" type="pres">
      <dgm:prSet presAssocID="{A5FA65B8-FB0A-40E3-B6D1-34805262F66E}" presName="node" presStyleCnt="0"/>
      <dgm:spPr/>
    </dgm:pt>
    <dgm:pt modelId="{6893E27D-E55B-4AC2-87E8-9A7923E3FA38}" type="pres">
      <dgm:prSet presAssocID="{A5FA65B8-FB0A-40E3-B6D1-34805262F66E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7E7EFA6-7802-40B6-9D5D-066FD09011DB}" type="pres">
      <dgm:prSet presAssocID="{A5FA65B8-FB0A-40E3-B6D1-34805262F66E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7140C915-F33B-4336-94CD-EABA57F4F2A3}" srcId="{C615F5FA-C840-40E7-BCF8-40CCAF0BBB36}" destId="{DA5BAC80-EBD6-4BE5-86C1-81F4F2F67D00}" srcOrd="1" destOrd="0" parTransId="{0154BE7F-4871-40CC-AFAF-416CF25C0564}" sibTransId="{80AB49CE-B51A-44A6-8B51-7EE152E96D54}"/>
    <dgm:cxn modelId="{73C078ED-0E63-452E-B242-5E00D950D2E3}" srcId="{E7D81FAA-A4AD-4A93-853E-E319A2015351}" destId="{3E350003-6C1E-40A8-A094-CCDACB0C0307}" srcOrd="1" destOrd="0" parTransId="{CE483D78-16B8-41A1-A965-54825C1D90B9}" sibTransId="{20ECADAC-EAE1-4A8A-9C67-B68A53B89002}"/>
    <dgm:cxn modelId="{B652F7B4-6C30-48FE-AE45-47D149C0C03F}" type="presOf" srcId="{E7D81FAA-A4AD-4A93-853E-E319A2015351}" destId="{0E032C36-286F-4E66-A281-B4D4E31D6F9A}" srcOrd="0" destOrd="0" presId="urn:microsoft.com/office/officeart/2005/8/layout/radial2"/>
    <dgm:cxn modelId="{084AF8AD-B868-40AF-9C56-FB0118D701D4}" type="presOf" srcId="{4EB3738C-0610-4458-AFF4-854987520C7C}" destId="{37E7EFA6-7802-40B6-9D5D-066FD09011DB}" srcOrd="0" destOrd="0" presId="urn:microsoft.com/office/officeart/2005/8/layout/radial2"/>
    <dgm:cxn modelId="{929D1B4E-9733-47CE-970E-55BD840E0D5C}" srcId="{3E350003-6C1E-40A8-A094-CCDACB0C0307}" destId="{DD50D695-E8A5-4666-9C10-3205AAC54574}" srcOrd="1" destOrd="0" parTransId="{D04AB1A0-2E32-43BD-8D9E-6993F438EF6E}" sibTransId="{1A7BC836-1179-4FF7-9E12-199AB17B47D9}"/>
    <dgm:cxn modelId="{FAD33E78-7CBC-4742-843B-3072A0B4D3B9}" type="presOf" srcId="{5741D4B6-A9DC-4A7A-B4BA-402D1EBC35DE}" destId="{D0960AC1-C72E-4980-9C86-C6CF3C87B363}" srcOrd="0" destOrd="0" presId="urn:microsoft.com/office/officeart/2005/8/layout/radial2"/>
    <dgm:cxn modelId="{442491FA-3B0E-48EB-B31B-EC81E167DFA1}" type="presOf" srcId="{DD50D695-E8A5-4666-9C10-3205AAC54574}" destId="{DC7CA399-B1F2-4887-AF4C-A9CCE1A9CC6A}" srcOrd="0" destOrd="1" presId="urn:microsoft.com/office/officeart/2005/8/layout/radial2"/>
    <dgm:cxn modelId="{F4ABEA9B-6C6C-4CD6-964A-4CF514BD734B}" type="presOf" srcId="{E2BA6D41-DF4F-4ED3-A15F-8BBF6653129F}" destId="{37E7EFA6-7802-40B6-9D5D-066FD09011DB}" srcOrd="0" destOrd="1" presId="urn:microsoft.com/office/officeart/2005/8/layout/radial2"/>
    <dgm:cxn modelId="{7DA2D216-1EED-4C3D-8BDB-13C8EEBBB185}" type="presOf" srcId="{3E350003-6C1E-40A8-A094-CCDACB0C0307}" destId="{E92AEC5A-F2AD-42DA-AFF1-3BB66D3CEA41}" srcOrd="0" destOrd="0" presId="urn:microsoft.com/office/officeart/2005/8/layout/radial2"/>
    <dgm:cxn modelId="{C9147835-2B65-4B61-A5CD-F39DA8707955}" type="presOf" srcId="{A5FA65B8-FB0A-40E3-B6D1-34805262F66E}" destId="{6893E27D-E55B-4AC2-87E8-9A7923E3FA38}" srcOrd="0" destOrd="0" presId="urn:microsoft.com/office/officeart/2005/8/layout/radial2"/>
    <dgm:cxn modelId="{C5B995F8-A3DC-420F-A409-3D612F46048F}" srcId="{E7D81FAA-A4AD-4A93-853E-E319A2015351}" destId="{C615F5FA-C840-40E7-BCF8-40CCAF0BBB36}" srcOrd="0" destOrd="0" parTransId="{F2FD8B19-45D9-4D4B-8D79-18D815F6B6E7}" sibTransId="{3F8707A7-5163-4A04-8FF0-A9DA4768FF3E}"/>
    <dgm:cxn modelId="{B2D299B6-16E2-473D-9D08-23C48CFA681C}" srcId="{3E350003-6C1E-40A8-A094-CCDACB0C0307}" destId="{11A818E4-5839-40CC-BB06-081E53D0BC44}" srcOrd="0" destOrd="0" parTransId="{9D99E8F5-FDF1-477B-BF81-24CA2E9C3214}" sibTransId="{838D9D9C-1C22-4684-BA16-07B56AC702F4}"/>
    <dgm:cxn modelId="{6F373E8B-5FFE-47B2-96CE-C1478196F990}" type="presOf" srcId="{11A818E4-5839-40CC-BB06-081E53D0BC44}" destId="{DC7CA399-B1F2-4887-AF4C-A9CCE1A9CC6A}" srcOrd="0" destOrd="0" presId="urn:microsoft.com/office/officeart/2005/8/layout/radial2"/>
    <dgm:cxn modelId="{14198C19-4E2B-4215-8FC7-9A4A15975E31}" type="presOf" srcId="{DA5BAC80-EBD6-4BE5-86C1-81F4F2F67D00}" destId="{D0960AC1-C72E-4980-9C86-C6CF3C87B363}" srcOrd="0" destOrd="1" presId="urn:microsoft.com/office/officeart/2005/8/layout/radial2"/>
    <dgm:cxn modelId="{51807F93-A6FB-4B09-9058-D896D9F78B67}" srcId="{A5FA65B8-FB0A-40E3-B6D1-34805262F66E}" destId="{E2BA6D41-DF4F-4ED3-A15F-8BBF6653129F}" srcOrd="1" destOrd="0" parTransId="{914674EA-B336-4DE1-9A9D-94AAE946F5C4}" sibTransId="{3625FB0D-B3CE-47AE-B9E2-342A4B4C408B}"/>
    <dgm:cxn modelId="{314EC84F-FEF4-43C9-B784-28E1E62772EC}" type="presOf" srcId="{C615F5FA-C840-40E7-BCF8-40CCAF0BBB36}" destId="{17EB2D8D-092C-4C97-B236-F5542D7C6959}" srcOrd="0" destOrd="0" presId="urn:microsoft.com/office/officeart/2005/8/layout/radial2"/>
    <dgm:cxn modelId="{C6EB1A14-3815-453D-A263-8208F435799B}" type="presOf" srcId="{CE483D78-16B8-41A1-A965-54825C1D90B9}" destId="{D0C6088F-B3F3-4DC5-B9A2-41DD56FE380B}" srcOrd="0" destOrd="0" presId="urn:microsoft.com/office/officeart/2005/8/layout/radial2"/>
    <dgm:cxn modelId="{E0A73A28-C1CE-4475-9BE8-9DB4F10E45BD}" type="presOf" srcId="{F2FD8B19-45D9-4D4B-8D79-18D815F6B6E7}" destId="{5F62F181-6B19-44F9-89FF-E6ADA9D9CDA3}" srcOrd="0" destOrd="0" presId="urn:microsoft.com/office/officeart/2005/8/layout/radial2"/>
    <dgm:cxn modelId="{0B174663-6CFB-4BB9-978F-375A3116884B}" type="presOf" srcId="{4065666C-FB2A-4003-9344-A1646D034BED}" destId="{37E7EFA6-7802-40B6-9D5D-066FD09011DB}" srcOrd="0" destOrd="2" presId="urn:microsoft.com/office/officeart/2005/8/layout/radial2"/>
    <dgm:cxn modelId="{00B5B686-5C49-4184-A2C0-6EA5BB824F77}" srcId="{A5FA65B8-FB0A-40E3-B6D1-34805262F66E}" destId="{4065666C-FB2A-4003-9344-A1646D034BED}" srcOrd="2" destOrd="0" parTransId="{FD0347E4-CB68-4746-A1F8-E8B979E0E7F5}" sibTransId="{20630BA7-13C9-4163-8F49-2BC3C92909A9}"/>
    <dgm:cxn modelId="{F13E17EF-78EC-4F41-9EE5-A27FEE3A5A6F}" type="presOf" srcId="{20B79CF9-B102-4376-AA0E-096BDAEA2FC1}" destId="{54A4AE92-075C-45BA-B847-06F2E9F0C8EB}" srcOrd="0" destOrd="0" presId="urn:microsoft.com/office/officeart/2005/8/layout/radial2"/>
    <dgm:cxn modelId="{EA8FE1F0-20A4-4DB8-9297-0DB0F6316877}" srcId="{E7D81FAA-A4AD-4A93-853E-E319A2015351}" destId="{A5FA65B8-FB0A-40E3-B6D1-34805262F66E}" srcOrd="2" destOrd="0" parTransId="{20B79CF9-B102-4376-AA0E-096BDAEA2FC1}" sibTransId="{BD0A1FF4-5642-4CEC-A64C-B4019356564B}"/>
    <dgm:cxn modelId="{1C1D41F1-F7E8-418B-B5D7-450FDE31DBDA}" srcId="{A5FA65B8-FB0A-40E3-B6D1-34805262F66E}" destId="{4EB3738C-0610-4458-AFF4-854987520C7C}" srcOrd="0" destOrd="0" parTransId="{86255295-A261-48A6-818D-47D050D5D643}" sibTransId="{7183257C-4DC0-447C-9555-1C56C74B0624}"/>
    <dgm:cxn modelId="{BA712CB9-F418-4292-86CC-A297C5C517C2}" srcId="{C615F5FA-C840-40E7-BCF8-40CCAF0BBB36}" destId="{5741D4B6-A9DC-4A7A-B4BA-402D1EBC35DE}" srcOrd="0" destOrd="0" parTransId="{A9501F03-9E51-4F8E-BCB8-1A5F005D3CB9}" sibTransId="{C9AC72AF-53CD-4D4E-B7A2-C5A92CFC1B81}"/>
    <dgm:cxn modelId="{D2136B11-13A7-4527-AC2D-C2C5D6F73C62}" type="presParOf" srcId="{0E032C36-286F-4E66-A281-B4D4E31D6F9A}" destId="{36EDF0D2-F736-49EC-9A34-DFA91771EB3A}" srcOrd="0" destOrd="0" presId="urn:microsoft.com/office/officeart/2005/8/layout/radial2"/>
    <dgm:cxn modelId="{319A3276-7B15-4FAC-A7A0-15014EAC0FD6}" type="presParOf" srcId="{36EDF0D2-F736-49EC-9A34-DFA91771EB3A}" destId="{DF40BE84-6D64-46C1-8011-B06EDDB3FF9C}" srcOrd="0" destOrd="0" presId="urn:microsoft.com/office/officeart/2005/8/layout/radial2"/>
    <dgm:cxn modelId="{0BE842EA-605C-451A-8B3F-0B2BBFDDA267}" type="presParOf" srcId="{DF40BE84-6D64-46C1-8011-B06EDDB3FF9C}" destId="{36E4B002-9CA1-4B02-B991-970DD1EFE8C3}" srcOrd="0" destOrd="0" presId="urn:microsoft.com/office/officeart/2005/8/layout/radial2"/>
    <dgm:cxn modelId="{25C8B207-91EF-4B2E-893D-8D5C0BBAF5AC}" type="presParOf" srcId="{DF40BE84-6D64-46C1-8011-B06EDDB3FF9C}" destId="{E09128C4-4B62-4FD5-8C5C-D5BB294EE82A}" srcOrd="1" destOrd="0" presId="urn:microsoft.com/office/officeart/2005/8/layout/radial2"/>
    <dgm:cxn modelId="{003AFB11-8D8C-4338-BE2F-712FCCAD6B02}" type="presParOf" srcId="{36EDF0D2-F736-49EC-9A34-DFA91771EB3A}" destId="{5F62F181-6B19-44F9-89FF-E6ADA9D9CDA3}" srcOrd="1" destOrd="0" presId="urn:microsoft.com/office/officeart/2005/8/layout/radial2"/>
    <dgm:cxn modelId="{766F2BE0-9A03-4D47-8A34-5B64F0628311}" type="presParOf" srcId="{36EDF0D2-F736-49EC-9A34-DFA91771EB3A}" destId="{35DF6619-98E0-4519-BFFF-5B34BA4970B4}" srcOrd="2" destOrd="0" presId="urn:microsoft.com/office/officeart/2005/8/layout/radial2"/>
    <dgm:cxn modelId="{0BA98263-9E4A-4603-A3FA-303E0C6288D3}" type="presParOf" srcId="{35DF6619-98E0-4519-BFFF-5B34BA4970B4}" destId="{17EB2D8D-092C-4C97-B236-F5542D7C6959}" srcOrd="0" destOrd="0" presId="urn:microsoft.com/office/officeart/2005/8/layout/radial2"/>
    <dgm:cxn modelId="{F5350559-1F11-47E4-92CF-9A8774695188}" type="presParOf" srcId="{35DF6619-98E0-4519-BFFF-5B34BA4970B4}" destId="{D0960AC1-C72E-4980-9C86-C6CF3C87B363}" srcOrd="1" destOrd="0" presId="urn:microsoft.com/office/officeart/2005/8/layout/radial2"/>
    <dgm:cxn modelId="{093F90E8-156B-46A7-82BA-A77F46CD16F3}" type="presParOf" srcId="{36EDF0D2-F736-49EC-9A34-DFA91771EB3A}" destId="{D0C6088F-B3F3-4DC5-B9A2-41DD56FE380B}" srcOrd="3" destOrd="0" presId="urn:microsoft.com/office/officeart/2005/8/layout/radial2"/>
    <dgm:cxn modelId="{5B721841-597A-441F-ACA6-EA3754B3BF00}" type="presParOf" srcId="{36EDF0D2-F736-49EC-9A34-DFA91771EB3A}" destId="{0A6F9CE8-DDB1-48E4-88F8-B6C6A15DE589}" srcOrd="4" destOrd="0" presId="urn:microsoft.com/office/officeart/2005/8/layout/radial2"/>
    <dgm:cxn modelId="{675B2CED-23DA-4A56-9238-4E541A3DE6EC}" type="presParOf" srcId="{0A6F9CE8-DDB1-48E4-88F8-B6C6A15DE589}" destId="{E92AEC5A-F2AD-42DA-AFF1-3BB66D3CEA41}" srcOrd="0" destOrd="0" presId="urn:microsoft.com/office/officeart/2005/8/layout/radial2"/>
    <dgm:cxn modelId="{E02E4C86-8FB4-4E21-8A61-4D1326D9ECDB}" type="presParOf" srcId="{0A6F9CE8-DDB1-48E4-88F8-B6C6A15DE589}" destId="{DC7CA399-B1F2-4887-AF4C-A9CCE1A9CC6A}" srcOrd="1" destOrd="0" presId="urn:microsoft.com/office/officeart/2005/8/layout/radial2"/>
    <dgm:cxn modelId="{248A2655-B33B-4558-B33E-08A4F82CAF7E}" type="presParOf" srcId="{36EDF0D2-F736-49EC-9A34-DFA91771EB3A}" destId="{54A4AE92-075C-45BA-B847-06F2E9F0C8EB}" srcOrd="5" destOrd="0" presId="urn:microsoft.com/office/officeart/2005/8/layout/radial2"/>
    <dgm:cxn modelId="{061CAE22-45BC-48ED-BF68-CAA163DC324A}" type="presParOf" srcId="{36EDF0D2-F736-49EC-9A34-DFA91771EB3A}" destId="{98994A08-52DC-4AC5-A24F-06ADCFCF389E}" srcOrd="6" destOrd="0" presId="urn:microsoft.com/office/officeart/2005/8/layout/radial2"/>
    <dgm:cxn modelId="{DD0A54A8-9FF5-4EA6-B1A2-6FE86DF06074}" type="presParOf" srcId="{98994A08-52DC-4AC5-A24F-06ADCFCF389E}" destId="{6893E27D-E55B-4AC2-87E8-9A7923E3FA38}" srcOrd="0" destOrd="0" presId="urn:microsoft.com/office/officeart/2005/8/layout/radial2"/>
    <dgm:cxn modelId="{DD0A085C-AB5E-4E48-B62C-4A9E43650DB5}" type="presParOf" srcId="{98994A08-52DC-4AC5-A24F-06ADCFCF389E}" destId="{37E7EFA6-7802-40B6-9D5D-066FD09011D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2A4175-762B-40D8-9101-C7E6FC470118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6080F3B6-3B6F-41FF-A366-2C1C4501D2B1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A5C8C8-EC50-4890-BA06-A91873ADA357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口罩要遮住口鼻、蓋住下巴  </a:t>
          </a:r>
          <a:endParaRPr lang="zh-TW" altLang="en-US" sz="2800" kern="1200"/>
        </a:p>
      </dsp:txBody>
      <dsp:txXfrm>
        <a:off x="2073443" y="1810385"/>
        <a:ext cx="2011188" cy="1810385"/>
      </dsp:txXfrm>
    </dsp:sp>
    <dsp:sp modelId="{A31B5B4C-7CCB-45AC-8719-70056C1249B6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FB7C21-F175-453B-87F3-033A14226F69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3B4831CE-23C2-4AD5-A7B5-40B82DC4D73C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6787AE-07D6-4E30-8F7C-9A25594294E6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有發燒、呼吸道症狀速就醫</a:t>
          </a:r>
          <a:endParaRPr lang="zh-TW" altLang="en-US" sz="2800" kern="1200"/>
        </a:p>
      </dsp:txBody>
      <dsp:txXfrm>
        <a:off x="6216492" y="1810385"/>
        <a:ext cx="2011188" cy="1810385"/>
      </dsp:txXfrm>
    </dsp:sp>
    <dsp:sp modelId="{E61FD88D-DD15-42F3-982D-255EE0B484E5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91E182-C5EE-47EF-89DB-85C5EE86B0A7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E9EA86-ABE1-4724-A2E5-912574C8FB78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E6654880-2A29-4A3B-A654-A504FBDE2D59}">
      <dsp:nvSpPr>
        <dsp:cNvPr id="0" name=""/>
        <dsp:cNvSpPr/>
      </dsp:nvSpPr>
      <dsp:spPr>
        <a:xfrm>
          <a:off x="2602636" y="1612769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>
              <a:latin typeface="文鼎俏黑體P" panose="020B0602010101010101" pitchFamily="34" charset="-120"/>
              <a:ea typeface="文鼎俏黑體P" panose="020B0602010101010101" pitchFamily="34" charset="-120"/>
              <a:cs typeface="Arial" panose="020B0604020202020204" pitchFamily="34" charset="0"/>
            </a:rPr>
            <a:t>大約</a:t>
          </a:r>
          <a:r>
            <a:rPr lang="en-US" sz="2400" kern="1200" dirty="0" smtClean="0">
              <a:latin typeface="文鼎俏黑體P" panose="020B0602010101010101" pitchFamily="34" charset="-120"/>
              <a:ea typeface="文鼎俏黑體P" panose="020B0602010101010101" pitchFamily="34" charset="-120"/>
              <a:cs typeface="Arial" panose="020B0604020202020204" pitchFamily="34" charset="0"/>
            </a:rPr>
            <a:t>3</a:t>
          </a:r>
          <a:r>
            <a:rPr lang="zh-TW" sz="2400" kern="1200" dirty="0" smtClean="0">
              <a:latin typeface="文鼎俏黑體P" panose="020B0602010101010101" pitchFamily="34" charset="-120"/>
              <a:ea typeface="文鼎俏黑體P" panose="020B0602010101010101" pitchFamily="34" charset="-120"/>
              <a:cs typeface="Arial" panose="020B0604020202020204" pitchFamily="34" charset="0"/>
            </a:rPr>
            <a:t>個步伐</a:t>
          </a:r>
          <a:endParaRPr lang="zh-TW" sz="2400" kern="1200" dirty="0">
            <a:latin typeface="文鼎俏黑體P" panose="020B0602010101010101" pitchFamily="34" charset="-120"/>
            <a:ea typeface="文鼎俏黑體P" panose="020B0602010101010101" pitchFamily="34" charset="-120"/>
            <a:cs typeface="Arial" panose="020B0604020202020204" pitchFamily="34" charset="0"/>
          </a:endParaRPr>
        </a:p>
      </dsp:txBody>
      <dsp:txXfrm>
        <a:off x="2642447" y="1652580"/>
        <a:ext cx="1279639" cy="1335100"/>
      </dsp:txXfrm>
    </dsp:sp>
    <dsp:sp modelId="{30356DB2-3FDE-4061-934B-83CE528125CC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室外至少</a:t>
          </a:r>
          <a:r>
            <a:rPr lang="en-US" sz="17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1</a:t>
          </a:r>
          <a:r>
            <a:rPr lang="zh-TW" sz="17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公尺</a:t>
          </a:r>
          <a:endParaRPr lang="zh-TW" sz="17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5925" y="817031"/>
        <a:ext cx="2866518" cy="418227"/>
      </dsp:txXfrm>
    </dsp:sp>
    <dsp:sp modelId="{EA151FE2-60FA-470F-9780-06832555B125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040F348E-1E00-4578-9678-E36E3E19A854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大約手臂的兩倍長</a:t>
          </a:r>
          <a:endParaRPr lang="zh-TW" sz="23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6904223" y="1659838"/>
        <a:ext cx="1279639" cy="1335100"/>
      </dsp:txXfrm>
    </dsp:sp>
    <dsp:sp modelId="{95B32F4A-B5AE-472B-85EB-F575A7306826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室內至少</a:t>
          </a:r>
          <a:r>
            <a:rPr lang="en-US" sz="17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1.5</a:t>
          </a:r>
          <a:r>
            <a:rPr lang="zh-TW" sz="17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公尺</a:t>
          </a:r>
          <a:endParaRPr lang="zh-TW" sz="17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A4AE92-075C-45BA-B847-06F2E9F0C8EB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C6088F-B3F3-4DC5-B9A2-41DD56FE380B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62F181-6B19-44F9-89FF-E6ADA9D9CDA3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9128C4-4B62-4FD5-8C5C-D5BB294EE82A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7EB2D8D-092C-4C97-B236-F5542D7C6959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衛福部疾管署</a:t>
          </a:r>
          <a:endParaRPr lang="zh-TW" sz="23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3483799" y="192645"/>
        <a:ext cx="922321" cy="922321"/>
      </dsp:txXfrm>
    </dsp:sp>
    <dsp:sp modelId="{D0960AC1-C72E-4980-9C86-C6CF3C87B363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9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掌握最新疫情</a:t>
          </a:r>
          <a:endParaRPr lang="zh-TW" sz="19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9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了解防疫議題</a:t>
          </a:r>
          <a:endParaRPr lang="zh-TW" sz="19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4727575" y="1626"/>
        <a:ext cx="1956539" cy="1304359"/>
      </dsp:txXfrm>
    </dsp:sp>
    <dsp:sp modelId="{E92AEC5A-F2AD-42DA-AFF1-3BB66D3CEA41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防疫小測驗</a:t>
          </a:r>
          <a:endParaRPr lang="zh-TW" sz="23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3914976" y="1801820"/>
        <a:ext cx="922321" cy="922321"/>
      </dsp:txXfrm>
    </dsp:sp>
    <dsp:sp modelId="{DC7CA399-B1F2-4887-AF4C-A9CCE1A9CC6A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9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你的防疫觀念正確嗎？</a:t>
          </a:r>
          <a:endParaRPr lang="zh-TW" sz="19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9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擊敗新冠病毒，健康久久！</a:t>
          </a:r>
          <a:endParaRPr lang="zh-TW" sz="19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5158753" y="1610801"/>
        <a:ext cx="1956539" cy="1304359"/>
      </dsp:txXfrm>
    </dsp:sp>
    <dsp:sp modelId="{6893E27D-E55B-4AC2-87E8-9A7923E3FA38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防疫影片：</a:t>
          </a:r>
          <a:endParaRPr lang="zh-TW" altLang="en-US" sz="23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3483799" y="3410996"/>
        <a:ext cx="922321" cy="922321"/>
      </dsp:txXfrm>
    </dsp:sp>
    <dsp:sp modelId="{37E7EFA6-7802-40B6-9D5D-066FD09011DB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9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觀賞防疫影片</a:t>
          </a:r>
          <a:endParaRPr lang="zh-TW" altLang="en-US" sz="19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9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照顧自己，愛護家人！</a:t>
          </a:r>
          <a:endParaRPr lang="zh-TW" altLang="en-US" sz="19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19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60000"/>
                <a:lumOff val="40000"/>
              </a:schemeClr>
            </a:gs>
            <a:gs pos="56000">
              <a:schemeClr val="accent1">
                <a:lumMod val="45000"/>
                <a:lumOff val="55000"/>
              </a:schemeClr>
            </a:gs>
            <a:gs pos="75000">
              <a:schemeClr val="accent5">
                <a:lumMod val="75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文鼎俏黑體P" panose="020B0602010101010101" pitchFamily="34" charset="-120"/>
          <a:ea typeface="文鼎俏黑體P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2">
              <a:lumMod val="60000"/>
              <a:lumOff val="40000"/>
            </a:schemeClr>
          </a:solidFill>
          <a:latin typeface="文鼎俏黑體P" panose="020B0602010101010101" pitchFamily="34" charset="-120"/>
          <a:ea typeface="文鼎俏黑體P" panose="020B0602010101010101" pitchFamily="34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2">
              <a:lumMod val="60000"/>
              <a:lumOff val="40000"/>
            </a:schemeClr>
          </a:solidFill>
          <a:latin typeface="文鼎俏黑體P" panose="020B0602010101010101" pitchFamily="34" charset="-120"/>
          <a:ea typeface="文鼎俏黑體P" panose="020B0602010101010101" pitchFamily="34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hyperlink" Target="https://www.cdc.gov.tw/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2492896"/>
            <a:ext cx="4809725" cy="3536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867678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994914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>
            <a:hlinkClick r:id="rId2"/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645325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1354</TotalTime>
  <Words>122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文鼎俏黑體P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55</cp:revision>
  <dcterms:created xsi:type="dcterms:W3CDTF">2014-02-08T16:25:00Z</dcterms:created>
  <dcterms:modified xsi:type="dcterms:W3CDTF">2021-12-07T07:01:45Z</dcterms:modified>
</cp:coreProperties>
</file>