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5B842B-4360-47A5-8A7E-B3D58E0F40AE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45C3437-1186-4544-96A5-BB5A720D0A1C}">
      <dgm:prSet/>
      <dgm:spPr/>
      <dgm:t>
        <a:bodyPr/>
        <a:lstStyle/>
        <a:p>
          <a:pPr rtl="0"/>
          <a:r>
            <a:rPr lang="zh-TW" b="1" smtClean="0"/>
            <a:t>雙手肥皂清潔，搓洗</a:t>
          </a:r>
          <a:r>
            <a:rPr lang="en-US" b="1" smtClean="0"/>
            <a:t>40~60</a:t>
          </a:r>
          <a:r>
            <a:rPr lang="zh-TW" b="1" smtClean="0"/>
            <a:t>秒</a:t>
          </a:r>
          <a:endParaRPr lang="zh-TW"/>
        </a:p>
      </dgm:t>
    </dgm:pt>
    <dgm:pt modelId="{633763E6-8C73-4ACF-982A-4BE55A623582}" type="parTrans" cxnId="{F3114E64-69ED-4BAD-9A5F-D91911A5CEC6}">
      <dgm:prSet/>
      <dgm:spPr/>
      <dgm:t>
        <a:bodyPr/>
        <a:lstStyle/>
        <a:p>
          <a:endParaRPr lang="zh-TW" altLang="en-US"/>
        </a:p>
      </dgm:t>
    </dgm:pt>
    <dgm:pt modelId="{684200D8-E6A1-4C0F-8910-9BAE42824D82}" type="sibTrans" cxnId="{F3114E64-69ED-4BAD-9A5F-D91911A5CEC6}">
      <dgm:prSet/>
      <dgm:spPr/>
      <dgm:t>
        <a:bodyPr/>
        <a:lstStyle/>
        <a:p>
          <a:endParaRPr lang="zh-TW" altLang="en-US"/>
        </a:p>
      </dgm:t>
    </dgm:pt>
    <dgm:pt modelId="{D2967B9A-8CC2-476A-8FA3-B66E86ADB0DB}">
      <dgm:prSet/>
      <dgm:spPr/>
      <dgm:t>
        <a:bodyPr/>
        <a:lstStyle/>
        <a:p>
          <a:pPr rtl="0"/>
          <a:r>
            <a:rPr lang="zh-TW" b="1" smtClean="0"/>
            <a:t>口罩要遮住口鼻、蓋住下巴  </a:t>
          </a:r>
          <a:endParaRPr lang="zh-TW"/>
        </a:p>
      </dgm:t>
    </dgm:pt>
    <dgm:pt modelId="{5341F835-B6E2-44E0-AC7B-3F6B4C182870}" type="parTrans" cxnId="{F3A4FE84-9C34-4E39-B92D-72928B32DEC4}">
      <dgm:prSet/>
      <dgm:spPr/>
      <dgm:t>
        <a:bodyPr/>
        <a:lstStyle/>
        <a:p>
          <a:endParaRPr lang="zh-TW" altLang="en-US"/>
        </a:p>
      </dgm:t>
    </dgm:pt>
    <dgm:pt modelId="{AC147EF9-4869-4144-A5FD-6C9C37FC7D85}" type="sibTrans" cxnId="{F3A4FE84-9C34-4E39-B92D-72928B32DEC4}">
      <dgm:prSet/>
      <dgm:spPr/>
      <dgm:t>
        <a:bodyPr/>
        <a:lstStyle/>
        <a:p>
          <a:endParaRPr lang="zh-TW" altLang="en-US"/>
        </a:p>
      </dgm:t>
    </dgm:pt>
    <dgm:pt modelId="{0BA86CE9-F351-4252-ADC5-DAD042DF25A1}">
      <dgm:prSet/>
      <dgm:spPr/>
      <dgm:t>
        <a:bodyPr/>
        <a:lstStyle/>
        <a:p>
          <a:pPr rtl="0"/>
          <a:r>
            <a:rPr lang="zh-TW" b="1" smtClean="0"/>
            <a:t>噴</a:t>
          </a:r>
          <a:r>
            <a:rPr lang="en-US" b="1" smtClean="0"/>
            <a:t>75%</a:t>
          </a:r>
          <a:r>
            <a:rPr lang="zh-TW" b="1" smtClean="0"/>
            <a:t>酒精搓洗雙手</a:t>
          </a:r>
          <a:r>
            <a:rPr lang="en-US" b="1" smtClean="0"/>
            <a:t>20-30</a:t>
          </a:r>
          <a:r>
            <a:rPr lang="zh-TW" b="1" smtClean="0"/>
            <a:t>秒</a:t>
          </a:r>
          <a:endParaRPr lang="zh-TW"/>
        </a:p>
      </dgm:t>
    </dgm:pt>
    <dgm:pt modelId="{DCA40B16-864B-4660-B58C-83F4DC06E4C9}" type="parTrans" cxnId="{E9196D1A-4190-4231-8875-69E7DE3DBC83}">
      <dgm:prSet/>
      <dgm:spPr/>
      <dgm:t>
        <a:bodyPr/>
        <a:lstStyle/>
        <a:p>
          <a:endParaRPr lang="zh-TW" altLang="en-US"/>
        </a:p>
      </dgm:t>
    </dgm:pt>
    <dgm:pt modelId="{6EF96CFF-1DA4-4DD2-B417-24F53DD96652}" type="sibTrans" cxnId="{E9196D1A-4190-4231-8875-69E7DE3DBC83}">
      <dgm:prSet/>
      <dgm:spPr/>
      <dgm:t>
        <a:bodyPr/>
        <a:lstStyle/>
        <a:p>
          <a:endParaRPr lang="zh-TW" altLang="en-US"/>
        </a:p>
      </dgm:t>
    </dgm:pt>
    <dgm:pt modelId="{9451C5EC-155E-49F0-9D3E-13461E11EF9F}">
      <dgm:prSet/>
      <dgm:spPr/>
      <dgm:t>
        <a:bodyPr/>
        <a:lstStyle/>
        <a:p>
          <a:pPr rtl="0"/>
          <a:r>
            <a:rPr lang="zh-TW" b="1" smtClean="0"/>
            <a:t>有發燒、呼吸道症狀速就醫</a:t>
          </a:r>
          <a:endParaRPr lang="zh-TW"/>
        </a:p>
      </dgm:t>
    </dgm:pt>
    <dgm:pt modelId="{A2A971E7-611D-468B-A38F-BD5F5B434FDD}" type="parTrans" cxnId="{53FBC271-0D2D-4974-A96D-D00278E5215C}">
      <dgm:prSet/>
      <dgm:spPr/>
      <dgm:t>
        <a:bodyPr/>
        <a:lstStyle/>
        <a:p>
          <a:endParaRPr lang="zh-TW" altLang="en-US"/>
        </a:p>
      </dgm:t>
    </dgm:pt>
    <dgm:pt modelId="{05169D75-644E-46B3-B54A-528245E8E2EE}" type="sibTrans" cxnId="{53FBC271-0D2D-4974-A96D-D00278E5215C}">
      <dgm:prSet/>
      <dgm:spPr/>
      <dgm:t>
        <a:bodyPr/>
        <a:lstStyle/>
        <a:p>
          <a:endParaRPr lang="zh-TW" altLang="en-US"/>
        </a:p>
      </dgm:t>
    </dgm:pt>
    <dgm:pt modelId="{97605EAE-8913-4F47-ACDD-0F2C40A3455A}" type="pres">
      <dgm:prSet presAssocID="{3E5B842B-4360-47A5-8A7E-B3D58E0F40A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6FF202C-6AC5-48FC-B789-59ECF44AE700}" type="pres">
      <dgm:prSet presAssocID="{3E5B842B-4360-47A5-8A7E-B3D58E0F40AE}" presName="fgShape" presStyleLbl="fgShp" presStyleIdx="0" presStyleCnt="1"/>
      <dgm:spPr/>
    </dgm:pt>
    <dgm:pt modelId="{09D75483-7CED-4C3F-B257-B99449551E1A}" type="pres">
      <dgm:prSet presAssocID="{3E5B842B-4360-47A5-8A7E-B3D58E0F40AE}" presName="linComp" presStyleCnt="0"/>
      <dgm:spPr/>
    </dgm:pt>
    <dgm:pt modelId="{ED4755EE-C66D-4C18-A680-8C196D53DCF7}" type="pres">
      <dgm:prSet presAssocID="{F45C3437-1186-4544-96A5-BB5A720D0A1C}" presName="compNode" presStyleCnt="0"/>
      <dgm:spPr/>
    </dgm:pt>
    <dgm:pt modelId="{A8488648-F797-438F-9EC7-3F0F49A6D97C}" type="pres">
      <dgm:prSet presAssocID="{F45C3437-1186-4544-96A5-BB5A720D0A1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744CB0C-80B2-4D3B-8A14-6CB203124B7D}" type="pres">
      <dgm:prSet presAssocID="{F45C3437-1186-4544-96A5-BB5A720D0A1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9AE977-B792-4588-8EE6-A7F1045A1B4C}" type="pres">
      <dgm:prSet presAssocID="{F45C3437-1186-4544-96A5-BB5A720D0A1C}" presName="invisiNode" presStyleLbl="node1" presStyleIdx="0" presStyleCnt="4"/>
      <dgm:spPr/>
    </dgm:pt>
    <dgm:pt modelId="{6C9692FB-A32B-466A-8A31-0E390271BE8C}" type="pres">
      <dgm:prSet presAssocID="{F45C3437-1186-4544-96A5-BB5A720D0A1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9B2DBF4-5B34-4C71-981D-36D068B66D22}" type="pres">
      <dgm:prSet presAssocID="{684200D8-E6A1-4C0F-8910-9BAE42824D8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9F59D0C-5DA0-4C5E-B107-06110EF3522D}" type="pres">
      <dgm:prSet presAssocID="{D2967B9A-8CC2-476A-8FA3-B66E86ADB0DB}" presName="compNode" presStyleCnt="0"/>
      <dgm:spPr/>
    </dgm:pt>
    <dgm:pt modelId="{482887AD-B092-491F-A241-2454641469A5}" type="pres">
      <dgm:prSet presAssocID="{D2967B9A-8CC2-476A-8FA3-B66E86ADB0D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5F6E040-DDEF-4822-B224-1C1095E2B7AB}" type="pres">
      <dgm:prSet presAssocID="{D2967B9A-8CC2-476A-8FA3-B66E86ADB0D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C3BAB5-247B-4672-9450-85E0C0C93437}" type="pres">
      <dgm:prSet presAssocID="{D2967B9A-8CC2-476A-8FA3-B66E86ADB0DB}" presName="invisiNode" presStyleLbl="node1" presStyleIdx="1" presStyleCnt="4"/>
      <dgm:spPr/>
    </dgm:pt>
    <dgm:pt modelId="{B80D12E9-4DD9-4E5B-9EA9-73AFADEC5481}" type="pres">
      <dgm:prSet presAssocID="{D2967B9A-8CC2-476A-8FA3-B66E86ADB0D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7D1E83B-8B25-485D-B5A7-3AB0269A5939}" type="pres">
      <dgm:prSet presAssocID="{AC147EF9-4869-4144-A5FD-6C9C37FC7D8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4C164C6-167D-4E25-BB98-50D1BD86B5C0}" type="pres">
      <dgm:prSet presAssocID="{0BA86CE9-F351-4252-ADC5-DAD042DF25A1}" presName="compNode" presStyleCnt="0"/>
      <dgm:spPr/>
    </dgm:pt>
    <dgm:pt modelId="{8BB32115-F701-4D58-8428-CA6550C9F488}" type="pres">
      <dgm:prSet presAssocID="{0BA86CE9-F351-4252-ADC5-DAD042DF25A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431762B-FB8C-4CE5-8718-55F096D1E61D}" type="pres">
      <dgm:prSet presAssocID="{0BA86CE9-F351-4252-ADC5-DAD042DF25A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C955F0-8440-42CB-8388-481D15266207}" type="pres">
      <dgm:prSet presAssocID="{0BA86CE9-F351-4252-ADC5-DAD042DF25A1}" presName="invisiNode" presStyleLbl="node1" presStyleIdx="2" presStyleCnt="4"/>
      <dgm:spPr/>
    </dgm:pt>
    <dgm:pt modelId="{66369075-EFBC-4164-A1B4-E31E58637E22}" type="pres">
      <dgm:prSet presAssocID="{0BA86CE9-F351-4252-ADC5-DAD042DF25A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ECF0F23-B260-422B-A5CA-FAEBE7E3903B}" type="pres">
      <dgm:prSet presAssocID="{6EF96CFF-1DA4-4DD2-B417-24F53DD9665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BDA5C73-CD92-493B-B364-160535B85057}" type="pres">
      <dgm:prSet presAssocID="{9451C5EC-155E-49F0-9D3E-13461E11EF9F}" presName="compNode" presStyleCnt="0"/>
      <dgm:spPr/>
    </dgm:pt>
    <dgm:pt modelId="{7A8991F6-E7EA-4AAB-A6B4-7D630BBCB991}" type="pres">
      <dgm:prSet presAssocID="{9451C5EC-155E-49F0-9D3E-13461E11EF9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DEF4D6E-3986-45CD-8EE5-216B0A41F026}" type="pres">
      <dgm:prSet presAssocID="{9451C5EC-155E-49F0-9D3E-13461E11EF9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EF678F-48E5-4E02-BA37-3D96433251AF}" type="pres">
      <dgm:prSet presAssocID="{9451C5EC-155E-49F0-9D3E-13461E11EF9F}" presName="invisiNode" presStyleLbl="node1" presStyleIdx="3" presStyleCnt="4"/>
      <dgm:spPr/>
    </dgm:pt>
    <dgm:pt modelId="{DBA639B4-D65C-4B28-9F56-A8AE452A4745}" type="pres">
      <dgm:prSet presAssocID="{9451C5EC-155E-49F0-9D3E-13461E11EF9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D2A1262-EC20-4428-934E-72C092AF8DCA}" type="presOf" srcId="{0BA86CE9-F351-4252-ADC5-DAD042DF25A1}" destId="{8BB32115-F701-4D58-8428-CA6550C9F488}" srcOrd="0" destOrd="0" presId="urn:microsoft.com/office/officeart/2005/8/layout/hList7"/>
    <dgm:cxn modelId="{F3114E64-69ED-4BAD-9A5F-D91911A5CEC6}" srcId="{3E5B842B-4360-47A5-8A7E-B3D58E0F40AE}" destId="{F45C3437-1186-4544-96A5-BB5A720D0A1C}" srcOrd="0" destOrd="0" parTransId="{633763E6-8C73-4ACF-982A-4BE55A623582}" sibTransId="{684200D8-E6A1-4C0F-8910-9BAE42824D82}"/>
    <dgm:cxn modelId="{6D5F6FCD-5709-44DE-A323-8CA5142ABED6}" type="presOf" srcId="{3E5B842B-4360-47A5-8A7E-B3D58E0F40AE}" destId="{97605EAE-8913-4F47-ACDD-0F2C40A3455A}" srcOrd="0" destOrd="0" presId="urn:microsoft.com/office/officeart/2005/8/layout/hList7"/>
    <dgm:cxn modelId="{281463E9-C7BE-4998-8031-B4E8E1ED50B9}" type="presOf" srcId="{684200D8-E6A1-4C0F-8910-9BAE42824D82}" destId="{39B2DBF4-5B34-4C71-981D-36D068B66D22}" srcOrd="0" destOrd="0" presId="urn:microsoft.com/office/officeart/2005/8/layout/hList7"/>
    <dgm:cxn modelId="{A067A8E1-A335-4FD0-907F-6C1FD54533F3}" type="presOf" srcId="{F45C3437-1186-4544-96A5-BB5A720D0A1C}" destId="{A8488648-F797-438F-9EC7-3F0F49A6D97C}" srcOrd="0" destOrd="0" presId="urn:microsoft.com/office/officeart/2005/8/layout/hList7"/>
    <dgm:cxn modelId="{ABDB4BE0-647A-4E45-9B69-EE465581F9F7}" type="presOf" srcId="{9451C5EC-155E-49F0-9D3E-13461E11EF9F}" destId="{7A8991F6-E7EA-4AAB-A6B4-7D630BBCB991}" srcOrd="0" destOrd="0" presId="urn:microsoft.com/office/officeart/2005/8/layout/hList7"/>
    <dgm:cxn modelId="{F3A4FE84-9C34-4E39-B92D-72928B32DEC4}" srcId="{3E5B842B-4360-47A5-8A7E-B3D58E0F40AE}" destId="{D2967B9A-8CC2-476A-8FA3-B66E86ADB0DB}" srcOrd="1" destOrd="0" parTransId="{5341F835-B6E2-44E0-AC7B-3F6B4C182870}" sibTransId="{AC147EF9-4869-4144-A5FD-6C9C37FC7D85}"/>
    <dgm:cxn modelId="{53FBC271-0D2D-4974-A96D-D00278E5215C}" srcId="{3E5B842B-4360-47A5-8A7E-B3D58E0F40AE}" destId="{9451C5EC-155E-49F0-9D3E-13461E11EF9F}" srcOrd="3" destOrd="0" parTransId="{A2A971E7-611D-468B-A38F-BD5F5B434FDD}" sibTransId="{05169D75-644E-46B3-B54A-528245E8E2EE}"/>
    <dgm:cxn modelId="{E9196D1A-4190-4231-8875-69E7DE3DBC83}" srcId="{3E5B842B-4360-47A5-8A7E-B3D58E0F40AE}" destId="{0BA86CE9-F351-4252-ADC5-DAD042DF25A1}" srcOrd="2" destOrd="0" parTransId="{DCA40B16-864B-4660-B58C-83F4DC06E4C9}" sibTransId="{6EF96CFF-1DA4-4DD2-B417-24F53DD96652}"/>
    <dgm:cxn modelId="{4B6C14BD-23FF-498C-BDEA-DCF988ED308A}" type="presOf" srcId="{0BA86CE9-F351-4252-ADC5-DAD042DF25A1}" destId="{0431762B-FB8C-4CE5-8718-55F096D1E61D}" srcOrd="1" destOrd="0" presId="urn:microsoft.com/office/officeart/2005/8/layout/hList7"/>
    <dgm:cxn modelId="{1CD3C971-0998-42F1-8E75-A905B363DAF3}" type="presOf" srcId="{6EF96CFF-1DA4-4DD2-B417-24F53DD96652}" destId="{BECF0F23-B260-422B-A5CA-FAEBE7E3903B}" srcOrd="0" destOrd="0" presId="urn:microsoft.com/office/officeart/2005/8/layout/hList7"/>
    <dgm:cxn modelId="{F44AF823-7041-4854-9FA4-38D86F7CCC13}" type="presOf" srcId="{9451C5EC-155E-49F0-9D3E-13461E11EF9F}" destId="{9DEF4D6E-3986-45CD-8EE5-216B0A41F026}" srcOrd="1" destOrd="0" presId="urn:microsoft.com/office/officeart/2005/8/layout/hList7"/>
    <dgm:cxn modelId="{F0641CC0-D793-4D6E-9ADB-7F94042F2A8A}" type="presOf" srcId="{AC147EF9-4869-4144-A5FD-6C9C37FC7D85}" destId="{07D1E83B-8B25-485D-B5A7-3AB0269A5939}" srcOrd="0" destOrd="0" presId="urn:microsoft.com/office/officeart/2005/8/layout/hList7"/>
    <dgm:cxn modelId="{D2664142-E29B-4F49-828D-801BC183E2D1}" type="presOf" srcId="{F45C3437-1186-4544-96A5-BB5A720D0A1C}" destId="{3744CB0C-80B2-4D3B-8A14-6CB203124B7D}" srcOrd="1" destOrd="0" presId="urn:microsoft.com/office/officeart/2005/8/layout/hList7"/>
    <dgm:cxn modelId="{702AA2BF-065D-4BC4-90CF-50EB5787CC25}" type="presOf" srcId="{D2967B9A-8CC2-476A-8FA3-B66E86ADB0DB}" destId="{B5F6E040-DDEF-4822-B224-1C1095E2B7AB}" srcOrd="1" destOrd="0" presId="urn:microsoft.com/office/officeart/2005/8/layout/hList7"/>
    <dgm:cxn modelId="{032AC751-C67A-459A-8688-CEE41CE425B1}" type="presOf" srcId="{D2967B9A-8CC2-476A-8FA3-B66E86ADB0DB}" destId="{482887AD-B092-491F-A241-2454641469A5}" srcOrd="0" destOrd="0" presId="urn:microsoft.com/office/officeart/2005/8/layout/hList7"/>
    <dgm:cxn modelId="{D25FC8A3-E7BF-4607-82C8-F0239FE17623}" type="presParOf" srcId="{97605EAE-8913-4F47-ACDD-0F2C40A3455A}" destId="{86FF202C-6AC5-48FC-B789-59ECF44AE700}" srcOrd="0" destOrd="0" presId="urn:microsoft.com/office/officeart/2005/8/layout/hList7"/>
    <dgm:cxn modelId="{92A4812D-5518-462C-B7FA-8E1B69020F2C}" type="presParOf" srcId="{97605EAE-8913-4F47-ACDD-0F2C40A3455A}" destId="{09D75483-7CED-4C3F-B257-B99449551E1A}" srcOrd="1" destOrd="0" presId="urn:microsoft.com/office/officeart/2005/8/layout/hList7"/>
    <dgm:cxn modelId="{7A2B956D-A05B-4963-ABF9-1B673213822E}" type="presParOf" srcId="{09D75483-7CED-4C3F-B257-B99449551E1A}" destId="{ED4755EE-C66D-4C18-A680-8C196D53DCF7}" srcOrd="0" destOrd="0" presId="urn:microsoft.com/office/officeart/2005/8/layout/hList7"/>
    <dgm:cxn modelId="{9BC5839D-6479-4009-BDA5-7813C12799BB}" type="presParOf" srcId="{ED4755EE-C66D-4C18-A680-8C196D53DCF7}" destId="{A8488648-F797-438F-9EC7-3F0F49A6D97C}" srcOrd="0" destOrd="0" presId="urn:microsoft.com/office/officeart/2005/8/layout/hList7"/>
    <dgm:cxn modelId="{95AC0B1F-3DBC-4B1D-B25C-433FE6854516}" type="presParOf" srcId="{ED4755EE-C66D-4C18-A680-8C196D53DCF7}" destId="{3744CB0C-80B2-4D3B-8A14-6CB203124B7D}" srcOrd="1" destOrd="0" presId="urn:microsoft.com/office/officeart/2005/8/layout/hList7"/>
    <dgm:cxn modelId="{A6DE97FC-63C9-4A04-8670-880ED5C04E44}" type="presParOf" srcId="{ED4755EE-C66D-4C18-A680-8C196D53DCF7}" destId="{A69AE977-B792-4588-8EE6-A7F1045A1B4C}" srcOrd="2" destOrd="0" presId="urn:microsoft.com/office/officeart/2005/8/layout/hList7"/>
    <dgm:cxn modelId="{97D9496D-2CFD-4FCA-9E58-121FAB04BAB2}" type="presParOf" srcId="{ED4755EE-C66D-4C18-A680-8C196D53DCF7}" destId="{6C9692FB-A32B-466A-8A31-0E390271BE8C}" srcOrd="3" destOrd="0" presId="urn:microsoft.com/office/officeart/2005/8/layout/hList7"/>
    <dgm:cxn modelId="{2E4099E2-6484-409D-B3C6-05BEB3E5DB18}" type="presParOf" srcId="{09D75483-7CED-4C3F-B257-B99449551E1A}" destId="{39B2DBF4-5B34-4C71-981D-36D068B66D22}" srcOrd="1" destOrd="0" presId="urn:microsoft.com/office/officeart/2005/8/layout/hList7"/>
    <dgm:cxn modelId="{F0E95ADC-EED8-43AF-8977-4D00FEB4E497}" type="presParOf" srcId="{09D75483-7CED-4C3F-B257-B99449551E1A}" destId="{69F59D0C-5DA0-4C5E-B107-06110EF3522D}" srcOrd="2" destOrd="0" presId="urn:microsoft.com/office/officeart/2005/8/layout/hList7"/>
    <dgm:cxn modelId="{F4CC59B6-E63E-4CB0-BB6D-7A032CF1C149}" type="presParOf" srcId="{69F59D0C-5DA0-4C5E-B107-06110EF3522D}" destId="{482887AD-B092-491F-A241-2454641469A5}" srcOrd="0" destOrd="0" presId="urn:microsoft.com/office/officeart/2005/8/layout/hList7"/>
    <dgm:cxn modelId="{3BE5E9F1-968B-4F1A-AB6B-91C6C6E8C354}" type="presParOf" srcId="{69F59D0C-5DA0-4C5E-B107-06110EF3522D}" destId="{B5F6E040-DDEF-4822-B224-1C1095E2B7AB}" srcOrd="1" destOrd="0" presId="urn:microsoft.com/office/officeart/2005/8/layout/hList7"/>
    <dgm:cxn modelId="{ECA9A5B9-8864-4227-BA8F-2AE33AA0692A}" type="presParOf" srcId="{69F59D0C-5DA0-4C5E-B107-06110EF3522D}" destId="{21C3BAB5-247B-4672-9450-85E0C0C93437}" srcOrd="2" destOrd="0" presId="urn:microsoft.com/office/officeart/2005/8/layout/hList7"/>
    <dgm:cxn modelId="{B7B27853-D21D-43B0-875D-B043027B9A34}" type="presParOf" srcId="{69F59D0C-5DA0-4C5E-B107-06110EF3522D}" destId="{B80D12E9-4DD9-4E5B-9EA9-73AFADEC5481}" srcOrd="3" destOrd="0" presId="urn:microsoft.com/office/officeart/2005/8/layout/hList7"/>
    <dgm:cxn modelId="{77C64580-A8C7-45B5-9C17-1A5636905C5C}" type="presParOf" srcId="{09D75483-7CED-4C3F-B257-B99449551E1A}" destId="{07D1E83B-8B25-485D-B5A7-3AB0269A5939}" srcOrd="3" destOrd="0" presId="urn:microsoft.com/office/officeart/2005/8/layout/hList7"/>
    <dgm:cxn modelId="{F863F09D-077F-4940-A187-3EAC49D22D79}" type="presParOf" srcId="{09D75483-7CED-4C3F-B257-B99449551E1A}" destId="{A4C164C6-167D-4E25-BB98-50D1BD86B5C0}" srcOrd="4" destOrd="0" presId="urn:microsoft.com/office/officeart/2005/8/layout/hList7"/>
    <dgm:cxn modelId="{AABAA890-FB16-46D2-8CD0-EFA5480E786E}" type="presParOf" srcId="{A4C164C6-167D-4E25-BB98-50D1BD86B5C0}" destId="{8BB32115-F701-4D58-8428-CA6550C9F488}" srcOrd="0" destOrd="0" presId="urn:microsoft.com/office/officeart/2005/8/layout/hList7"/>
    <dgm:cxn modelId="{1450001B-C057-4180-904B-7B36D6C5C0D2}" type="presParOf" srcId="{A4C164C6-167D-4E25-BB98-50D1BD86B5C0}" destId="{0431762B-FB8C-4CE5-8718-55F096D1E61D}" srcOrd="1" destOrd="0" presId="urn:microsoft.com/office/officeart/2005/8/layout/hList7"/>
    <dgm:cxn modelId="{3F3CEFDB-D717-4C2F-B938-51D733CF72F9}" type="presParOf" srcId="{A4C164C6-167D-4E25-BB98-50D1BD86B5C0}" destId="{35C955F0-8440-42CB-8388-481D15266207}" srcOrd="2" destOrd="0" presId="urn:microsoft.com/office/officeart/2005/8/layout/hList7"/>
    <dgm:cxn modelId="{46237C85-8C6F-4CCD-AF83-E1A1909B4DAC}" type="presParOf" srcId="{A4C164C6-167D-4E25-BB98-50D1BD86B5C0}" destId="{66369075-EFBC-4164-A1B4-E31E58637E22}" srcOrd="3" destOrd="0" presId="urn:microsoft.com/office/officeart/2005/8/layout/hList7"/>
    <dgm:cxn modelId="{9CC87CCC-4F59-4FB4-B35B-050E20AA3154}" type="presParOf" srcId="{09D75483-7CED-4C3F-B257-B99449551E1A}" destId="{BECF0F23-B260-422B-A5CA-FAEBE7E3903B}" srcOrd="5" destOrd="0" presId="urn:microsoft.com/office/officeart/2005/8/layout/hList7"/>
    <dgm:cxn modelId="{39D99C1B-EBA0-4E04-BAA7-38DF8BDF82E9}" type="presParOf" srcId="{09D75483-7CED-4C3F-B257-B99449551E1A}" destId="{2BDA5C73-CD92-493B-B364-160535B85057}" srcOrd="6" destOrd="0" presId="urn:microsoft.com/office/officeart/2005/8/layout/hList7"/>
    <dgm:cxn modelId="{9CD32003-484A-46AF-824E-596CB6EC91FA}" type="presParOf" srcId="{2BDA5C73-CD92-493B-B364-160535B85057}" destId="{7A8991F6-E7EA-4AAB-A6B4-7D630BBCB991}" srcOrd="0" destOrd="0" presId="urn:microsoft.com/office/officeart/2005/8/layout/hList7"/>
    <dgm:cxn modelId="{97515EA0-ACAD-4CE4-84B8-1C429C164786}" type="presParOf" srcId="{2BDA5C73-CD92-493B-B364-160535B85057}" destId="{9DEF4D6E-3986-45CD-8EE5-216B0A41F026}" srcOrd="1" destOrd="0" presId="urn:microsoft.com/office/officeart/2005/8/layout/hList7"/>
    <dgm:cxn modelId="{FE974B96-27CC-410C-B5FD-FD7A3EA41676}" type="presParOf" srcId="{2BDA5C73-CD92-493B-B364-160535B85057}" destId="{0CEF678F-48E5-4E02-BA37-3D96433251AF}" srcOrd="2" destOrd="0" presId="urn:microsoft.com/office/officeart/2005/8/layout/hList7"/>
    <dgm:cxn modelId="{AF84F18E-24A0-47E0-8143-68671F4567B2}" type="presParOf" srcId="{2BDA5C73-CD92-493B-B364-160535B85057}" destId="{DBA639B4-D65C-4B28-9F56-A8AE452A474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F6DE76-FBBA-4774-B5E9-FCEDAFF9E5BF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4A150306-623C-4DE8-9C66-EA18CF7DA7C8}">
      <dgm:prSet/>
      <dgm:spPr/>
      <dgm:t>
        <a:bodyPr/>
        <a:lstStyle/>
        <a:p>
          <a:pPr rtl="0"/>
          <a:r>
            <a:rPr lang="zh-TW" b="1" dirty="0" smtClean="0"/>
            <a:t>室外至少</a:t>
          </a:r>
          <a:r>
            <a:rPr lang="en-US" b="1" dirty="0" smtClean="0"/>
            <a:t>1</a:t>
          </a:r>
          <a:r>
            <a:rPr lang="zh-TW" b="1" dirty="0" smtClean="0"/>
            <a:t>公尺</a:t>
          </a:r>
          <a:endParaRPr lang="zh-TW" dirty="0"/>
        </a:p>
      </dgm:t>
    </dgm:pt>
    <dgm:pt modelId="{11709AA0-E1C6-418F-A1A1-DAE4B5C4EA48}" type="parTrans" cxnId="{0A62AF8C-394D-4E7A-B778-695B43E4B5A3}">
      <dgm:prSet/>
      <dgm:spPr/>
      <dgm:t>
        <a:bodyPr/>
        <a:lstStyle/>
        <a:p>
          <a:endParaRPr lang="zh-TW" altLang="en-US"/>
        </a:p>
      </dgm:t>
    </dgm:pt>
    <dgm:pt modelId="{533FBD13-18A2-4122-AE3D-32A1BD9BA619}" type="sibTrans" cxnId="{0A62AF8C-394D-4E7A-B778-695B43E4B5A3}">
      <dgm:prSet/>
      <dgm:spPr/>
      <dgm:t>
        <a:bodyPr/>
        <a:lstStyle/>
        <a:p>
          <a:endParaRPr lang="zh-TW" altLang="en-US"/>
        </a:p>
      </dgm:t>
    </dgm:pt>
    <dgm:pt modelId="{DB0D0C6A-DEFC-43D2-8FAE-D0EC4E28582D}">
      <dgm:prSet/>
      <dgm:spPr/>
      <dgm:t>
        <a:bodyPr/>
        <a:lstStyle/>
        <a:p>
          <a:pPr rtl="0"/>
          <a:r>
            <a:rPr lang="zh-TW" b="1" smtClean="0"/>
            <a:t>大約</a:t>
          </a:r>
          <a:r>
            <a:rPr lang="en-US" b="1" smtClean="0"/>
            <a:t>3</a:t>
          </a:r>
          <a:r>
            <a:rPr lang="zh-TW" b="1" smtClean="0"/>
            <a:t>個步伐</a:t>
          </a:r>
          <a:endParaRPr lang="zh-TW"/>
        </a:p>
      </dgm:t>
    </dgm:pt>
    <dgm:pt modelId="{E7E5946E-3600-4EDC-A356-B0D682897ED8}" type="parTrans" cxnId="{0BE672CB-CB2F-4F6C-93EC-CA6F20073AD7}">
      <dgm:prSet/>
      <dgm:spPr/>
      <dgm:t>
        <a:bodyPr/>
        <a:lstStyle/>
        <a:p>
          <a:endParaRPr lang="zh-TW" altLang="en-US"/>
        </a:p>
      </dgm:t>
    </dgm:pt>
    <dgm:pt modelId="{CB6BBC0F-65B3-435E-BC1E-6DEAFAE34542}" type="sibTrans" cxnId="{0BE672CB-CB2F-4F6C-93EC-CA6F20073AD7}">
      <dgm:prSet/>
      <dgm:spPr/>
      <dgm:t>
        <a:bodyPr/>
        <a:lstStyle/>
        <a:p>
          <a:endParaRPr lang="zh-TW" altLang="en-US"/>
        </a:p>
      </dgm:t>
    </dgm:pt>
    <dgm:pt modelId="{894AAB31-3068-4783-BE7E-97A73B22BB7E}">
      <dgm:prSet/>
      <dgm:spPr/>
      <dgm:t>
        <a:bodyPr/>
        <a:lstStyle/>
        <a:p>
          <a:pPr rtl="0"/>
          <a:r>
            <a:rPr lang="zh-TW" b="1" smtClean="0"/>
            <a:t>室內至少</a:t>
          </a:r>
          <a:r>
            <a:rPr lang="en-US" b="1" smtClean="0"/>
            <a:t>1.5</a:t>
          </a:r>
          <a:r>
            <a:rPr lang="zh-TW" b="1" smtClean="0"/>
            <a:t>公尺</a:t>
          </a:r>
          <a:endParaRPr lang="zh-TW"/>
        </a:p>
      </dgm:t>
    </dgm:pt>
    <dgm:pt modelId="{B3D62990-06A2-4C6B-9A47-4502610790F9}" type="parTrans" cxnId="{FB12D085-5DF9-4B03-9CD5-05515AEBEBF4}">
      <dgm:prSet/>
      <dgm:spPr/>
      <dgm:t>
        <a:bodyPr/>
        <a:lstStyle/>
        <a:p>
          <a:endParaRPr lang="zh-TW" altLang="en-US"/>
        </a:p>
      </dgm:t>
    </dgm:pt>
    <dgm:pt modelId="{78FA1BA9-5CCC-4F2F-9689-E47A9ADDB059}" type="sibTrans" cxnId="{FB12D085-5DF9-4B03-9CD5-05515AEBEBF4}">
      <dgm:prSet/>
      <dgm:spPr/>
      <dgm:t>
        <a:bodyPr/>
        <a:lstStyle/>
        <a:p>
          <a:endParaRPr lang="zh-TW" altLang="en-US"/>
        </a:p>
      </dgm:t>
    </dgm:pt>
    <dgm:pt modelId="{942022B0-6689-4B5F-B218-BFAC7EC1291A}">
      <dgm:prSet/>
      <dgm:spPr/>
      <dgm:t>
        <a:bodyPr/>
        <a:lstStyle/>
        <a:p>
          <a:pPr rtl="0"/>
          <a:r>
            <a:rPr lang="zh-TW" b="1" smtClean="0"/>
            <a:t>大約手臂的兩倍長</a:t>
          </a:r>
          <a:endParaRPr lang="zh-TW"/>
        </a:p>
      </dgm:t>
    </dgm:pt>
    <dgm:pt modelId="{75499F8E-C3F3-448C-BFF0-65F7B5AAACA9}" type="parTrans" cxnId="{7444ADC9-926E-42B9-8569-24CFE1E351AA}">
      <dgm:prSet/>
      <dgm:spPr/>
      <dgm:t>
        <a:bodyPr/>
        <a:lstStyle/>
        <a:p>
          <a:endParaRPr lang="zh-TW" altLang="en-US"/>
        </a:p>
      </dgm:t>
    </dgm:pt>
    <dgm:pt modelId="{6DFE67C1-601F-46C8-9EA5-E6EB0D96C705}" type="sibTrans" cxnId="{7444ADC9-926E-42B9-8569-24CFE1E351AA}">
      <dgm:prSet/>
      <dgm:spPr/>
      <dgm:t>
        <a:bodyPr/>
        <a:lstStyle/>
        <a:p>
          <a:endParaRPr lang="zh-TW" altLang="en-US"/>
        </a:p>
      </dgm:t>
    </dgm:pt>
    <dgm:pt modelId="{7935F7AC-A01D-45BA-8B6F-EFFD05EA3A5D}" type="pres">
      <dgm:prSet presAssocID="{25F6DE76-FBBA-4774-B5E9-FCEDAFF9E5B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1AA22B9A-6437-4C9D-8BB5-B7A69B1E59DF}" type="pres">
      <dgm:prSet presAssocID="{4A150306-623C-4DE8-9C66-EA18CF7DA7C8}" presName="composite" presStyleCnt="0"/>
      <dgm:spPr/>
    </dgm:pt>
    <dgm:pt modelId="{398F7B0A-8E33-4C83-AD30-44240A0225FA}" type="pres">
      <dgm:prSet presAssocID="{4A150306-623C-4DE8-9C66-EA18CF7DA7C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0A4998-4ED2-45BB-A801-AA9586A5582F}" type="pres">
      <dgm:prSet presAssocID="{4A150306-623C-4DE8-9C66-EA18CF7DA7C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D146153-E033-4637-BC4C-63C85671F6CE}" type="pres">
      <dgm:prSet presAssocID="{4A150306-623C-4DE8-9C66-EA18CF7DA7C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184460-1AD3-465C-8332-E7AA19DC5CF5}" type="pres">
      <dgm:prSet presAssocID="{533FBD13-18A2-4122-AE3D-32A1BD9BA619}" presName="sibTrans" presStyleCnt="0"/>
      <dgm:spPr/>
    </dgm:pt>
    <dgm:pt modelId="{73EDD2AD-57B1-470A-AD84-CEB7D4CD5AA4}" type="pres">
      <dgm:prSet presAssocID="{894AAB31-3068-4783-BE7E-97A73B22BB7E}" presName="composite" presStyleCnt="0"/>
      <dgm:spPr/>
    </dgm:pt>
    <dgm:pt modelId="{F8D0067A-E10E-4332-B59F-E7524C704920}" type="pres">
      <dgm:prSet presAssocID="{894AAB31-3068-4783-BE7E-97A73B22BB7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C4FEBD-3431-43C6-BA69-BC540BC26679}" type="pres">
      <dgm:prSet presAssocID="{894AAB31-3068-4783-BE7E-97A73B22BB7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2FDE7A1-8AD4-41DC-B6CD-E8E0F4D591A6}" type="pres">
      <dgm:prSet presAssocID="{894AAB31-3068-4783-BE7E-97A73B22BB7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C2899C2-4C59-41FC-96D1-EA25B68681F6}" type="presOf" srcId="{894AAB31-3068-4783-BE7E-97A73B22BB7E}" destId="{F8D0067A-E10E-4332-B59F-E7524C704920}" srcOrd="0" destOrd="0" presId="urn:microsoft.com/office/officeart/2008/layout/TitledPictureBlocks"/>
    <dgm:cxn modelId="{4DBC522A-CA80-42B7-816E-05115E823749}" type="presOf" srcId="{942022B0-6689-4B5F-B218-BFAC7EC1291A}" destId="{22FDE7A1-8AD4-41DC-B6CD-E8E0F4D591A6}" srcOrd="0" destOrd="0" presId="urn:microsoft.com/office/officeart/2008/layout/TitledPictureBlocks"/>
    <dgm:cxn modelId="{0A62AF8C-394D-4E7A-B778-695B43E4B5A3}" srcId="{25F6DE76-FBBA-4774-B5E9-FCEDAFF9E5BF}" destId="{4A150306-623C-4DE8-9C66-EA18CF7DA7C8}" srcOrd="0" destOrd="0" parTransId="{11709AA0-E1C6-418F-A1A1-DAE4B5C4EA48}" sibTransId="{533FBD13-18A2-4122-AE3D-32A1BD9BA619}"/>
    <dgm:cxn modelId="{7444ADC9-926E-42B9-8569-24CFE1E351AA}" srcId="{894AAB31-3068-4783-BE7E-97A73B22BB7E}" destId="{942022B0-6689-4B5F-B218-BFAC7EC1291A}" srcOrd="0" destOrd="0" parTransId="{75499F8E-C3F3-448C-BFF0-65F7B5AAACA9}" sibTransId="{6DFE67C1-601F-46C8-9EA5-E6EB0D96C705}"/>
    <dgm:cxn modelId="{FB12D085-5DF9-4B03-9CD5-05515AEBEBF4}" srcId="{25F6DE76-FBBA-4774-B5E9-FCEDAFF9E5BF}" destId="{894AAB31-3068-4783-BE7E-97A73B22BB7E}" srcOrd="1" destOrd="0" parTransId="{B3D62990-06A2-4C6B-9A47-4502610790F9}" sibTransId="{78FA1BA9-5CCC-4F2F-9689-E47A9ADDB059}"/>
    <dgm:cxn modelId="{0BE672CB-CB2F-4F6C-93EC-CA6F20073AD7}" srcId="{4A150306-623C-4DE8-9C66-EA18CF7DA7C8}" destId="{DB0D0C6A-DEFC-43D2-8FAE-D0EC4E28582D}" srcOrd="0" destOrd="0" parTransId="{E7E5946E-3600-4EDC-A356-B0D682897ED8}" sibTransId="{CB6BBC0F-65B3-435E-BC1E-6DEAFAE34542}"/>
    <dgm:cxn modelId="{1C6AC6BA-66E5-416A-9AAF-E9F4F9E8B4AD}" type="presOf" srcId="{25F6DE76-FBBA-4774-B5E9-FCEDAFF9E5BF}" destId="{7935F7AC-A01D-45BA-8B6F-EFFD05EA3A5D}" srcOrd="0" destOrd="0" presId="urn:microsoft.com/office/officeart/2008/layout/TitledPictureBlocks"/>
    <dgm:cxn modelId="{D8512B94-1C3D-442B-8BBC-266AE97DA14B}" type="presOf" srcId="{4A150306-623C-4DE8-9C66-EA18CF7DA7C8}" destId="{398F7B0A-8E33-4C83-AD30-44240A0225FA}" srcOrd="0" destOrd="0" presId="urn:microsoft.com/office/officeart/2008/layout/TitledPictureBlocks"/>
    <dgm:cxn modelId="{EE24F6B3-905E-429E-ADC4-BA3EED949CD3}" type="presOf" srcId="{DB0D0C6A-DEFC-43D2-8FAE-D0EC4E28582D}" destId="{DD146153-E033-4637-BC4C-63C85671F6CE}" srcOrd="0" destOrd="0" presId="urn:microsoft.com/office/officeart/2008/layout/TitledPictureBlocks"/>
    <dgm:cxn modelId="{79C90F2B-5474-4864-BD0A-72040664089B}" type="presParOf" srcId="{7935F7AC-A01D-45BA-8B6F-EFFD05EA3A5D}" destId="{1AA22B9A-6437-4C9D-8BB5-B7A69B1E59DF}" srcOrd="0" destOrd="0" presId="urn:microsoft.com/office/officeart/2008/layout/TitledPictureBlocks"/>
    <dgm:cxn modelId="{E728A352-1DCA-4F57-ADF3-AA17F3C5892B}" type="presParOf" srcId="{1AA22B9A-6437-4C9D-8BB5-B7A69B1E59DF}" destId="{398F7B0A-8E33-4C83-AD30-44240A0225FA}" srcOrd="0" destOrd="0" presId="urn:microsoft.com/office/officeart/2008/layout/TitledPictureBlocks"/>
    <dgm:cxn modelId="{D39114E9-8C7F-4248-9028-6F60D4540F19}" type="presParOf" srcId="{1AA22B9A-6437-4C9D-8BB5-B7A69B1E59DF}" destId="{BE0A4998-4ED2-45BB-A801-AA9586A5582F}" srcOrd="1" destOrd="0" presId="urn:microsoft.com/office/officeart/2008/layout/TitledPictureBlocks"/>
    <dgm:cxn modelId="{C1CD2FC1-EF56-4040-BDC9-E85F9D968B2D}" type="presParOf" srcId="{1AA22B9A-6437-4C9D-8BB5-B7A69B1E59DF}" destId="{DD146153-E033-4637-BC4C-63C85671F6CE}" srcOrd="2" destOrd="0" presId="urn:microsoft.com/office/officeart/2008/layout/TitledPictureBlocks"/>
    <dgm:cxn modelId="{00F2D2B7-3653-46A2-A0B0-A9DC6DBE72DC}" type="presParOf" srcId="{7935F7AC-A01D-45BA-8B6F-EFFD05EA3A5D}" destId="{39184460-1AD3-465C-8332-E7AA19DC5CF5}" srcOrd="1" destOrd="0" presId="urn:microsoft.com/office/officeart/2008/layout/TitledPictureBlocks"/>
    <dgm:cxn modelId="{8E5B184F-4B26-4B67-98E3-2AE738566B5A}" type="presParOf" srcId="{7935F7AC-A01D-45BA-8B6F-EFFD05EA3A5D}" destId="{73EDD2AD-57B1-470A-AD84-CEB7D4CD5AA4}" srcOrd="2" destOrd="0" presId="urn:microsoft.com/office/officeart/2008/layout/TitledPictureBlocks"/>
    <dgm:cxn modelId="{10D00CB1-A4B6-421C-8E86-B95BD93D41C8}" type="presParOf" srcId="{73EDD2AD-57B1-470A-AD84-CEB7D4CD5AA4}" destId="{F8D0067A-E10E-4332-B59F-E7524C704920}" srcOrd="0" destOrd="0" presId="urn:microsoft.com/office/officeart/2008/layout/TitledPictureBlocks"/>
    <dgm:cxn modelId="{30A75A72-D721-46FE-9A53-E66BF69314CA}" type="presParOf" srcId="{73EDD2AD-57B1-470A-AD84-CEB7D4CD5AA4}" destId="{7FC4FEBD-3431-43C6-BA69-BC540BC26679}" srcOrd="1" destOrd="0" presId="urn:microsoft.com/office/officeart/2008/layout/TitledPictureBlocks"/>
    <dgm:cxn modelId="{2EC9F256-A31C-4AE6-85CC-BF9F1E6C18E5}" type="presParOf" srcId="{73EDD2AD-57B1-470A-AD84-CEB7D4CD5AA4}" destId="{22FDE7A1-8AD4-41DC-B6CD-E8E0F4D591A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3C8213-D49E-4A1D-BF39-24D13AFEC8AB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119847C-ABDB-47C9-904E-642A98EC51C1}">
      <dgm:prSet/>
      <dgm:spPr/>
      <dgm:t>
        <a:bodyPr/>
        <a:lstStyle/>
        <a:p>
          <a:pPr rtl="0"/>
          <a:r>
            <a:rPr lang="zh-TW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衛福部疾管署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4DA16FB-DE36-454C-8EE2-E7A8F1607596}" type="parTrans" cxnId="{AB5F5F22-4685-4077-9B20-8DCD949C8445}">
      <dgm:prSet/>
      <dgm:spPr/>
      <dgm:t>
        <a:bodyPr/>
        <a:lstStyle/>
        <a:p>
          <a:endParaRPr lang="zh-TW" altLang="en-US"/>
        </a:p>
      </dgm:t>
    </dgm:pt>
    <dgm:pt modelId="{C43EE778-50C0-4D88-957F-5BD68B5AA8A8}" type="sibTrans" cxnId="{AB5F5F22-4685-4077-9B20-8DCD949C8445}">
      <dgm:prSet/>
      <dgm:spPr/>
      <dgm:t>
        <a:bodyPr/>
        <a:lstStyle/>
        <a:p>
          <a:endParaRPr lang="zh-TW" altLang="en-US"/>
        </a:p>
      </dgm:t>
    </dgm:pt>
    <dgm:pt modelId="{A4CD2AF2-BB02-4DFD-A7C2-20F3747764F6}">
      <dgm:prSet/>
      <dgm:spPr/>
      <dgm:t>
        <a:bodyPr/>
        <a:lstStyle/>
        <a:p>
          <a:pPr rtl="0"/>
          <a:r>
            <a:rPr lang="zh-TW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掌握最新疫情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B3D4EC5F-F6F0-4D70-ADDF-B01B3E1ABD63}" type="parTrans" cxnId="{DE1F099E-36AA-4D69-AD3E-9FE9B3526E9A}">
      <dgm:prSet/>
      <dgm:spPr/>
      <dgm:t>
        <a:bodyPr/>
        <a:lstStyle/>
        <a:p>
          <a:endParaRPr lang="zh-TW" altLang="en-US"/>
        </a:p>
      </dgm:t>
    </dgm:pt>
    <dgm:pt modelId="{C5A150D9-E5D3-4500-98C4-EEC88F5906E9}" type="sibTrans" cxnId="{DE1F099E-36AA-4D69-AD3E-9FE9B3526E9A}">
      <dgm:prSet/>
      <dgm:spPr/>
      <dgm:t>
        <a:bodyPr/>
        <a:lstStyle/>
        <a:p>
          <a:endParaRPr lang="zh-TW" altLang="en-US"/>
        </a:p>
      </dgm:t>
    </dgm:pt>
    <dgm:pt modelId="{E791CE71-A1BE-4DAE-9B9B-2F9F1F115229}">
      <dgm:prSet/>
      <dgm:spPr/>
      <dgm:t>
        <a:bodyPr/>
        <a:lstStyle/>
        <a:p>
          <a:pPr rtl="0"/>
          <a:r>
            <a:rPr lang="zh-TW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了解防疫議題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B6B3E74A-6847-4421-8B0A-6D754BA26FFA}" type="parTrans" cxnId="{C79C16AB-1057-4C0B-9607-973897468C41}">
      <dgm:prSet/>
      <dgm:spPr/>
      <dgm:t>
        <a:bodyPr/>
        <a:lstStyle/>
        <a:p>
          <a:endParaRPr lang="zh-TW" altLang="en-US"/>
        </a:p>
      </dgm:t>
    </dgm:pt>
    <dgm:pt modelId="{787C0F51-30A6-48A1-91C5-52C54B0721B2}" type="sibTrans" cxnId="{C79C16AB-1057-4C0B-9607-973897468C41}">
      <dgm:prSet/>
      <dgm:spPr/>
      <dgm:t>
        <a:bodyPr/>
        <a:lstStyle/>
        <a:p>
          <a:endParaRPr lang="zh-TW" altLang="en-US"/>
        </a:p>
      </dgm:t>
    </dgm:pt>
    <dgm:pt modelId="{787885B2-A67C-49CB-967B-3F7B0DD85E57}">
      <dgm:prSet/>
      <dgm:spPr/>
      <dgm:t>
        <a:bodyPr/>
        <a:lstStyle/>
        <a:p>
          <a:pPr rtl="0"/>
          <a:r>
            <a:rPr lang="zh-TW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防疫小測驗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1D47B745-CF94-43CD-9B89-45593FDF7F61}" type="parTrans" cxnId="{83290573-BD55-48BF-B7A3-6096FD228001}">
      <dgm:prSet/>
      <dgm:spPr/>
      <dgm:t>
        <a:bodyPr/>
        <a:lstStyle/>
        <a:p>
          <a:endParaRPr lang="zh-TW" altLang="en-US"/>
        </a:p>
      </dgm:t>
    </dgm:pt>
    <dgm:pt modelId="{4A7F15BA-FF38-4802-ACAE-E7322174FE39}" type="sibTrans" cxnId="{83290573-BD55-48BF-B7A3-6096FD228001}">
      <dgm:prSet/>
      <dgm:spPr/>
      <dgm:t>
        <a:bodyPr/>
        <a:lstStyle/>
        <a:p>
          <a:endParaRPr lang="zh-TW" altLang="en-US"/>
        </a:p>
      </dgm:t>
    </dgm:pt>
    <dgm:pt modelId="{90EE181A-640E-4DDA-B505-611C0C054EBE}">
      <dgm:prSet/>
      <dgm:spPr/>
      <dgm:t>
        <a:bodyPr/>
        <a:lstStyle/>
        <a:p>
          <a:pPr rtl="0"/>
          <a:r>
            <a:rPr lang="zh-TW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你的防疫觀念正確嗎？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8B13EB6D-03E6-4027-AE0F-D6275CF12C79}" type="parTrans" cxnId="{B75B2936-FFCC-43A7-88B2-F06B48F15562}">
      <dgm:prSet/>
      <dgm:spPr/>
      <dgm:t>
        <a:bodyPr/>
        <a:lstStyle/>
        <a:p>
          <a:endParaRPr lang="zh-TW" altLang="en-US"/>
        </a:p>
      </dgm:t>
    </dgm:pt>
    <dgm:pt modelId="{A7E1C580-7C98-4071-9D6F-CB0B79C3FBD0}" type="sibTrans" cxnId="{B75B2936-FFCC-43A7-88B2-F06B48F15562}">
      <dgm:prSet/>
      <dgm:spPr/>
      <dgm:t>
        <a:bodyPr/>
        <a:lstStyle/>
        <a:p>
          <a:endParaRPr lang="zh-TW" altLang="en-US"/>
        </a:p>
      </dgm:t>
    </dgm:pt>
    <dgm:pt modelId="{61FF7063-3BD7-4DC4-866A-BE0BB2F83E7C}">
      <dgm:prSet/>
      <dgm:spPr/>
      <dgm:t>
        <a:bodyPr/>
        <a:lstStyle/>
        <a:p>
          <a:pPr rtl="0"/>
          <a:r>
            <a:rPr lang="zh-TW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擊敗新冠病毒，健康久久！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28F30EB9-5405-4035-A9FF-9BDF1AAB595F}" type="parTrans" cxnId="{CBDF5F53-F893-4913-B360-83744785A89D}">
      <dgm:prSet/>
      <dgm:spPr/>
      <dgm:t>
        <a:bodyPr/>
        <a:lstStyle/>
        <a:p>
          <a:endParaRPr lang="zh-TW" altLang="en-US"/>
        </a:p>
      </dgm:t>
    </dgm:pt>
    <dgm:pt modelId="{D4053349-5DEA-4CE0-8DB7-694071B71947}" type="sibTrans" cxnId="{CBDF5F53-F893-4913-B360-83744785A89D}">
      <dgm:prSet/>
      <dgm:spPr/>
      <dgm:t>
        <a:bodyPr/>
        <a:lstStyle/>
        <a:p>
          <a:endParaRPr lang="zh-TW" altLang="en-US"/>
        </a:p>
      </dgm:t>
    </dgm:pt>
    <dgm:pt modelId="{B312ABE4-108A-49DB-AC2E-A4BC62C49834}">
      <dgm:prSet/>
      <dgm:spPr/>
      <dgm:t>
        <a:bodyPr/>
        <a:lstStyle/>
        <a:p>
          <a:r>
            <a:rPr lang="zh-TW" altLang="en-US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防疫影片</a:t>
          </a:r>
          <a:endParaRPr lang="zh-TW" altLang="en-US" b="1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794DD21D-7A07-4EC8-A3D3-18F72E2EFEC1}" type="parTrans" cxnId="{4F3D52B8-0690-435B-8030-1A7D955FE6FB}">
      <dgm:prSet/>
      <dgm:spPr/>
      <dgm:t>
        <a:bodyPr/>
        <a:lstStyle/>
        <a:p>
          <a:endParaRPr lang="zh-TW" altLang="en-US"/>
        </a:p>
      </dgm:t>
    </dgm:pt>
    <dgm:pt modelId="{4B712AE5-75A3-49A2-83A1-EFEC839C8B10}" type="sibTrans" cxnId="{4F3D52B8-0690-435B-8030-1A7D955FE6FB}">
      <dgm:prSet/>
      <dgm:spPr/>
      <dgm:t>
        <a:bodyPr/>
        <a:lstStyle/>
        <a:p>
          <a:endParaRPr lang="zh-TW" altLang="en-US"/>
        </a:p>
      </dgm:t>
    </dgm:pt>
    <dgm:pt modelId="{6F214535-CF61-489A-8AA7-DC095CC89F69}">
      <dgm:prSet/>
      <dgm:spPr/>
      <dgm:t>
        <a:bodyPr/>
        <a:lstStyle/>
        <a:p>
          <a:endParaRPr lang="zh-TW" altLang="en-US" dirty="0"/>
        </a:p>
      </dgm:t>
    </dgm:pt>
    <dgm:pt modelId="{7F1B909F-99C4-4741-935D-FBCD7DEE2360}" type="parTrans" cxnId="{AE28A1AB-BF44-44C5-9F6D-96F1908A6931}">
      <dgm:prSet/>
      <dgm:spPr/>
      <dgm:t>
        <a:bodyPr/>
        <a:lstStyle/>
        <a:p>
          <a:endParaRPr lang="zh-TW" altLang="en-US"/>
        </a:p>
      </dgm:t>
    </dgm:pt>
    <dgm:pt modelId="{EFBD3B90-4355-4FFA-80A0-9D1F8D9EC447}" type="sibTrans" cxnId="{AE28A1AB-BF44-44C5-9F6D-96F1908A6931}">
      <dgm:prSet/>
      <dgm:spPr/>
      <dgm:t>
        <a:bodyPr/>
        <a:lstStyle/>
        <a:p>
          <a:endParaRPr lang="zh-TW" altLang="en-US"/>
        </a:p>
      </dgm:t>
    </dgm:pt>
    <dgm:pt modelId="{62FEC470-D348-4B76-8304-27792BF7F056}">
      <dgm:prSet/>
      <dgm:spPr/>
      <dgm:t>
        <a:bodyPr/>
        <a:lstStyle/>
        <a:p>
          <a:r>
            <a:rPr lang="zh-TW" altLang="en-US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觀賞防疫影片</a:t>
          </a:r>
          <a:endParaRPr lang="zh-TW" altLang="en-US" b="1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0CA6F9D3-7433-4B13-BA4C-95DD9B431035}" type="parTrans" cxnId="{9DD46CF2-47EB-472A-89D5-CAD201C8D0FD}">
      <dgm:prSet/>
      <dgm:spPr/>
      <dgm:t>
        <a:bodyPr/>
        <a:lstStyle/>
        <a:p>
          <a:endParaRPr lang="zh-TW" altLang="en-US"/>
        </a:p>
      </dgm:t>
    </dgm:pt>
    <dgm:pt modelId="{F88B7323-BA53-4E8A-A7CF-08579C54820D}" type="sibTrans" cxnId="{9DD46CF2-47EB-472A-89D5-CAD201C8D0FD}">
      <dgm:prSet/>
      <dgm:spPr/>
      <dgm:t>
        <a:bodyPr/>
        <a:lstStyle/>
        <a:p>
          <a:endParaRPr lang="zh-TW" altLang="en-US"/>
        </a:p>
      </dgm:t>
    </dgm:pt>
    <dgm:pt modelId="{1B5290F0-AA89-4EBA-BC9B-EA056F5AD0DF}">
      <dgm:prSet/>
      <dgm:spPr/>
      <dgm:t>
        <a:bodyPr/>
        <a:lstStyle/>
        <a:p>
          <a:r>
            <a:rPr lang="zh-TW" altLang="en-US" b="1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照顧自己，愛護家人！</a:t>
          </a:r>
          <a:endParaRPr lang="zh-TW" altLang="en-US" b="1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12F0B450-D285-4697-838D-1549E813F5C6}" type="parTrans" cxnId="{1A80B987-118A-4A8A-99E1-EC7C21141295}">
      <dgm:prSet/>
      <dgm:spPr/>
      <dgm:t>
        <a:bodyPr/>
        <a:lstStyle/>
        <a:p>
          <a:endParaRPr lang="zh-TW" altLang="en-US"/>
        </a:p>
      </dgm:t>
    </dgm:pt>
    <dgm:pt modelId="{F2FBC305-F5D4-43F7-8ACD-F1E765F51BFE}" type="sibTrans" cxnId="{1A80B987-118A-4A8A-99E1-EC7C21141295}">
      <dgm:prSet/>
      <dgm:spPr/>
      <dgm:t>
        <a:bodyPr/>
        <a:lstStyle/>
        <a:p>
          <a:endParaRPr lang="zh-TW" altLang="en-US"/>
        </a:p>
      </dgm:t>
    </dgm:pt>
    <dgm:pt modelId="{2028A4EA-9044-4384-A307-5589857E6DB8}" type="pres">
      <dgm:prSet presAssocID="{373C8213-D49E-4A1D-BF39-24D13AFEC8A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EEA789B-6498-499C-A749-4E6888C0B4A1}" type="pres">
      <dgm:prSet presAssocID="{373C8213-D49E-4A1D-BF39-24D13AFEC8AB}" presName="cycle" presStyleCnt="0"/>
      <dgm:spPr/>
    </dgm:pt>
    <dgm:pt modelId="{9B76A68B-F290-496C-A0AF-094BF0E0E8D2}" type="pres">
      <dgm:prSet presAssocID="{373C8213-D49E-4A1D-BF39-24D13AFEC8AB}" presName="centerShape" presStyleCnt="0"/>
      <dgm:spPr/>
    </dgm:pt>
    <dgm:pt modelId="{1DE3E334-58B0-4A09-A714-C2C362C258FF}" type="pres">
      <dgm:prSet presAssocID="{373C8213-D49E-4A1D-BF39-24D13AFEC8AB}" presName="connSite" presStyleLbl="node1" presStyleIdx="0" presStyleCnt="4"/>
      <dgm:spPr/>
    </dgm:pt>
    <dgm:pt modelId="{52813241-4056-41D0-A31C-8B91B03E8AD4}" type="pres">
      <dgm:prSet presAssocID="{373C8213-D49E-4A1D-BF39-24D13AFEC8AB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219A1E2-219A-4706-9FFE-4EB6D9944982}" type="pres">
      <dgm:prSet presAssocID="{54DA16FB-DE36-454C-8EE2-E7A8F1607596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26CBF91A-B536-4BF3-A830-1445DADA7CDB}" type="pres">
      <dgm:prSet presAssocID="{B119847C-ABDB-47C9-904E-642A98EC51C1}" presName="node" presStyleCnt="0"/>
      <dgm:spPr/>
    </dgm:pt>
    <dgm:pt modelId="{7DAD0C1F-ED4F-48BB-80C3-A328A2D62EF5}" type="pres">
      <dgm:prSet presAssocID="{B119847C-ABDB-47C9-904E-642A98EC51C1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8454DE-F50A-4A6B-9299-7CCFD5DCB28F}" type="pres">
      <dgm:prSet presAssocID="{B119847C-ABDB-47C9-904E-642A98EC51C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542400-6AAE-4202-AF49-C510F91DA718}" type="pres">
      <dgm:prSet presAssocID="{1D47B745-CF94-43CD-9B89-45593FDF7F61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2E5409B0-2D97-4CA7-BCCF-A0C72CA59C42}" type="pres">
      <dgm:prSet presAssocID="{787885B2-A67C-49CB-967B-3F7B0DD85E57}" presName="node" presStyleCnt="0"/>
      <dgm:spPr/>
    </dgm:pt>
    <dgm:pt modelId="{722FDD2E-4187-4EE7-B7D5-C4D21AF8EE64}" type="pres">
      <dgm:prSet presAssocID="{787885B2-A67C-49CB-967B-3F7B0DD85E57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685401-AAEB-4E95-9E49-EFD2404CADBD}" type="pres">
      <dgm:prSet presAssocID="{787885B2-A67C-49CB-967B-3F7B0DD85E57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20818D-D8CA-4A5D-BBEC-DC7262A54FA1}" type="pres">
      <dgm:prSet presAssocID="{794DD21D-7A07-4EC8-A3D3-18F72E2EFEC1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E7FB7DA4-21EF-447C-9C3B-3B661A783869}" type="pres">
      <dgm:prSet presAssocID="{B312ABE4-108A-49DB-AC2E-A4BC62C49834}" presName="node" presStyleCnt="0"/>
      <dgm:spPr/>
    </dgm:pt>
    <dgm:pt modelId="{5061D7E0-D0CF-4557-9958-CADE42A8ED8E}" type="pres">
      <dgm:prSet presAssocID="{B312ABE4-108A-49DB-AC2E-A4BC62C49834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0FD469-EC9C-459F-BCFC-30D2956661AB}" type="pres">
      <dgm:prSet presAssocID="{B312ABE4-108A-49DB-AC2E-A4BC62C4983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BFB801A-568A-426C-8B6A-8EC6C3D4A1B3}" type="presOf" srcId="{373C8213-D49E-4A1D-BF39-24D13AFEC8AB}" destId="{2028A4EA-9044-4384-A307-5589857E6DB8}" srcOrd="0" destOrd="0" presId="urn:microsoft.com/office/officeart/2005/8/layout/radial2"/>
    <dgm:cxn modelId="{9DD46CF2-47EB-472A-89D5-CAD201C8D0FD}" srcId="{B312ABE4-108A-49DB-AC2E-A4BC62C49834}" destId="{62FEC470-D348-4B76-8304-27792BF7F056}" srcOrd="0" destOrd="0" parTransId="{0CA6F9D3-7433-4B13-BA4C-95DD9B431035}" sibTransId="{F88B7323-BA53-4E8A-A7CF-08579C54820D}"/>
    <dgm:cxn modelId="{A83CCE3E-850F-44C8-B47E-5AC7B3D7C283}" type="presOf" srcId="{90EE181A-640E-4DDA-B505-611C0C054EBE}" destId="{EE685401-AAEB-4E95-9E49-EFD2404CADBD}" srcOrd="0" destOrd="0" presId="urn:microsoft.com/office/officeart/2005/8/layout/radial2"/>
    <dgm:cxn modelId="{90D80258-0627-4587-8C37-C3B6DFCC246B}" type="presOf" srcId="{1D47B745-CF94-43CD-9B89-45593FDF7F61}" destId="{13542400-6AAE-4202-AF49-C510F91DA718}" srcOrd="0" destOrd="0" presId="urn:microsoft.com/office/officeart/2005/8/layout/radial2"/>
    <dgm:cxn modelId="{77F61873-BA52-4A5F-A2FE-3D073F8E615D}" type="presOf" srcId="{61FF7063-3BD7-4DC4-866A-BE0BB2F83E7C}" destId="{EE685401-AAEB-4E95-9E49-EFD2404CADBD}" srcOrd="0" destOrd="1" presId="urn:microsoft.com/office/officeart/2005/8/layout/radial2"/>
    <dgm:cxn modelId="{AB5F5F22-4685-4077-9B20-8DCD949C8445}" srcId="{373C8213-D49E-4A1D-BF39-24D13AFEC8AB}" destId="{B119847C-ABDB-47C9-904E-642A98EC51C1}" srcOrd="0" destOrd="0" parTransId="{54DA16FB-DE36-454C-8EE2-E7A8F1607596}" sibTransId="{C43EE778-50C0-4D88-957F-5BD68B5AA8A8}"/>
    <dgm:cxn modelId="{C79C16AB-1057-4C0B-9607-973897468C41}" srcId="{B119847C-ABDB-47C9-904E-642A98EC51C1}" destId="{E791CE71-A1BE-4DAE-9B9B-2F9F1F115229}" srcOrd="1" destOrd="0" parTransId="{B6B3E74A-6847-4421-8B0A-6D754BA26FFA}" sibTransId="{787C0F51-30A6-48A1-91C5-52C54B0721B2}"/>
    <dgm:cxn modelId="{4F3D52B8-0690-435B-8030-1A7D955FE6FB}" srcId="{373C8213-D49E-4A1D-BF39-24D13AFEC8AB}" destId="{B312ABE4-108A-49DB-AC2E-A4BC62C49834}" srcOrd="2" destOrd="0" parTransId="{794DD21D-7A07-4EC8-A3D3-18F72E2EFEC1}" sibTransId="{4B712AE5-75A3-49A2-83A1-EFEC839C8B10}"/>
    <dgm:cxn modelId="{CBDF5F53-F893-4913-B360-83744785A89D}" srcId="{787885B2-A67C-49CB-967B-3F7B0DD85E57}" destId="{61FF7063-3BD7-4DC4-866A-BE0BB2F83E7C}" srcOrd="1" destOrd="0" parTransId="{28F30EB9-5405-4035-A9FF-9BDF1AAB595F}" sibTransId="{D4053349-5DEA-4CE0-8DB7-694071B71947}"/>
    <dgm:cxn modelId="{430201D3-F160-4F4D-8A3F-C749569F360D}" type="presOf" srcId="{1B5290F0-AA89-4EBA-BC9B-EA056F5AD0DF}" destId="{DD0FD469-EC9C-459F-BCFC-30D2956661AB}" srcOrd="0" destOrd="1" presId="urn:microsoft.com/office/officeart/2005/8/layout/radial2"/>
    <dgm:cxn modelId="{1A80B987-118A-4A8A-99E1-EC7C21141295}" srcId="{B312ABE4-108A-49DB-AC2E-A4BC62C49834}" destId="{1B5290F0-AA89-4EBA-BC9B-EA056F5AD0DF}" srcOrd="1" destOrd="0" parTransId="{12F0B450-D285-4697-838D-1549E813F5C6}" sibTransId="{F2FBC305-F5D4-43F7-8ACD-F1E765F51BFE}"/>
    <dgm:cxn modelId="{D965F62D-9371-4C7F-BCF0-0D62EA6C08BD}" type="presOf" srcId="{54DA16FB-DE36-454C-8EE2-E7A8F1607596}" destId="{3219A1E2-219A-4706-9FFE-4EB6D9944982}" srcOrd="0" destOrd="0" presId="urn:microsoft.com/office/officeart/2005/8/layout/radial2"/>
    <dgm:cxn modelId="{5C40D3CB-5672-4845-9C69-10729E03DD2D}" type="presOf" srcId="{62FEC470-D348-4B76-8304-27792BF7F056}" destId="{DD0FD469-EC9C-459F-BCFC-30D2956661AB}" srcOrd="0" destOrd="0" presId="urn:microsoft.com/office/officeart/2005/8/layout/radial2"/>
    <dgm:cxn modelId="{222A1609-7944-4DE9-9EAC-B3F0BB84CCDA}" type="presOf" srcId="{787885B2-A67C-49CB-967B-3F7B0DD85E57}" destId="{722FDD2E-4187-4EE7-B7D5-C4D21AF8EE64}" srcOrd="0" destOrd="0" presId="urn:microsoft.com/office/officeart/2005/8/layout/radial2"/>
    <dgm:cxn modelId="{B75B2936-FFCC-43A7-88B2-F06B48F15562}" srcId="{787885B2-A67C-49CB-967B-3F7B0DD85E57}" destId="{90EE181A-640E-4DDA-B505-611C0C054EBE}" srcOrd="0" destOrd="0" parTransId="{8B13EB6D-03E6-4027-AE0F-D6275CF12C79}" sibTransId="{A7E1C580-7C98-4071-9D6F-CB0B79C3FBD0}"/>
    <dgm:cxn modelId="{B7494F76-606B-41C2-A620-5B515363088A}" type="presOf" srcId="{794DD21D-7A07-4EC8-A3D3-18F72E2EFEC1}" destId="{B820818D-D8CA-4A5D-BBEC-DC7262A54FA1}" srcOrd="0" destOrd="0" presId="urn:microsoft.com/office/officeart/2005/8/layout/radial2"/>
    <dgm:cxn modelId="{DE1F099E-36AA-4D69-AD3E-9FE9B3526E9A}" srcId="{B119847C-ABDB-47C9-904E-642A98EC51C1}" destId="{A4CD2AF2-BB02-4DFD-A7C2-20F3747764F6}" srcOrd="0" destOrd="0" parTransId="{B3D4EC5F-F6F0-4D70-ADDF-B01B3E1ABD63}" sibTransId="{C5A150D9-E5D3-4500-98C4-EEC88F5906E9}"/>
    <dgm:cxn modelId="{AE28A1AB-BF44-44C5-9F6D-96F1908A6931}" srcId="{B312ABE4-108A-49DB-AC2E-A4BC62C49834}" destId="{6F214535-CF61-489A-8AA7-DC095CC89F69}" srcOrd="2" destOrd="0" parTransId="{7F1B909F-99C4-4741-935D-FBCD7DEE2360}" sibTransId="{EFBD3B90-4355-4FFA-80A0-9D1F8D9EC447}"/>
    <dgm:cxn modelId="{B0458FD0-AD3D-4CFE-AB68-112232107772}" type="presOf" srcId="{E791CE71-A1BE-4DAE-9B9B-2F9F1F115229}" destId="{928454DE-F50A-4A6B-9299-7CCFD5DCB28F}" srcOrd="0" destOrd="1" presId="urn:microsoft.com/office/officeart/2005/8/layout/radial2"/>
    <dgm:cxn modelId="{5D1E9186-8B62-449A-B5AC-C62796AEEA39}" type="presOf" srcId="{B119847C-ABDB-47C9-904E-642A98EC51C1}" destId="{7DAD0C1F-ED4F-48BB-80C3-A328A2D62EF5}" srcOrd="0" destOrd="0" presId="urn:microsoft.com/office/officeart/2005/8/layout/radial2"/>
    <dgm:cxn modelId="{83290573-BD55-48BF-B7A3-6096FD228001}" srcId="{373C8213-D49E-4A1D-BF39-24D13AFEC8AB}" destId="{787885B2-A67C-49CB-967B-3F7B0DD85E57}" srcOrd="1" destOrd="0" parTransId="{1D47B745-CF94-43CD-9B89-45593FDF7F61}" sibTransId="{4A7F15BA-FF38-4802-ACAE-E7322174FE39}"/>
    <dgm:cxn modelId="{A864763B-E099-4745-BE88-974CBB6DD1B1}" type="presOf" srcId="{6F214535-CF61-489A-8AA7-DC095CC89F69}" destId="{DD0FD469-EC9C-459F-BCFC-30D2956661AB}" srcOrd="0" destOrd="2" presId="urn:microsoft.com/office/officeart/2005/8/layout/radial2"/>
    <dgm:cxn modelId="{5A65A886-A1E7-4A46-8A50-920C9BBECB07}" type="presOf" srcId="{B312ABE4-108A-49DB-AC2E-A4BC62C49834}" destId="{5061D7E0-D0CF-4557-9958-CADE42A8ED8E}" srcOrd="0" destOrd="0" presId="urn:microsoft.com/office/officeart/2005/8/layout/radial2"/>
    <dgm:cxn modelId="{8B0947B8-3DC6-4EC9-AB89-91E8FBEA5734}" type="presOf" srcId="{A4CD2AF2-BB02-4DFD-A7C2-20F3747764F6}" destId="{928454DE-F50A-4A6B-9299-7CCFD5DCB28F}" srcOrd="0" destOrd="0" presId="urn:microsoft.com/office/officeart/2005/8/layout/radial2"/>
    <dgm:cxn modelId="{8D2A935B-463F-4F97-97E7-932255BE82DB}" type="presParOf" srcId="{2028A4EA-9044-4384-A307-5589857E6DB8}" destId="{EEEA789B-6498-499C-A749-4E6888C0B4A1}" srcOrd="0" destOrd="0" presId="urn:microsoft.com/office/officeart/2005/8/layout/radial2"/>
    <dgm:cxn modelId="{9ECF9FC5-B54E-423D-9B47-2431F969AF03}" type="presParOf" srcId="{EEEA789B-6498-499C-A749-4E6888C0B4A1}" destId="{9B76A68B-F290-496C-A0AF-094BF0E0E8D2}" srcOrd="0" destOrd="0" presId="urn:microsoft.com/office/officeart/2005/8/layout/radial2"/>
    <dgm:cxn modelId="{3B4D7384-6488-4F50-A7DE-CDCB3F6DA510}" type="presParOf" srcId="{9B76A68B-F290-496C-A0AF-094BF0E0E8D2}" destId="{1DE3E334-58B0-4A09-A714-C2C362C258FF}" srcOrd="0" destOrd="0" presId="urn:microsoft.com/office/officeart/2005/8/layout/radial2"/>
    <dgm:cxn modelId="{D64CC4C0-35A1-4B5A-B93A-69A5CDD7A928}" type="presParOf" srcId="{9B76A68B-F290-496C-A0AF-094BF0E0E8D2}" destId="{52813241-4056-41D0-A31C-8B91B03E8AD4}" srcOrd="1" destOrd="0" presId="urn:microsoft.com/office/officeart/2005/8/layout/radial2"/>
    <dgm:cxn modelId="{5D1277A8-164D-4D90-9C6C-B1F0FA86D7C5}" type="presParOf" srcId="{EEEA789B-6498-499C-A749-4E6888C0B4A1}" destId="{3219A1E2-219A-4706-9FFE-4EB6D9944982}" srcOrd="1" destOrd="0" presId="urn:microsoft.com/office/officeart/2005/8/layout/radial2"/>
    <dgm:cxn modelId="{C3EC52F0-D0EE-4448-B7EE-01B860B0041F}" type="presParOf" srcId="{EEEA789B-6498-499C-A749-4E6888C0B4A1}" destId="{26CBF91A-B536-4BF3-A830-1445DADA7CDB}" srcOrd="2" destOrd="0" presId="urn:microsoft.com/office/officeart/2005/8/layout/radial2"/>
    <dgm:cxn modelId="{CF55739F-4CCC-4B55-9F3D-DFFA080B07EC}" type="presParOf" srcId="{26CBF91A-B536-4BF3-A830-1445DADA7CDB}" destId="{7DAD0C1F-ED4F-48BB-80C3-A328A2D62EF5}" srcOrd="0" destOrd="0" presId="urn:microsoft.com/office/officeart/2005/8/layout/radial2"/>
    <dgm:cxn modelId="{3B55E220-FC80-401E-B67C-516E65582473}" type="presParOf" srcId="{26CBF91A-B536-4BF3-A830-1445DADA7CDB}" destId="{928454DE-F50A-4A6B-9299-7CCFD5DCB28F}" srcOrd="1" destOrd="0" presId="urn:microsoft.com/office/officeart/2005/8/layout/radial2"/>
    <dgm:cxn modelId="{E546F2EE-AC01-43DA-A81D-F27A6B038594}" type="presParOf" srcId="{EEEA789B-6498-499C-A749-4E6888C0B4A1}" destId="{13542400-6AAE-4202-AF49-C510F91DA718}" srcOrd="3" destOrd="0" presId="urn:microsoft.com/office/officeart/2005/8/layout/radial2"/>
    <dgm:cxn modelId="{428A9F24-3EE9-492B-845B-38E181F36D85}" type="presParOf" srcId="{EEEA789B-6498-499C-A749-4E6888C0B4A1}" destId="{2E5409B0-2D97-4CA7-BCCF-A0C72CA59C42}" srcOrd="4" destOrd="0" presId="urn:microsoft.com/office/officeart/2005/8/layout/radial2"/>
    <dgm:cxn modelId="{3472397E-3FAB-4E76-8545-93FD27BA4982}" type="presParOf" srcId="{2E5409B0-2D97-4CA7-BCCF-A0C72CA59C42}" destId="{722FDD2E-4187-4EE7-B7D5-C4D21AF8EE64}" srcOrd="0" destOrd="0" presId="urn:microsoft.com/office/officeart/2005/8/layout/radial2"/>
    <dgm:cxn modelId="{0382692F-7D7B-4BCE-B10E-4BB0D80AAD77}" type="presParOf" srcId="{2E5409B0-2D97-4CA7-BCCF-A0C72CA59C42}" destId="{EE685401-AAEB-4E95-9E49-EFD2404CADBD}" srcOrd="1" destOrd="0" presId="urn:microsoft.com/office/officeart/2005/8/layout/radial2"/>
    <dgm:cxn modelId="{F4E80524-EEEA-46BF-808C-CBEB2850EF5D}" type="presParOf" srcId="{EEEA789B-6498-499C-A749-4E6888C0B4A1}" destId="{B820818D-D8CA-4A5D-BBEC-DC7262A54FA1}" srcOrd="5" destOrd="0" presId="urn:microsoft.com/office/officeart/2005/8/layout/radial2"/>
    <dgm:cxn modelId="{7650CBD9-8DB2-4DB7-904B-57D526E6A06F}" type="presParOf" srcId="{EEEA789B-6498-499C-A749-4E6888C0B4A1}" destId="{E7FB7DA4-21EF-447C-9C3B-3B661A783869}" srcOrd="6" destOrd="0" presId="urn:microsoft.com/office/officeart/2005/8/layout/radial2"/>
    <dgm:cxn modelId="{0AF10FD3-3A8C-4743-8069-1A8DF9404164}" type="presParOf" srcId="{E7FB7DA4-21EF-447C-9C3B-3B661A783869}" destId="{5061D7E0-D0CF-4557-9958-CADE42A8ED8E}" srcOrd="0" destOrd="0" presId="urn:microsoft.com/office/officeart/2005/8/layout/radial2"/>
    <dgm:cxn modelId="{E9A21CA1-5438-4A54-AB5F-864561F17E49}" type="presParOf" srcId="{E7FB7DA4-21EF-447C-9C3B-3B661A783869}" destId="{DD0FD469-EC9C-459F-BCFC-30D2956661A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488648-F797-438F-9EC7-3F0F49A6D97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雙手肥皂清潔，搓洗</a:t>
          </a:r>
          <a:r>
            <a:rPr lang="en-US" sz="2800" b="1" kern="1200" smtClean="0"/>
            <a:t>40~60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6C9692FB-A32B-466A-8A31-0E390271BE8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82887AD-B092-491F-A241-2454641469A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B80D12E9-4DD9-4E5B-9EA9-73AFADEC548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BB32115-F701-4D58-8428-CA6550C9F48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噴</a:t>
          </a:r>
          <a:r>
            <a:rPr lang="en-US" sz="2800" b="1" kern="1200" smtClean="0"/>
            <a:t>75%</a:t>
          </a:r>
          <a:r>
            <a:rPr lang="zh-TW" sz="2800" b="1" kern="1200" smtClean="0"/>
            <a:t>酒精搓洗雙手</a:t>
          </a:r>
          <a:r>
            <a:rPr lang="en-US" sz="2800" b="1" kern="1200" smtClean="0"/>
            <a:t>20-30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6369075-EFBC-4164-A1B4-E31E58637E2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A8991F6-E7EA-4AAB-A6B4-7D630BBCB99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DBA639B4-D65C-4B28-9F56-A8AE452A474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6FF202C-6AC5-48FC-B789-59ECF44AE70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A4998-4ED2-45BB-A801-AA9586A5582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D146153-E033-4637-BC4C-63C85671F6C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smtClean="0"/>
            <a:t>大約</a:t>
          </a:r>
          <a:r>
            <a:rPr lang="en-US" sz="2500" b="1" kern="1200" smtClean="0"/>
            <a:t>3</a:t>
          </a:r>
          <a:r>
            <a:rPr lang="zh-TW" sz="2500" b="1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398F7B0A-8E33-4C83-AD30-44240A0225F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 smtClean="0"/>
            <a:t>室外至少</a:t>
          </a:r>
          <a:r>
            <a:rPr lang="en-US" sz="1800" b="1" kern="1200" dirty="0" smtClean="0"/>
            <a:t>1</a:t>
          </a:r>
          <a:r>
            <a:rPr lang="zh-TW" sz="1800" b="1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7FC4FEBD-3431-43C6-BA69-BC540BC2667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2FDE7A1-8AD4-41DC-B6CD-E8E0F4D591A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F8D0067A-E10E-4332-B59F-E7524C70492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smtClean="0"/>
            <a:t>室內至少</a:t>
          </a:r>
          <a:r>
            <a:rPr lang="en-US" sz="1800" b="1" kern="1200" smtClean="0"/>
            <a:t>1.5</a:t>
          </a:r>
          <a:r>
            <a:rPr lang="zh-TW" sz="1800" b="1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0818D-D8CA-4A5D-BBEC-DC7262A54FA1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42400-6AAE-4202-AF49-C510F91DA718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19A1E2-219A-4706-9FFE-4EB6D994498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3241-4056-41D0-A31C-8B91B03E8AD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AD0C1F-ED4F-48BB-80C3-A328A2D62EF5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衛福部疾管署</a:t>
          </a:r>
          <a:endParaRPr lang="zh-TW" sz="23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483799" y="192645"/>
        <a:ext cx="922321" cy="922321"/>
      </dsp:txXfrm>
    </dsp:sp>
    <dsp:sp modelId="{928454DE-F50A-4A6B-9299-7CCFD5DCB28F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掌握最新疫情</a:t>
          </a:r>
          <a:endParaRPr lang="zh-TW" sz="20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了解防疫議題</a:t>
          </a:r>
          <a:endParaRPr lang="zh-TW" sz="20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4727575" y="1626"/>
        <a:ext cx="1956539" cy="1304359"/>
      </dsp:txXfrm>
    </dsp:sp>
    <dsp:sp modelId="{722FDD2E-4187-4EE7-B7D5-C4D21AF8EE64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防疫小測驗</a:t>
          </a:r>
          <a:endParaRPr lang="zh-TW" sz="23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914976" y="1801820"/>
        <a:ext cx="922321" cy="922321"/>
      </dsp:txXfrm>
    </dsp:sp>
    <dsp:sp modelId="{EE685401-AAEB-4E95-9E49-EFD2404CADBD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你的防疫觀念正確嗎？</a:t>
          </a:r>
          <a:endParaRPr lang="zh-TW" sz="20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擊敗新冠病毒，健康久久！</a:t>
          </a:r>
          <a:endParaRPr lang="zh-TW" sz="20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5158753" y="1610801"/>
        <a:ext cx="1956539" cy="1304359"/>
      </dsp:txXfrm>
    </dsp:sp>
    <dsp:sp modelId="{5061D7E0-D0CF-4557-9958-CADE42A8ED8E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防疫影片</a:t>
          </a:r>
          <a:endParaRPr lang="zh-TW" altLang="en-US" sz="2300" b="1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483799" y="3410996"/>
        <a:ext cx="922321" cy="922321"/>
      </dsp:txXfrm>
    </dsp:sp>
    <dsp:sp modelId="{DD0FD469-EC9C-459F-BCFC-30D2956661AB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觀賞防疫影片</a:t>
          </a:r>
          <a:endParaRPr lang="zh-TW" altLang="en-US" sz="2000" b="1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照顧自己，愛護家人！</a:t>
          </a:r>
          <a:endParaRPr lang="zh-TW" altLang="en-US" sz="2000" b="1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0000">
              <a:srgbClr val="CCFF66"/>
            </a:gs>
            <a:gs pos="79000">
              <a:srgbClr val="92D050"/>
            </a:gs>
            <a:gs pos="100000">
              <a:srgbClr val="00B05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i="0" kern="1200">
          <a:solidFill>
            <a:srgbClr val="0070C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新中特黑" panose="020B0609010101010101" pitchFamily="49" charset="-120"/>
          <a:ea typeface="文鼎新中特黑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新中特黑" panose="020B0609010101010101" pitchFamily="49" charset="-120"/>
          <a:ea typeface="文鼎新中特黑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文鼎新中特黑" panose="020B0609010101010101" pitchFamily="49" charset="-120"/>
          <a:ea typeface="文鼎新中特黑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295" y="2204864"/>
            <a:ext cx="4979409" cy="366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4784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1118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4932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文鼎中仿</vt:lpstr>
      <vt:lpstr>文鼎俏黑體P</vt:lpstr>
      <vt:lpstr>文鼎新中特黑</vt:lpstr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2021-12-07T07:02:08Z</dcterms:modified>
</cp:coreProperties>
</file>