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66FF33"/>
    <a:srgbClr val="20F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3784" autoAdjust="0"/>
  </p:normalViewPr>
  <p:slideViewPr>
    <p:cSldViewPr>
      <p:cViewPr varScale="1">
        <p:scale>
          <a:sx n="68" d="100"/>
          <a:sy n="68" d="100"/>
        </p:scale>
        <p:origin x="130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40305.pptx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D276B2-E5EF-4EC0-9614-7F17087FD63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5941461-842F-4F2C-A62F-E2E71F2D09E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6333B27-4E6A-4F91-A36B-541E04AFB35B}" type="parTrans" cxnId="{4AA659E1-5F4C-468E-983A-C3D82FC6C55A}">
      <dgm:prSet/>
      <dgm:spPr/>
      <dgm:t>
        <a:bodyPr/>
        <a:lstStyle/>
        <a:p>
          <a:endParaRPr lang="zh-TW" altLang="en-US"/>
        </a:p>
      </dgm:t>
    </dgm:pt>
    <dgm:pt modelId="{B9B4A933-F8AC-4023-B098-4D169A75141F}" type="sibTrans" cxnId="{4AA659E1-5F4C-468E-983A-C3D82FC6C55A}">
      <dgm:prSet/>
      <dgm:spPr/>
      <dgm:t>
        <a:bodyPr/>
        <a:lstStyle/>
        <a:p>
          <a:endParaRPr lang="zh-TW" altLang="en-US"/>
        </a:p>
      </dgm:t>
    </dgm:pt>
    <dgm:pt modelId="{DA6D66EA-4341-4AF1-B923-4F7C8DD43ED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B6FE3A5-8AE6-4537-935F-27C423960A1E}" type="parTrans" cxnId="{860FCDE6-C9BA-4A44-86B0-FFB43AA7E3DC}">
      <dgm:prSet/>
      <dgm:spPr/>
      <dgm:t>
        <a:bodyPr/>
        <a:lstStyle/>
        <a:p>
          <a:endParaRPr lang="zh-TW" altLang="en-US"/>
        </a:p>
      </dgm:t>
    </dgm:pt>
    <dgm:pt modelId="{F7B980FE-EC79-4D23-AB75-4FFFE512FEDA}" type="sibTrans" cxnId="{860FCDE6-C9BA-4A44-86B0-FFB43AA7E3DC}">
      <dgm:prSet/>
      <dgm:spPr/>
      <dgm:t>
        <a:bodyPr/>
        <a:lstStyle/>
        <a:p>
          <a:endParaRPr lang="zh-TW" altLang="en-US"/>
        </a:p>
      </dgm:t>
    </dgm:pt>
    <dgm:pt modelId="{477FDC9D-D343-4A21-816B-83F8294AD96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5494E1F-A79A-403B-AF41-7E3055BCAE8A}" type="parTrans" cxnId="{5772CBC6-4E04-4E35-BC0B-ED66A85DEC41}">
      <dgm:prSet/>
      <dgm:spPr/>
      <dgm:t>
        <a:bodyPr/>
        <a:lstStyle/>
        <a:p>
          <a:endParaRPr lang="zh-TW" altLang="en-US"/>
        </a:p>
      </dgm:t>
    </dgm:pt>
    <dgm:pt modelId="{DED06313-F9C8-4A51-9EDE-AD297268A873}" type="sibTrans" cxnId="{5772CBC6-4E04-4E35-BC0B-ED66A85DEC41}">
      <dgm:prSet/>
      <dgm:spPr/>
      <dgm:t>
        <a:bodyPr/>
        <a:lstStyle/>
        <a:p>
          <a:endParaRPr lang="zh-TW" altLang="en-US"/>
        </a:p>
      </dgm:t>
    </dgm:pt>
    <dgm:pt modelId="{9A0EE354-7BF5-48F0-A1F3-0EBA79D0608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B35DBCB-5ECD-4B37-892D-8559EF4DC013}" type="parTrans" cxnId="{E22571B5-A58D-42EC-B56B-44D8C5DE6B34}">
      <dgm:prSet/>
      <dgm:spPr/>
      <dgm:t>
        <a:bodyPr/>
        <a:lstStyle/>
        <a:p>
          <a:endParaRPr lang="zh-TW" altLang="en-US"/>
        </a:p>
      </dgm:t>
    </dgm:pt>
    <dgm:pt modelId="{4914A34C-8725-402E-BD8B-999B7D38A62C}" type="sibTrans" cxnId="{E22571B5-A58D-42EC-B56B-44D8C5DE6B34}">
      <dgm:prSet/>
      <dgm:spPr/>
      <dgm:t>
        <a:bodyPr/>
        <a:lstStyle/>
        <a:p>
          <a:endParaRPr lang="zh-TW" altLang="en-US"/>
        </a:p>
      </dgm:t>
    </dgm:pt>
    <dgm:pt modelId="{C651E302-0576-4E50-9139-6AF1DDBA1C80}" type="pres">
      <dgm:prSet presAssocID="{E2D276B2-E5EF-4EC0-9614-7F17087FD6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D69BBD4-C167-4EF3-B036-1A6A258CF1DB}" type="pres">
      <dgm:prSet presAssocID="{E2D276B2-E5EF-4EC0-9614-7F17087FD633}" presName="fgShape" presStyleLbl="fgShp" presStyleIdx="0" presStyleCnt="1"/>
      <dgm:spPr/>
    </dgm:pt>
    <dgm:pt modelId="{2223E64B-FC7B-4554-817D-73EFA3981DAC}" type="pres">
      <dgm:prSet presAssocID="{E2D276B2-E5EF-4EC0-9614-7F17087FD633}" presName="linComp" presStyleCnt="0"/>
      <dgm:spPr/>
    </dgm:pt>
    <dgm:pt modelId="{619C39FF-A1B3-4951-9D33-CBFDC51E3CE6}" type="pres">
      <dgm:prSet presAssocID="{F5941461-842F-4F2C-A62F-E2E71F2D09E2}" presName="compNode" presStyleCnt="0"/>
      <dgm:spPr/>
    </dgm:pt>
    <dgm:pt modelId="{A4C5ADFF-A7D7-4075-AEAC-517A77F7C486}" type="pres">
      <dgm:prSet presAssocID="{F5941461-842F-4F2C-A62F-E2E71F2D09E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32783FC-62BC-4940-B7D6-CC84414737A3}" type="pres">
      <dgm:prSet presAssocID="{F5941461-842F-4F2C-A62F-E2E71F2D09E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7A5B08-1064-4249-BAF9-3A15EABDB1F1}" type="pres">
      <dgm:prSet presAssocID="{F5941461-842F-4F2C-A62F-E2E71F2D09E2}" presName="invisiNode" presStyleLbl="node1" presStyleIdx="0" presStyleCnt="4"/>
      <dgm:spPr/>
    </dgm:pt>
    <dgm:pt modelId="{6DF12EBA-2AD7-40B4-8CFC-D7D4916106E7}" type="pres">
      <dgm:prSet presAssocID="{F5941461-842F-4F2C-A62F-E2E71F2D09E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99581CC-4FC7-4027-8F81-FAEE3B3A3655}" type="pres">
      <dgm:prSet presAssocID="{B9B4A933-F8AC-4023-B098-4D169A75141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F277C1-F337-44D9-A972-44EBB05FF495}" type="pres">
      <dgm:prSet presAssocID="{DA6D66EA-4341-4AF1-B923-4F7C8DD43EDE}" presName="compNode" presStyleCnt="0"/>
      <dgm:spPr/>
    </dgm:pt>
    <dgm:pt modelId="{BE00EA38-A4FB-45BC-9508-DBC19788E372}" type="pres">
      <dgm:prSet presAssocID="{DA6D66EA-4341-4AF1-B923-4F7C8DD43ED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2EDE955-E947-44F2-B3B3-4C77162BFDFD}" type="pres">
      <dgm:prSet presAssocID="{DA6D66EA-4341-4AF1-B923-4F7C8DD43ED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5AD8C6-6B6B-4DFA-903B-9712CF5AC820}" type="pres">
      <dgm:prSet presAssocID="{DA6D66EA-4341-4AF1-B923-4F7C8DD43EDE}" presName="invisiNode" presStyleLbl="node1" presStyleIdx="1" presStyleCnt="4"/>
      <dgm:spPr/>
    </dgm:pt>
    <dgm:pt modelId="{ED2B9199-99CC-4564-ABFF-DA7D1E0B23B4}" type="pres">
      <dgm:prSet presAssocID="{DA6D66EA-4341-4AF1-B923-4F7C8DD43ED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0BAF51A-C96B-41F0-8FC3-28AAD48EC8A7}" type="pres">
      <dgm:prSet presAssocID="{F7B980FE-EC79-4D23-AB75-4FFFE512FED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38FBFA1-8851-4717-BB47-AC5C63D5DF63}" type="pres">
      <dgm:prSet presAssocID="{477FDC9D-D343-4A21-816B-83F8294AD968}" presName="compNode" presStyleCnt="0"/>
      <dgm:spPr/>
    </dgm:pt>
    <dgm:pt modelId="{AACB9206-E383-4838-A479-BAEED3C83AE1}" type="pres">
      <dgm:prSet presAssocID="{477FDC9D-D343-4A21-816B-83F8294AD96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BCF3583-5050-4BA6-9C3A-031B5DE95386}" type="pres">
      <dgm:prSet presAssocID="{477FDC9D-D343-4A21-816B-83F8294AD96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F4FC86-6186-4124-A560-1E7D65EC524E}" type="pres">
      <dgm:prSet presAssocID="{477FDC9D-D343-4A21-816B-83F8294AD968}" presName="invisiNode" presStyleLbl="node1" presStyleIdx="2" presStyleCnt="4"/>
      <dgm:spPr/>
    </dgm:pt>
    <dgm:pt modelId="{1077F94A-9E4B-4EFE-9B2A-DE6881D89A7F}" type="pres">
      <dgm:prSet presAssocID="{477FDC9D-D343-4A21-816B-83F8294AD96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3DF9B5-77B9-4FC5-87B5-254F562F5113}" type="pres">
      <dgm:prSet presAssocID="{DED06313-F9C8-4A51-9EDE-AD297268A87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4076374-D496-4BBE-BDC5-01F3A1BF0B81}" type="pres">
      <dgm:prSet presAssocID="{9A0EE354-7BF5-48F0-A1F3-0EBA79D06082}" presName="compNode" presStyleCnt="0"/>
      <dgm:spPr/>
    </dgm:pt>
    <dgm:pt modelId="{ABA21C7D-17A3-4609-BD92-8E778B1B7AA4}" type="pres">
      <dgm:prSet presAssocID="{9A0EE354-7BF5-48F0-A1F3-0EBA79D0608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7EA4264-218D-4796-A42B-8FD9A1325FB6}" type="pres">
      <dgm:prSet presAssocID="{9A0EE354-7BF5-48F0-A1F3-0EBA79D0608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A64A8C-5B24-4119-B061-8C3B1E64F633}" type="pres">
      <dgm:prSet presAssocID="{9A0EE354-7BF5-48F0-A1F3-0EBA79D06082}" presName="invisiNode" presStyleLbl="node1" presStyleIdx="3" presStyleCnt="4"/>
      <dgm:spPr/>
    </dgm:pt>
    <dgm:pt modelId="{A1A4117F-8A31-4208-A6EA-D2A2F46FE91F}" type="pres">
      <dgm:prSet presAssocID="{9A0EE354-7BF5-48F0-A1F3-0EBA79D0608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7CA7625-695B-4628-AD61-3CD0B9E22D6F}" type="presOf" srcId="{9A0EE354-7BF5-48F0-A1F3-0EBA79D06082}" destId="{ABA21C7D-17A3-4609-BD92-8E778B1B7AA4}" srcOrd="0" destOrd="0" presId="urn:microsoft.com/office/officeart/2005/8/layout/hList7"/>
    <dgm:cxn modelId="{65876F6D-430B-4B91-B9B3-377F554734BA}" type="presOf" srcId="{9A0EE354-7BF5-48F0-A1F3-0EBA79D06082}" destId="{87EA4264-218D-4796-A42B-8FD9A1325FB6}" srcOrd="1" destOrd="0" presId="urn:microsoft.com/office/officeart/2005/8/layout/hList7"/>
    <dgm:cxn modelId="{3896FA61-A5F0-4DDE-A339-43D77DBE97B3}" type="presOf" srcId="{B9B4A933-F8AC-4023-B098-4D169A75141F}" destId="{899581CC-4FC7-4027-8F81-FAEE3B3A3655}" srcOrd="0" destOrd="0" presId="urn:microsoft.com/office/officeart/2005/8/layout/hList7"/>
    <dgm:cxn modelId="{3D17B1F3-6F65-4577-8E87-FEE30DCA286F}" type="presOf" srcId="{F5941461-842F-4F2C-A62F-E2E71F2D09E2}" destId="{A4C5ADFF-A7D7-4075-AEAC-517A77F7C486}" srcOrd="0" destOrd="0" presId="urn:microsoft.com/office/officeart/2005/8/layout/hList7"/>
    <dgm:cxn modelId="{860FCDE6-C9BA-4A44-86B0-FFB43AA7E3DC}" srcId="{E2D276B2-E5EF-4EC0-9614-7F17087FD633}" destId="{DA6D66EA-4341-4AF1-B923-4F7C8DD43EDE}" srcOrd="1" destOrd="0" parTransId="{0B6FE3A5-8AE6-4537-935F-27C423960A1E}" sibTransId="{F7B980FE-EC79-4D23-AB75-4FFFE512FEDA}"/>
    <dgm:cxn modelId="{E22571B5-A58D-42EC-B56B-44D8C5DE6B34}" srcId="{E2D276B2-E5EF-4EC0-9614-7F17087FD633}" destId="{9A0EE354-7BF5-48F0-A1F3-0EBA79D06082}" srcOrd="3" destOrd="0" parTransId="{9B35DBCB-5ECD-4B37-892D-8559EF4DC013}" sibTransId="{4914A34C-8725-402E-BD8B-999B7D38A62C}"/>
    <dgm:cxn modelId="{5A3D8DAF-905D-4151-BA34-42B3E16551CE}" type="presOf" srcId="{F5941461-842F-4F2C-A62F-E2E71F2D09E2}" destId="{032783FC-62BC-4940-B7D6-CC84414737A3}" srcOrd="1" destOrd="0" presId="urn:microsoft.com/office/officeart/2005/8/layout/hList7"/>
    <dgm:cxn modelId="{388531F9-900C-4BF4-8343-EB407CF24F8E}" type="presOf" srcId="{DA6D66EA-4341-4AF1-B923-4F7C8DD43EDE}" destId="{12EDE955-E947-44F2-B3B3-4C77162BFDFD}" srcOrd="1" destOrd="0" presId="urn:microsoft.com/office/officeart/2005/8/layout/hList7"/>
    <dgm:cxn modelId="{5772CBC6-4E04-4E35-BC0B-ED66A85DEC41}" srcId="{E2D276B2-E5EF-4EC0-9614-7F17087FD633}" destId="{477FDC9D-D343-4A21-816B-83F8294AD968}" srcOrd="2" destOrd="0" parTransId="{75494E1F-A79A-403B-AF41-7E3055BCAE8A}" sibTransId="{DED06313-F9C8-4A51-9EDE-AD297268A873}"/>
    <dgm:cxn modelId="{8CE9C280-7598-440B-AC17-29BF7CFF7802}" type="presOf" srcId="{DED06313-F9C8-4A51-9EDE-AD297268A873}" destId="{F23DF9B5-77B9-4FC5-87B5-254F562F5113}" srcOrd="0" destOrd="0" presId="urn:microsoft.com/office/officeart/2005/8/layout/hList7"/>
    <dgm:cxn modelId="{F8B37441-2686-438A-B924-509A61C234F0}" type="presOf" srcId="{477FDC9D-D343-4A21-816B-83F8294AD968}" destId="{AACB9206-E383-4838-A479-BAEED3C83AE1}" srcOrd="0" destOrd="0" presId="urn:microsoft.com/office/officeart/2005/8/layout/hList7"/>
    <dgm:cxn modelId="{CC9703CE-0DA9-4B17-9D3B-552F008B6D16}" type="presOf" srcId="{F7B980FE-EC79-4D23-AB75-4FFFE512FEDA}" destId="{A0BAF51A-C96B-41F0-8FC3-28AAD48EC8A7}" srcOrd="0" destOrd="0" presId="urn:microsoft.com/office/officeart/2005/8/layout/hList7"/>
    <dgm:cxn modelId="{4AA659E1-5F4C-468E-983A-C3D82FC6C55A}" srcId="{E2D276B2-E5EF-4EC0-9614-7F17087FD633}" destId="{F5941461-842F-4F2C-A62F-E2E71F2D09E2}" srcOrd="0" destOrd="0" parTransId="{66333B27-4E6A-4F91-A36B-541E04AFB35B}" sibTransId="{B9B4A933-F8AC-4023-B098-4D169A75141F}"/>
    <dgm:cxn modelId="{84E817A7-3D3E-4FDC-B789-DEEC61A5C59D}" type="presOf" srcId="{E2D276B2-E5EF-4EC0-9614-7F17087FD633}" destId="{C651E302-0576-4E50-9139-6AF1DDBA1C80}" srcOrd="0" destOrd="0" presId="urn:microsoft.com/office/officeart/2005/8/layout/hList7"/>
    <dgm:cxn modelId="{1C461499-6804-4479-A1D3-2DEE25249633}" type="presOf" srcId="{DA6D66EA-4341-4AF1-B923-4F7C8DD43EDE}" destId="{BE00EA38-A4FB-45BC-9508-DBC19788E372}" srcOrd="0" destOrd="0" presId="urn:microsoft.com/office/officeart/2005/8/layout/hList7"/>
    <dgm:cxn modelId="{B567A87A-4490-45C1-BDD5-808926AF4433}" type="presOf" srcId="{477FDC9D-D343-4A21-816B-83F8294AD968}" destId="{1BCF3583-5050-4BA6-9C3A-031B5DE95386}" srcOrd="1" destOrd="0" presId="urn:microsoft.com/office/officeart/2005/8/layout/hList7"/>
    <dgm:cxn modelId="{3639C712-D401-4F49-BFE2-3B9EFF56E4A2}" type="presParOf" srcId="{C651E302-0576-4E50-9139-6AF1DDBA1C80}" destId="{2D69BBD4-C167-4EF3-B036-1A6A258CF1DB}" srcOrd="0" destOrd="0" presId="urn:microsoft.com/office/officeart/2005/8/layout/hList7"/>
    <dgm:cxn modelId="{DA46C07F-D1DC-443E-85A6-D031C231F6D4}" type="presParOf" srcId="{C651E302-0576-4E50-9139-6AF1DDBA1C80}" destId="{2223E64B-FC7B-4554-817D-73EFA3981DAC}" srcOrd="1" destOrd="0" presId="urn:microsoft.com/office/officeart/2005/8/layout/hList7"/>
    <dgm:cxn modelId="{A2EA40BA-BEA5-4968-98BB-34E9EDA7398A}" type="presParOf" srcId="{2223E64B-FC7B-4554-817D-73EFA3981DAC}" destId="{619C39FF-A1B3-4951-9D33-CBFDC51E3CE6}" srcOrd="0" destOrd="0" presId="urn:microsoft.com/office/officeart/2005/8/layout/hList7"/>
    <dgm:cxn modelId="{76563939-4805-4F94-A65E-1850BF029B4C}" type="presParOf" srcId="{619C39FF-A1B3-4951-9D33-CBFDC51E3CE6}" destId="{A4C5ADFF-A7D7-4075-AEAC-517A77F7C486}" srcOrd="0" destOrd="0" presId="urn:microsoft.com/office/officeart/2005/8/layout/hList7"/>
    <dgm:cxn modelId="{610E6C81-04F1-4B4C-B24A-6D596EA9F8BD}" type="presParOf" srcId="{619C39FF-A1B3-4951-9D33-CBFDC51E3CE6}" destId="{032783FC-62BC-4940-B7D6-CC84414737A3}" srcOrd="1" destOrd="0" presId="urn:microsoft.com/office/officeart/2005/8/layout/hList7"/>
    <dgm:cxn modelId="{D53109FD-69D0-4B2C-9D21-354E04F7D9BC}" type="presParOf" srcId="{619C39FF-A1B3-4951-9D33-CBFDC51E3CE6}" destId="{DE7A5B08-1064-4249-BAF9-3A15EABDB1F1}" srcOrd="2" destOrd="0" presId="urn:microsoft.com/office/officeart/2005/8/layout/hList7"/>
    <dgm:cxn modelId="{F47958CD-8E3C-4547-8A28-2F027EEC8A2C}" type="presParOf" srcId="{619C39FF-A1B3-4951-9D33-CBFDC51E3CE6}" destId="{6DF12EBA-2AD7-40B4-8CFC-D7D4916106E7}" srcOrd="3" destOrd="0" presId="urn:microsoft.com/office/officeart/2005/8/layout/hList7"/>
    <dgm:cxn modelId="{5174854D-A748-4DB6-9C92-2B295BA6F878}" type="presParOf" srcId="{2223E64B-FC7B-4554-817D-73EFA3981DAC}" destId="{899581CC-4FC7-4027-8F81-FAEE3B3A3655}" srcOrd="1" destOrd="0" presId="urn:microsoft.com/office/officeart/2005/8/layout/hList7"/>
    <dgm:cxn modelId="{FF55B581-2CF9-4700-B471-E444900CC8B0}" type="presParOf" srcId="{2223E64B-FC7B-4554-817D-73EFA3981DAC}" destId="{B6F277C1-F337-44D9-A972-44EBB05FF495}" srcOrd="2" destOrd="0" presId="urn:microsoft.com/office/officeart/2005/8/layout/hList7"/>
    <dgm:cxn modelId="{B3231C01-6127-4253-B47B-25FE048B0B1F}" type="presParOf" srcId="{B6F277C1-F337-44D9-A972-44EBB05FF495}" destId="{BE00EA38-A4FB-45BC-9508-DBC19788E372}" srcOrd="0" destOrd="0" presId="urn:microsoft.com/office/officeart/2005/8/layout/hList7"/>
    <dgm:cxn modelId="{7C09D4AD-30B2-462F-8C14-CC6DA1A396D0}" type="presParOf" srcId="{B6F277C1-F337-44D9-A972-44EBB05FF495}" destId="{12EDE955-E947-44F2-B3B3-4C77162BFDFD}" srcOrd="1" destOrd="0" presId="urn:microsoft.com/office/officeart/2005/8/layout/hList7"/>
    <dgm:cxn modelId="{67FC8988-46E0-4066-A9EC-6228616B9E30}" type="presParOf" srcId="{B6F277C1-F337-44D9-A972-44EBB05FF495}" destId="{D35AD8C6-6B6B-4DFA-903B-9712CF5AC820}" srcOrd="2" destOrd="0" presId="urn:microsoft.com/office/officeart/2005/8/layout/hList7"/>
    <dgm:cxn modelId="{B0A46797-9A8A-4FB1-BE3A-7ED60EDC4FE7}" type="presParOf" srcId="{B6F277C1-F337-44D9-A972-44EBB05FF495}" destId="{ED2B9199-99CC-4564-ABFF-DA7D1E0B23B4}" srcOrd="3" destOrd="0" presId="urn:microsoft.com/office/officeart/2005/8/layout/hList7"/>
    <dgm:cxn modelId="{8752F7D3-992F-4171-8924-2EE81E63C87D}" type="presParOf" srcId="{2223E64B-FC7B-4554-817D-73EFA3981DAC}" destId="{A0BAF51A-C96B-41F0-8FC3-28AAD48EC8A7}" srcOrd="3" destOrd="0" presId="urn:microsoft.com/office/officeart/2005/8/layout/hList7"/>
    <dgm:cxn modelId="{CCD3FCFE-F242-4FCE-A554-9CA0A03D5A48}" type="presParOf" srcId="{2223E64B-FC7B-4554-817D-73EFA3981DAC}" destId="{438FBFA1-8851-4717-BB47-AC5C63D5DF63}" srcOrd="4" destOrd="0" presId="urn:microsoft.com/office/officeart/2005/8/layout/hList7"/>
    <dgm:cxn modelId="{16D45BC6-2C05-492C-A1A0-B47A9A5C9056}" type="presParOf" srcId="{438FBFA1-8851-4717-BB47-AC5C63D5DF63}" destId="{AACB9206-E383-4838-A479-BAEED3C83AE1}" srcOrd="0" destOrd="0" presId="urn:microsoft.com/office/officeart/2005/8/layout/hList7"/>
    <dgm:cxn modelId="{1B4524F2-C365-4714-9903-59216948A677}" type="presParOf" srcId="{438FBFA1-8851-4717-BB47-AC5C63D5DF63}" destId="{1BCF3583-5050-4BA6-9C3A-031B5DE95386}" srcOrd="1" destOrd="0" presId="urn:microsoft.com/office/officeart/2005/8/layout/hList7"/>
    <dgm:cxn modelId="{947D3CBD-DEDB-46A0-AE0C-CA761CA495F0}" type="presParOf" srcId="{438FBFA1-8851-4717-BB47-AC5C63D5DF63}" destId="{26F4FC86-6186-4124-A560-1E7D65EC524E}" srcOrd="2" destOrd="0" presId="urn:microsoft.com/office/officeart/2005/8/layout/hList7"/>
    <dgm:cxn modelId="{9BA63435-7A55-4F2B-8375-424849985FE4}" type="presParOf" srcId="{438FBFA1-8851-4717-BB47-AC5C63D5DF63}" destId="{1077F94A-9E4B-4EFE-9B2A-DE6881D89A7F}" srcOrd="3" destOrd="0" presId="urn:microsoft.com/office/officeart/2005/8/layout/hList7"/>
    <dgm:cxn modelId="{65845002-D3CA-4095-A72E-EC2CE0E47D00}" type="presParOf" srcId="{2223E64B-FC7B-4554-817D-73EFA3981DAC}" destId="{F23DF9B5-77B9-4FC5-87B5-254F562F5113}" srcOrd="5" destOrd="0" presId="urn:microsoft.com/office/officeart/2005/8/layout/hList7"/>
    <dgm:cxn modelId="{1399A229-1830-4458-9701-7D4D038050C5}" type="presParOf" srcId="{2223E64B-FC7B-4554-817D-73EFA3981DAC}" destId="{24076374-D496-4BBE-BDC5-01F3A1BF0B81}" srcOrd="6" destOrd="0" presId="urn:microsoft.com/office/officeart/2005/8/layout/hList7"/>
    <dgm:cxn modelId="{7876406E-6C9D-4B03-B9AF-8597D869E14D}" type="presParOf" srcId="{24076374-D496-4BBE-BDC5-01F3A1BF0B81}" destId="{ABA21C7D-17A3-4609-BD92-8E778B1B7AA4}" srcOrd="0" destOrd="0" presId="urn:microsoft.com/office/officeart/2005/8/layout/hList7"/>
    <dgm:cxn modelId="{BF77FD69-3A1E-437E-A89E-110205D6A456}" type="presParOf" srcId="{24076374-D496-4BBE-BDC5-01F3A1BF0B81}" destId="{87EA4264-218D-4796-A42B-8FD9A1325FB6}" srcOrd="1" destOrd="0" presId="urn:microsoft.com/office/officeart/2005/8/layout/hList7"/>
    <dgm:cxn modelId="{558F3042-0264-4659-9991-DE79F85C155C}" type="presParOf" srcId="{24076374-D496-4BBE-BDC5-01F3A1BF0B81}" destId="{9FA64A8C-5B24-4119-B061-8C3B1E64F633}" srcOrd="2" destOrd="0" presId="urn:microsoft.com/office/officeart/2005/8/layout/hList7"/>
    <dgm:cxn modelId="{41268761-9979-44E7-89E5-8A0ACD64DDA4}" type="presParOf" srcId="{24076374-D496-4BBE-BDC5-01F3A1BF0B81}" destId="{A1A4117F-8A31-4208-A6EA-D2A2F46FE91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BB30B9-9C88-42AC-A479-FDF728E46C8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D223EC0-9BFD-4BA4-883F-CF94F1C4AB3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BE100CB-66A0-4E9A-BA1A-002BBDE434C9}" type="parTrans" cxnId="{54F087E0-A968-4BC1-AEBA-37F0835A60DA}">
      <dgm:prSet/>
      <dgm:spPr/>
      <dgm:t>
        <a:bodyPr/>
        <a:lstStyle/>
        <a:p>
          <a:endParaRPr lang="zh-TW" altLang="en-US"/>
        </a:p>
      </dgm:t>
    </dgm:pt>
    <dgm:pt modelId="{707DA8C3-40E5-4089-8E12-E305ADE5DAE7}" type="sibTrans" cxnId="{54F087E0-A968-4BC1-AEBA-37F0835A60DA}">
      <dgm:prSet/>
      <dgm:spPr/>
      <dgm:t>
        <a:bodyPr/>
        <a:lstStyle/>
        <a:p>
          <a:endParaRPr lang="zh-TW" altLang="en-US"/>
        </a:p>
      </dgm:t>
    </dgm:pt>
    <dgm:pt modelId="{EE8916D9-457F-4D63-A22E-831C8499431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82624D4D-5C2F-4038-96B2-EF8B2D092C94}" type="parTrans" cxnId="{C6E0C15F-62AD-4D03-B84D-4B5BC92ABF45}">
      <dgm:prSet/>
      <dgm:spPr/>
      <dgm:t>
        <a:bodyPr/>
        <a:lstStyle/>
        <a:p>
          <a:endParaRPr lang="zh-TW" altLang="en-US"/>
        </a:p>
      </dgm:t>
    </dgm:pt>
    <dgm:pt modelId="{79E01A48-69A8-43A5-8335-4268848C2F94}" type="sibTrans" cxnId="{C6E0C15F-62AD-4D03-B84D-4B5BC92ABF45}">
      <dgm:prSet/>
      <dgm:spPr/>
      <dgm:t>
        <a:bodyPr/>
        <a:lstStyle/>
        <a:p>
          <a:endParaRPr lang="zh-TW" altLang="en-US"/>
        </a:p>
      </dgm:t>
    </dgm:pt>
    <dgm:pt modelId="{D24CC155-E80E-44D5-A521-87675943B76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3C5D0E0-0912-49EB-BFEC-E31EE96281E0}" type="parTrans" cxnId="{D4CC4D3B-5DA7-4BC4-803E-B3F36E870EF7}">
      <dgm:prSet/>
      <dgm:spPr/>
      <dgm:t>
        <a:bodyPr/>
        <a:lstStyle/>
        <a:p>
          <a:endParaRPr lang="zh-TW" altLang="en-US"/>
        </a:p>
      </dgm:t>
    </dgm:pt>
    <dgm:pt modelId="{577625F3-B3CE-428B-84AB-E0A3EA28285D}" type="sibTrans" cxnId="{D4CC4D3B-5DA7-4BC4-803E-B3F36E870EF7}">
      <dgm:prSet/>
      <dgm:spPr/>
      <dgm:t>
        <a:bodyPr/>
        <a:lstStyle/>
        <a:p>
          <a:endParaRPr lang="zh-TW" altLang="en-US"/>
        </a:p>
      </dgm:t>
    </dgm:pt>
    <dgm:pt modelId="{134A543F-4DA0-4EC5-8AB8-1B2DB9112466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644F76BD-A2F8-432A-97D9-14F9CDF9939D}" type="parTrans" cxnId="{72034427-B09E-41BE-9AAD-99D29FAFF3D1}">
      <dgm:prSet/>
      <dgm:spPr/>
      <dgm:t>
        <a:bodyPr/>
        <a:lstStyle/>
        <a:p>
          <a:endParaRPr lang="zh-TW" altLang="en-US"/>
        </a:p>
      </dgm:t>
    </dgm:pt>
    <dgm:pt modelId="{31488C2B-56B1-4BC0-AC9B-7045194367EF}" type="sibTrans" cxnId="{72034427-B09E-41BE-9AAD-99D29FAFF3D1}">
      <dgm:prSet/>
      <dgm:spPr/>
      <dgm:t>
        <a:bodyPr/>
        <a:lstStyle/>
        <a:p>
          <a:endParaRPr lang="zh-TW" altLang="en-US"/>
        </a:p>
      </dgm:t>
    </dgm:pt>
    <dgm:pt modelId="{E9794197-69D7-49F3-991D-095064DF7236}" type="pres">
      <dgm:prSet presAssocID="{50BB30B9-9C88-42AC-A479-FDF728E46C8F}" presName="rootNode" presStyleCnt="0">
        <dgm:presLayoutVars>
          <dgm:chMax/>
          <dgm:chPref/>
          <dgm:dir/>
          <dgm:animLvl val="lvl"/>
        </dgm:presLayoutVars>
      </dgm:prSet>
      <dgm:spPr/>
    </dgm:pt>
    <dgm:pt modelId="{2C7D7541-034D-4DB3-98F6-A8D33376BF1F}" type="pres">
      <dgm:prSet presAssocID="{DD223EC0-9BFD-4BA4-883F-CF94F1C4AB3B}" presName="composite" presStyleCnt="0"/>
      <dgm:spPr/>
    </dgm:pt>
    <dgm:pt modelId="{7576C825-0C58-4D58-BDCF-F3C31622508D}" type="pres">
      <dgm:prSet presAssocID="{DD223EC0-9BFD-4BA4-883F-CF94F1C4AB3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63F5634-CF8F-41D6-9731-8FEE69974331}" type="pres">
      <dgm:prSet presAssocID="{DD223EC0-9BFD-4BA4-883F-CF94F1C4AB3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C49EC4-3CDB-4D46-BD19-CDBAD0BDE0D8}" type="pres">
      <dgm:prSet presAssocID="{DD223EC0-9BFD-4BA4-883F-CF94F1C4AB3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F6CC2CA-C0CB-4D24-9F50-B02ECA16C058}" type="pres">
      <dgm:prSet presAssocID="{707DA8C3-40E5-4089-8E12-E305ADE5DAE7}" presName="sibTrans" presStyleCnt="0"/>
      <dgm:spPr/>
    </dgm:pt>
    <dgm:pt modelId="{AA7C7FDE-C205-41DF-B9F1-85AC0CEE7EBD}" type="pres">
      <dgm:prSet presAssocID="{D24CC155-E80E-44D5-A521-87675943B76D}" presName="composite" presStyleCnt="0"/>
      <dgm:spPr/>
    </dgm:pt>
    <dgm:pt modelId="{6A69BAB9-AFF6-4980-A89A-DE43C4131CA1}" type="pres">
      <dgm:prSet presAssocID="{D24CC155-E80E-44D5-A521-87675943B76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6D9B298-50C2-431F-87EB-2443E9746754}" type="pres">
      <dgm:prSet presAssocID="{D24CC155-E80E-44D5-A521-87675943B76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A0EDDE0-0F62-4714-92DF-852FA890FD40}" type="pres">
      <dgm:prSet presAssocID="{D24CC155-E80E-44D5-A521-87675943B76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6B19CCF-473E-46B3-8197-BB3AF0A8C210}" type="presOf" srcId="{DD223EC0-9BFD-4BA4-883F-CF94F1C4AB3B}" destId="{7576C825-0C58-4D58-BDCF-F3C31622508D}" srcOrd="0" destOrd="0" presId="urn:microsoft.com/office/officeart/2008/layout/TitledPictureBlocks"/>
    <dgm:cxn modelId="{C6E0C15F-62AD-4D03-B84D-4B5BC92ABF45}" srcId="{DD223EC0-9BFD-4BA4-883F-CF94F1C4AB3B}" destId="{EE8916D9-457F-4D63-A22E-831C8499431E}" srcOrd="0" destOrd="0" parTransId="{82624D4D-5C2F-4038-96B2-EF8B2D092C94}" sibTransId="{79E01A48-69A8-43A5-8335-4268848C2F94}"/>
    <dgm:cxn modelId="{D4CC4D3B-5DA7-4BC4-803E-B3F36E870EF7}" srcId="{50BB30B9-9C88-42AC-A479-FDF728E46C8F}" destId="{D24CC155-E80E-44D5-A521-87675943B76D}" srcOrd="1" destOrd="0" parTransId="{B3C5D0E0-0912-49EB-BFEC-E31EE96281E0}" sibTransId="{577625F3-B3CE-428B-84AB-E0A3EA28285D}"/>
    <dgm:cxn modelId="{5FA76F74-1A21-4E76-874E-E253E302A914}" type="presOf" srcId="{EE8916D9-457F-4D63-A22E-831C8499431E}" destId="{ECC49EC4-3CDB-4D46-BD19-CDBAD0BDE0D8}" srcOrd="0" destOrd="0" presId="urn:microsoft.com/office/officeart/2008/layout/TitledPictureBlocks"/>
    <dgm:cxn modelId="{28CD02AB-B32F-47AE-B294-651551DE8631}" type="presOf" srcId="{D24CC155-E80E-44D5-A521-87675943B76D}" destId="{6A69BAB9-AFF6-4980-A89A-DE43C4131CA1}" srcOrd="0" destOrd="0" presId="urn:microsoft.com/office/officeart/2008/layout/TitledPictureBlocks"/>
    <dgm:cxn modelId="{36F61CD7-938C-4EF8-8D81-434879C2F0F7}" type="presOf" srcId="{134A543F-4DA0-4EC5-8AB8-1B2DB9112466}" destId="{0A0EDDE0-0F62-4714-92DF-852FA890FD40}" srcOrd="0" destOrd="0" presId="urn:microsoft.com/office/officeart/2008/layout/TitledPictureBlocks"/>
    <dgm:cxn modelId="{3FBB2111-16D1-49FD-95FE-474028C1B17C}" type="presOf" srcId="{50BB30B9-9C88-42AC-A479-FDF728E46C8F}" destId="{E9794197-69D7-49F3-991D-095064DF7236}" srcOrd="0" destOrd="0" presId="urn:microsoft.com/office/officeart/2008/layout/TitledPictureBlocks"/>
    <dgm:cxn modelId="{54F087E0-A968-4BC1-AEBA-37F0835A60DA}" srcId="{50BB30B9-9C88-42AC-A479-FDF728E46C8F}" destId="{DD223EC0-9BFD-4BA4-883F-CF94F1C4AB3B}" srcOrd="0" destOrd="0" parTransId="{4BE100CB-66A0-4E9A-BA1A-002BBDE434C9}" sibTransId="{707DA8C3-40E5-4089-8E12-E305ADE5DAE7}"/>
    <dgm:cxn modelId="{72034427-B09E-41BE-9AAD-99D29FAFF3D1}" srcId="{D24CC155-E80E-44D5-A521-87675943B76D}" destId="{134A543F-4DA0-4EC5-8AB8-1B2DB9112466}" srcOrd="0" destOrd="0" parTransId="{644F76BD-A2F8-432A-97D9-14F9CDF9939D}" sibTransId="{31488C2B-56B1-4BC0-AC9B-7045194367EF}"/>
    <dgm:cxn modelId="{11D8EE6F-6FCC-4E47-B28C-29BC6E6905BA}" type="presParOf" srcId="{E9794197-69D7-49F3-991D-095064DF7236}" destId="{2C7D7541-034D-4DB3-98F6-A8D33376BF1F}" srcOrd="0" destOrd="0" presId="urn:microsoft.com/office/officeart/2008/layout/TitledPictureBlocks"/>
    <dgm:cxn modelId="{9EDED847-C90C-402A-8259-020FD70C6931}" type="presParOf" srcId="{2C7D7541-034D-4DB3-98F6-A8D33376BF1F}" destId="{7576C825-0C58-4D58-BDCF-F3C31622508D}" srcOrd="0" destOrd="0" presId="urn:microsoft.com/office/officeart/2008/layout/TitledPictureBlocks"/>
    <dgm:cxn modelId="{F991BCC5-35BC-4E5E-B633-7126454320F3}" type="presParOf" srcId="{2C7D7541-034D-4DB3-98F6-A8D33376BF1F}" destId="{163F5634-CF8F-41D6-9731-8FEE69974331}" srcOrd="1" destOrd="0" presId="urn:microsoft.com/office/officeart/2008/layout/TitledPictureBlocks"/>
    <dgm:cxn modelId="{049D4FA0-A0FA-4070-94F2-73C66B02C10E}" type="presParOf" srcId="{2C7D7541-034D-4DB3-98F6-A8D33376BF1F}" destId="{ECC49EC4-3CDB-4D46-BD19-CDBAD0BDE0D8}" srcOrd="2" destOrd="0" presId="urn:microsoft.com/office/officeart/2008/layout/TitledPictureBlocks"/>
    <dgm:cxn modelId="{C26507AF-E688-4192-9078-F1E5D84DD1B8}" type="presParOf" srcId="{E9794197-69D7-49F3-991D-095064DF7236}" destId="{4F6CC2CA-C0CB-4D24-9F50-B02ECA16C058}" srcOrd="1" destOrd="0" presId="urn:microsoft.com/office/officeart/2008/layout/TitledPictureBlocks"/>
    <dgm:cxn modelId="{3BC7344C-9368-4A2E-96B3-006BA4D80C39}" type="presParOf" srcId="{E9794197-69D7-49F3-991D-095064DF7236}" destId="{AA7C7FDE-C205-41DF-B9F1-85AC0CEE7EBD}" srcOrd="2" destOrd="0" presId="urn:microsoft.com/office/officeart/2008/layout/TitledPictureBlocks"/>
    <dgm:cxn modelId="{27F6C416-3FA6-443C-A813-1CDBC6494F5A}" type="presParOf" srcId="{AA7C7FDE-C205-41DF-B9F1-85AC0CEE7EBD}" destId="{6A69BAB9-AFF6-4980-A89A-DE43C4131CA1}" srcOrd="0" destOrd="0" presId="urn:microsoft.com/office/officeart/2008/layout/TitledPictureBlocks"/>
    <dgm:cxn modelId="{1B3D3FFC-2F4F-48EF-B956-6B35B3D67627}" type="presParOf" srcId="{AA7C7FDE-C205-41DF-B9F1-85AC0CEE7EBD}" destId="{56D9B298-50C2-431F-87EB-2443E9746754}" srcOrd="1" destOrd="0" presId="urn:microsoft.com/office/officeart/2008/layout/TitledPictureBlocks"/>
    <dgm:cxn modelId="{73CCDAA0-58C9-4974-9164-3457DCF34887}" type="presParOf" srcId="{AA7C7FDE-C205-41DF-B9F1-85AC0CEE7EBD}" destId="{0A0EDDE0-0F62-4714-92DF-852FA890FD4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2CA806-EE83-4C6C-A5CD-2E9E0B917BC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6C25EB9-5E8B-41C6-996B-9564E52E4BF0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AA5DD39-B9C1-4A2A-B04E-B9774AE30AF0}" type="parTrans" cxnId="{AFE02109-4C36-4C19-8ACE-E61D483EF5AD}">
      <dgm:prSet/>
      <dgm:spPr/>
      <dgm:t>
        <a:bodyPr/>
        <a:lstStyle/>
        <a:p>
          <a:endParaRPr lang="zh-TW" altLang="en-US"/>
        </a:p>
      </dgm:t>
    </dgm:pt>
    <dgm:pt modelId="{5AD1B5DC-1532-4ED6-B937-5435364220F0}" type="sibTrans" cxnId="{AFE02109-4C36-4C19-8ACE-E61D483EF5AD}">
      <dgm:prSet/>
      <dgm:spPr/>
      <dgm:t>
        <a:bodyPr/>
        <a:lstStyle/>
        <a:p>
          <a:endParaRPr lang="zh-TW" altLang="en-US"/>
        </a:p>
      </dgm:t>
    </dgm:pt>
    <dgm:pt modelId="{6F1BD856-9095-455C-B2A1-79251D28C851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1715F10B-A61F-47DA-AC96-A9FF7490A562}" type="parTrans" cxnId="{3F8E4F17-D14A-46C1-A514-98C8E646C200}">
      <dgm:prSet/>
      <dgm:spPr/>
      <dgm:t>
        <a:bodyPr/>
        <a:lstStyle/>
        <a:p>
          <a:endParaRPr lang="zh-TW" altLang="en-US"/>
        </a:p>
      </dgm:t>
    </dgm:pt>
    <dgm:pt modelId="{C4A1EE2B-5014-4164-8783-73CB1F207190}" type="sibTrans" cxnId="{3F8E4F17-D14A-46C1-A514-98C8E646C200}">
      <dgm:prSet/>
      <dgm:spPr/>
      <dgm:t>
        <a:bodyPr/>
        <a:lstStyle/>
        <a:p>
          <a:endParaRPr lang="zh-TW" altLang="en-US"/>
        </a:p>
      </dgm:t>
    </dgm:pt>
    <dgm:pt modelId="{74D7B959-36E2-4704-B763-FE6B341E1F3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A1B38A75-CE17-41FE-A443-2431E5938BCA}" type="parTrans" cxnId="{07A409FA-A22A-42FA-AA96-20695E5CC0EA}">
      <dgm:prSet/>
      <dgm:spPr/>
      <dgm:t>
        <a:bodyPr/>
        <a:lstStyle/>
        <a:p>
          <a:endParaRPr lang="zh-TW" altLang="en-US"/>
        </a:p>
      </dgm:t>
    </dgm:pt>
    <dgm:pt modelId="{82523D65-9D35-4747-88DB-D3B75E606539}" type="sibTrans" cxnId="{07A409FA-A22A-42FA-AA96-20695E5CC0EA}">
      <dgm:prSet/>
      <dgm:spPr/>
      <dgm:t>
        <a:bodyPr/>
        <a:lstStyle/>
        <a:p>
          <a:endParaRPr lang="zh-TW" altLang="en-US"/>
        </a:p>
      </dgm:t>
    </dgm:pt>
    <dgm:pt modelId="{62D459E2-5407-45B7-AD77-E2D0752F31E5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FC02AA5A-6447-4FBB-9548-7B691DEA632B}" type="parTrans" cxnId="{FC850D54-CC5E-4E8C-B766-9FF0FF9DDAEB}">
      <dgm:prSet/>
      <dgm:spPr/>
      <dgm:t>
        <a:bodyPr/>
        <a:lstStyle/>
        <a:p>
          <a:endParaRPr lang="zh-TW" altLang="en-US"/>
        </a:p>
      </dgm:t>
    </dgm:pt>
    <dgm:pt modelId="{225642DC-01FA-4CDE-A0C9-A3251420A71F}" type="sibTrans" cxnId="{FC850D54-CC5E-4E8C-B766-9FF0FF9DDAEB}">
      <dgm:prSet/>
      <dgm:spPr/>
      <dgm:t>
        <a:bodyPr/>
        <a:lstStyle/>
        <a:p>
          <a:endParaRPr lang="zh-TW" altLang="en-US"/>
        </a:p>
      </dgm:t>
    </dgm:pt>
    <dgm:pt modelId="{27499802-DB96-4A74-A1D7-0EDD8A88A94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2B68B14-2B77-41A2-9299-51E618B0BA9A}" type="parTrans" cxnId="{6EDD03FB-318F-4B2B-AF94-4DE3244962C4}">
      <dgm:prSet/>
      <dgm:spPr/>
      <dgm:t>
        <a:bodyPr/>
        <a:lstStyle/>
        <a:p>
          <a:endParaRPr lang="zh-TW" altLang="en-US"/>
        </a:p>
      </dgm:t>
    </dgm:pt>
    <dgm:pt modelId="{0CEF773F-5A37-4502-92F6-CA01BD076760}" type="sibTrans" cxnId="{6EDD03FB-318F-4B2B-AF94-4DE3244962C4}">
      <dgm:prSet/>
      <dgm:spPr/>
      <dgm:t>
        <a:bodyPr/>
        <a:lstStyle/>
        <a:p>
          <a:endParaRPr lang="zh-TW" altLang="en-US"/>
        </a:p>
      </dgm:t>
    </dgm:pt>
    <dgm:pt modelId="{36C0A024-85E6-4094-A6AE-7E35FB75B4E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575DD50-C6E1-4D0A-A41D-8873C58165D2}" type="parTrans" cxnId="{CCA411A1-94C5-404F-A911-AF4A3003D590}">
      <dgm:prSet/>
      <dgm:spPr/>
      <dgm:t>
        <a:bodyPr/>
        <a:lstStyle/>
        <a:p>
          <a:endParaRPr lang="zh-TW" altLang="en-US"/>
        </a:p>
      </dgm:t>
    </dgm:pt>
    <dgm:pt modelId="{672227B3-1C58-454A-9099-BC9199655775}" type="sibTrans" cxnId="{CCA411A1-94C5-404F-A911-AF4A3003D590}">
      <dgm:prSet/>
      <dgm:spPr/>
      <dgm:t>
        <a:bodyPr/>
        <a:lstStyle/>
        <a:p>
          <a:endParaRPr lang="zh-TW" altLang="en-US"/>
        </a:p>
      </dgm:t>
    </dgm:pt>
    <dgm:pt modelId="{6D6A8C89-6AC9-4EA4-A423-8D4C49C90CD4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pres?slideindex=1&amp;slidetitle="/>
          </dgm14:cNvPr>
        </a:ext>
      </dgm:extLst>
    </dgm:pt>
    <dgm:pt modelId="{0DD595A7-DD0B-4F8C-92C8-E2756A9588B0}" type="parTrans" cxnId="{21F8EF0C-59AE-4E4A-89C1-8B10F793C322}">
      <dgm:prSet/>
      <dgm:spPr/>
      <dgm:t>
        <a:bodyPr/>
        <a:lstStyle/>
        <a:p>
          <a:endParaRPr lang="zh-TW" altLang="en-US"/>
        </a:p>
      </dgm:t>
    </dgm:pt>
    <dgm:pt modelId="{7AD218AA-D00F-4A8C-9558-0881A1C3E74A}" type="sibTrans" cxnId="{21F8EF0C-59AE-4E4A-89C1-8B10F793C322}">
      <dgm:prSet/>
      <dgm:spPr/>
      <dgm:t>
        <a:bodyPr/>
        <a:lstStyle/>
        <a:p>
          <a:endParaRPr lang="zh-TW" altLang="en-US"/>
        </a:p>
      </dgm:t>
    </dgm:pt>
    <dgm:pt modelId="{1E8A582B-247C-41E1-BC2C-95A1AA9FB6C7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78F3A11D-D588-4504-A96C-9A80EDA445A5}" type="parTrans" cxnId="{5801D21A-CD33-4F8E-BDB9-CAE8DA47E174}">
      <dgm:prSet/>
      <dgm:spPr/>
      <dgm:t>
        <a:bodyPr/>
        <a:lstStyle/>
        <a:p>
          <a:endParaRPr lang="zh-TW" altLang="en-US"/>
        </a:p>
      </dgm:t>
    </dgm:pt>
    <dgm:pt modelId="{CB3D45AF-1A29-496E-82AF-F216F38E1DF9}" type="sibTrans" cxnId="{5801D21A-CD33-4F8E-BDB9-CAE8DA47E174}">
      <dgm:prSet/>
      <dgm:spPr/>
      <dgm:t>
        <a:bodyPr/>
        <a:lstStyle/>
        <a:p>
          <a:endParaRPr lang="zh-TW" altLang="en-US"/>
        </a:p>
      </dgm:t>
    </dgm:pt>
    <dgm:pt modelId="{F377B5E0-755B-4DD3-A4C5-E3B0297B1E4C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5BBAAE4B-082E-44EF-B606-88179DF7D389}" type="parTrans" cxnId="{7D183C18-62F0-40A8-BF5E-94DC53183E00}">
      <dgm:prSet/>
      <dgm:spPr/>
      <dgm:t>
        <a:bodyPr/>
        <a:lstStyle/>
        <a:p>
          <a:endParaRPr lang="zh-TW" altLang="en-US"/>
        </a:p>
      </dgm:t>
    </dgm:pt>
    <dgm:pt modelId="{0792C55D-5521-476F-9B09-49D8EBAEF4B7}" type="sibTrans" cxnId="{7D183C18-62F0-40A8-BF5E-94DC53183E00}">
      <dgm:prSet/>
      <dgm:spPr/>
      <dgm:t>
        <a:bodyPr/>
        <a:lstStyle/>
        <a:p>
          <a:endParaRPr lang="zh-TW" altLang="en-US"/>
        </a:p>
      </dgm:t>
    </dgm:pt>
    <dgm:pt modelId="{906E9ADD-DD2E-493C-8051-A070B9DC42E3}" type="pres">
      <dgm:prSet presAssocID="{872CA806-EE83-4C6C-A5CD-2E9E0B917BC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6249272-B02A-4932-B9F7-41E9CBDD0B1F}" type="pres">
      <dgm:prSet presAssocID="{872CA806-EE83-4C6C-A5CD-2E9E0B917BC2}" presName="cycle" presStyleCnt="0"/>
      <dgm:spPr/>
    </dgm:pt>
    <dgm:pt modelId="{9A045197-DEF1-43B1-886F-30F26787CD02}" type="pres">
      <dgm:prSet presAssocID="{872CA806-EE83-4C6C-A5CD-2E9E0B917BC2}" presName="centerShape" presStyleCnt="0"/>
      <dgm:spPr/>
    </dgm:pt>
    <dgm:pt modelId="{841CC872-167F-4108-AA26-037F51DC003B}" type="pres">
      <dgm:prSet presAssocID="{872CA806-EE83-4C6C-A5CD-2E9E0B917BC2}" presName="connSite" presStyleLbl="node1" presStyleIdx="0" presStyleCnt="4"/>
      <dgm:spPr/>
    </dgm:pt>
    <dgm:pt modelId="{B669D100-341E-42DB-8771-BC93CFBAD9B6}" type="pres">
      <dgm:prSet presAssocID="{872CA806-EE83-4C6C-A5CD-2E9E0B917BC2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0E2CF7C-7B6F-45C6-9543-6B4CB7DB8173}" type="pres">
      <dgm:prSet presAssocID="{2AA5DD39-B9C1-4A2A-B04E-B9774AE30AF0}" presName="Name25" presStyleLbl="parChTrans1D1" presStyleIdx="0" presStyleCnt="3"/>
      <dgm:spPr/>
    </dgm:pt>
    <dgm:pt modelId="{64692ED5-8F78-48CC-8ABE-49E5168B9F2A}" type="pres">
      <dgm:prSet presAssocID="{46C25EB9-5E8B-41C6-996B-9564E52E4BF0}" presName="node" presStyleCnt="0"/>
      <dgm:spPr/>
    </dgm:pt>
    <dgm:pt modelId="{0EF501C6-DA19-480D-BE89-30ADB9B9D055}" type="pres">
      <dgm:prSet presAssocID="{46C25EB9-5E8B-41C6-996B-9564E52E4BF0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7AB164A-7E92-4C01-8F0B-AFA9FAF9830A}" type="pres">
      <dgm:prSet presAssocID="{46C25EB9-5E8B-41C6-996B-9564E52E4BF0}" presName="childNode" presStyleLbl="revTx" presStyleIdx="0" presStyleCnt="3">
        <dgm:presLayoutVars>
          <dgm:bulletEnabled val="1"/>
        </dgm:presLayoutVars>
      </dgm:prSet>
      <dgm:spPr/>
    </dgm:pt>
    <dgm:pt modelId="{EFD99CD2-47FE-4570-BD22-04FF9081CCDB}" type="pres">
      <dgm:prSet presAssocID="{FC02AA5A-6447-4FBB-9548-7B691DEA632B}" presName="Name25" presStyleLbl="parChTrans1D1" presStyleIdx="1" presStyleCnt="3"/>
      <dgm:spPr/>
    </dgm:pt>
    <dgm:pt modelId="{9DEFD7FF-2395-4A53-98B0-29E9BCD2AB85}" type="pres">
      <dgm:prSet presAssocID="{62D459E2-5407-45B7-AD77-E2D0752F31E5}" presName="node" presStyleCnt="0"/>
      <dgm:spPr/>
    </dgm:pt>
    <dgm:pt modelId="{585ED6DF-532F-4DA8-96CA-B6DB9782E08E}" type="pres">
      <dgm:prSet presAssocID="{62D459E2-5407-45B7-AD77-E2D0752F31E5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7A8701-BA2C-4474-8889-FB3C3B080F3A}" type="pres">
      <dgm:prSet presAssocID="{62D459E2-5407-45B7-AD77-E2D0752F31E5}" presName="childNode" presStyleLbl="revTx" presStyleIdx="1" presStyleCnt="3">
        <dgm:presLayoutVars>
          <dgm:bulletEnabled val="1"/>
        </dgm:presLayoutVars>
      </dgm:prSet>
      <dgm:spPr/>
    </dgm:pt>
    <dgm:pt modelId="{3D0B0A03-16B3-4FB3-823F-980ED16BC757}" type="pres">
      <dgm:prSet presAssocID="{0DD595A7-DD0B-4F8C-92C8-E2756A9588B0}" presName="Name25" presStyleLbl="parChTrans1D1" presStyleIdx="2" presStyleCnt="3"/>
      <dgm:spPr/>
    </dgm:pt>
    <dgm:pt modelId="{81F527B6-21BF-4477-980A-8A46E4888D16}" type="pres">
      <dgm:prSet presAssocID="{6D6A8C89-6AC9-4EA4-A423-8D4C49C90CD4}" presName="node" presStyleCnt="0"/>
      <dgm:spPr/>
    </dgm:pt>
    <dgm:pt modelId="{A4202FEA-B8C7-45F3-9432-7668428B3C62}" type="pres">
      <dgm:prSet presAssocID="{6D6A8C89-6AC9-4EA4-A423-8D4C49C90CD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83E158-151E-4475-9998-6B84ED2B91B5}" type="pres">
      <dgm:prSet presAssocID="{6D6A8C89-6AC9-4EA4-A423-8D4C49C90CD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EDD03FB-318F-4B2B-AF94-4DE3244962C4}" srcId="{62D459E2-5407-45B7-AD77-E2D0752F31E5}" destId="{27499802-DB96-4A74-A1D7-0EDD8A88A944}" srcOrd="0" destOrd="0" parTransId="{52B68B14-2B77-41A2-9299-51E618B0BA9A}" sibTransId="{0CEF773F-5A37-4502-92F6-CA01BD076760}"/>
    <dgm:cxn modelId="{8A65B1FE-139D-49FD-846C-8DAA38FC25E4}" type="presOf" srcId="{46C25EB9-5E8B-41C6-996B-9564E52E4BF0}" destId="{0EF501C6-DA19-480D-BE89-30ADB9B9D055}" srcOrd="0" destOrd="0" presId="urn:microsoft.com/office/officeart/2005/8/layout/radial2"/>
    <dgm:cxn modelId="{E1DBD5D3-2C3A-45AA-8522-D088FFE1BADC}" type="presOf" srcId="{2AA5DD39-B9C1-4A2A-B04E-B9774AE30AF0}" destId="{50E2CF7C-7B6F-45C6-9543-6B4CB7DB8173}" srcOrd="0" destOrd="0" presId="urn:microsoft.com/office/officeart/2005/8/layout/radial2"/>
    <dgm:cxn modelId="{AFE02109-4C36-4C19-8ACE-E61D483EF5AD}" srcId="{872CA806-EE83-4C6C-A5CD-2E9E0B917BC2}" destId="{46C25EB9-5E8B-41C6-996B-9564E52E4BF0}" srcOrd="0" destOrd="0" parTransId="{2AA5DD39-B9C1-4A2A-B04E-B9774AE30AF0}" sibTransId="{5AD1B5DC-1532-4ED6-B937-5435364220F0}"/>
    <dgm:cxn modelId="{8CF36793-30ED-47E3-8B37-28A61680B22A}" type="presOf" srcId="{27499802-DB96-4A74-A1D7-0EDD8A88A944}" destId="{877A8701-BA2C-4474-8889-FB3C3B080F3A}" srcOrd="0" destOrd="0" presId="urn:microsoft.com/office/officeart/2005/8/layout/radial2"/>
    <dgm:cxn modelId="{575FE583-0D75-4339-9415-5B9F27A50976}" type="presOf" srcId="{62D459E2-5407-45B7-AD77-E2D0752F31E5}" destId="{585ED6DF-532F-4DA8-96CA-B6DB9782E08E}" srcOrd="0" destOrd="0" presId="urn:microsoft.com/office/officeart/2005/8/layout/radial2"/>
    <dgm:cxn modelId="{FC850D54-CC5E-4E8C-B766-9FF0FF9DDAEB}" srcId="{872CA806-EE83-4C6C-A5CD-2E9E0B917BC2}" destId="{62D459E2-5407-45B7-AD77-E2D0752F31E5}" srcOrd="1" destOrd="0" parTransId="{FC02AA5A-6447-4FBB-9548-7B691DEA632B}" sibTransId="{225642DC-01FA-4CDE-A0C9-A3251420A71F}"/>
    <dgm:cxn modelId="{0A64DD55-5254-4580-B7F6-D03DD7C9D70D}" type="presOf" srcId="{0DD595A7-DD0B-4F8C-92C8-E2756A9588B0}" destId="{3D0B0A03-16B3-4FB3-823F-980ED16BC757}" srcOrd="0" destOrd="0" presId="urn:microsoft.com/office/officeart/2005/8/layout/radial2"/>
    <dgm:cxn modelId="{D24BC02B-580D-43A6-9512-7430C648B2CF}" type="presOf" srcId="{74D7B959-36E2-4704-B763-FE6B341E1F33}" destId="{47AB164A-7E92-4C01-8F0B-AFA9FAF9830A}" srcOrd="0" destOrd="1" presId="urn:microsoft.com/office/officeart/2005/8/layout/radial2"/>
    <dgm:cxn modelId="{053E1F4A-11AC-42F1-B01C-BECF19593190}" type="presOf" srcId="{6F1BD856-9095-455C-B2A1-79251D28C851}" destId="{47AB164A-7E92-4C01-8F0B-AFA9FAF9830A}" srcOrd="0" destOrd="0" presId="urn:microsoft.com/office/officeart/2005/8/layout/radial2"/>
    <dgm:cxn modelId="{3255A3E6-5111-40CF-A651-675412186063}" type="presOf" srcId="{6D6A8C89-6AC9-4EA4-A423-8D4C49C90CD4}" destId="{A4202FEA-B8C7-45F3-9432-7668428B3C62}" srcOrd="0" destOrd="0" presId="urn:microsoft.com/office/officeart/2005/8/layout/radial2"/>
    <dgm:cxn modelId="{21F8EF0C-59AE-4E4A-89C1-8B10F793C322}" srcId="{872CA806-EE83-4C6C-A5CD-2E9E0B917BC2}" destId="{6D6A8C89-6AC9-4EA4-A423-8D4C49C90CD4}" srcOrd="2" destOrd="0" parTransId="{0DD595A7-DD0B-4F8C-92C8-E2756A9588B0}" sibTransId="{7AD218AA-D00F-4A8C-9558-0881A1C3E74A}"/>
    <dgm:cxn modelId="{07A409FA-A22A-42FA-AA96-20695E5CC0EA}" srcId="{46C25EB9-5E8B-41C6-996B-9564E52E4BF0}" destId="{74D7B959-36E2-4704-B763-FE6B341E1F33}" srcOrd="1" destOrd="0" parTransId="{A1B38A75-CE17-41FE-A443-2431E5938BCA}" sibTransId="{82523D65-9D35-4747-88DB-D3B75E606539}"/>
    <dgm:cxn modelId="{5CA2975F-9A5C-419E-BBB9-6C1624E13343}" type="presOf" srcId="{FC02AA5A-6447-4FBB-9548-7B691DEA632B}" destId="{EFD99CD2-47FE-4570-BD22-04FF9081CCDB}" srcOrd="0" destOrd="0" presId="urn:microsoft.com/office/officeart/2005/8/layout/radial2"/>
    <dgm:cxn modelId="{CCA411A1-94C5-404F-A911-AF4A3003D590}" srcId="{62D459E2-5407-45B7-AD77-E2D0752F31E5}" destId="{36C0A024-85E6-4094-A6AE-7E35FB75B4ED}" srcOrd="1" destOrd="0" parTransId="{F575DD50-C6E1-4D0A-A41D-8873C58165D2}" sibTransId="{672227B3-1C58-454A-9099-BC9199655775}"/>
    <dgm:cxn modelId="{5801D21A-CD33-4F8E-BDB9-CAE8DA47E174}" srcId="{6D6A8C89-6AC9-4EA4-A423-8D4C49C90CD4}" destId="{1E8A582B-247C-41E1-BC2C-95A1AA9FB6C7}" srcOrd="0" destOrd="0" parTransId="{78F3A11D-D588-4504-A96C-9A80EDA445A5}" sibTransId="{CB3D45AF-1A29-496E-82AF-F216F38E1DF9}"/>
    <dgm:cxn modelId="{522BFFDC-C4A6-4655-9349-EAEB45C9DB12}" type="presOf" srcId="{36C0A024-85E6-4094-A6AE-7E35FB75B4ED}" destId="{877A8701-BA2C-4474-8889-FB3C3B080F3A}" srcOrd="0" destOrd="1" presId="urn:microsoft.com/office/officeart/2005/8/layout/radial2"/>
    <dgm:cxn modelId="{ED884694-C664-4CE4-9F48-52543B52C36D}" type="presOf" srcId="{F377B5E0-755B-4DD3-A4C5-E3B0297B1E4C}" destId="{CC83E158-151E-4475-9998-6B84ED2B91B5}" srcOrd="0" destOrd="1" presId="urn:microsoft.com/office/officeart/2005/8/layout/radial2"/>
    <dgm:cxn modelId="{6E2F7EDB-81ED-4DB4-8112-B0FEEAAC93CA}" type="presOf" srcId="{1E8A582B-247C-41E1-BC2C-95A1AA9FB6C7}" destId="{CC83E158-151E-4475-9998-6B84ED2B91B5}" srcOrd="0" destOrd="0" presId="urn:microsoft.com/office/officeart/2005/8/layout/radial2"/>
    <dgm:cxn modelId="{096AC5E1-DBD8-440F-8598-77C14BCBF5A9}" type="presOf" srcId="{872CA806-EE83-4C6C-A5CD-2E9E0B917BC2}" destId="{906E9ADD-DD2E-493C-8051-A070B9DC42E3}" srcOrd="0" destOrd="0" presId="urn:microsoft.com/office/officeart/2005/8/layout/radial2"/>
    <dgm:cxn modelId="{7D183C18-62F0-40A8-BF5E-94DC53183E00}" srcId="{6D6A8C89-6AC9-4EA4-A423-8D4C49C90CD4}" destId="{F377B5E0-755B-4DD3-A4C5-E3B0297B1E4C}" srcOrd="1" destOrd="0" parTransId="{5BBAAE4B-082E-44EF-B606-88179DF7D389}" sibTransId="{0792C55D-5521-476F-9B09-49D8EBAEF4B7}"/>
    <dgm:cxn modelId="{3F8E4F17-D14A-46C1-A514-98C8E646C200}" srcId="{46C25EB9-5E8B-41C6-996B-9564E52E4BF0}" destId="{6F1BD856-9095-455C-B2A1-79251D28C851}" srcOrd="0" destOrd="0" parTransId="{1715F10B-A61F-47DA-AC96-A9FF7490A562}" sibTransId="{C4A1EE2B-5014-4164-8783-73CB1F207190}"/>
    <dgm:cxn modelId="{377F2F63-8794-4246-ACD9-8CA1AA90086B}" type="presParOf" srcId="{906E9ADD-DD2E-493C-8051-A070B9DC42E3}" destId="{86249272-B02A-4932-B9F7-41E9CBDD0B1F}" srcOrd="0" destOrd="0" presId="urn:microsoft.com/office/officeart/2005/8/layout/radial2"/>
    <dgm:cxn modelId="{E3821DD4-1E75-4093-8AA0-4854E76849FE}" type="presParOf" srcId="{86249272-B02A-4932-B9F7-41E9CBDD0B1F}" destId="{9A045197-DEF1-43B1-886F-30F26787CD02}" srcOrd="0" destOrd="0" presId="urn:microsoft.com/office/officeart/2005/8/layout/radial2"/>
    <dgm:cxn modelId="{7237CD3A-8AB0-4003-801E-B8DB325D1A0A}" type="presParOf" srcId="{9A045197-DEF1-43B1-886F-30F26787CD02}" destId="{841CC872-167F-4108-AA26-037F51DC003B}" srcOrd="0" destOrd="0" presId="urn:microsoft.com/office/officeart/2005/8/layout/radial2"/>
    <dgm:cxn modelId="{3FDEBFED-86BB-4C5E-970B-8C3EC5F5DFD9}" type="presParOf" srcId="{9A045197-DEF1-43B1-886F-30F26787CD02}" destId="{B669D100-341E-42DB-8771-BC93CFBAD9B6}" srcOrd="1" destOrd="0" presId="urn:microsoft.com/office/officeart/2005/8/layout/radial2"/>
    <dgm:cxn modelId="{C4B8485B-E8AC-43DD-8204-F67F6DEECAE4}" type="presParOf" srcId="{86249272-B02A-4932-B9F7-41E9CBDD0B1F}" destId="{50E2CF7C-7B6F-45C6-9543-6B4CB7DB8173}" srcOrd="1" destOrd="0" presId="urn:microsoft.com/office/officeart/2005/8/layout/radial2"/>
    <dgm:cxn modelId="{F5F6880A-BB4E-44CF-9596-8E3F35DD1C55}" type="presParOf" srcId="{86249272-B02A-4932-B9F7-41E9CBDD0B1F}" destId="{64692ED5-8F78-48CC-8ABE-49E5168B9F2A}" srcOrd="2" destOrd="0" presId="urn:microsoft.com/office/officeart/2005/8/layout/radial2"/>
    <dgm:cxn modelId="{4034C1CD-C55B-4F0A-878B-4F1ABBAFD9FB}" type="presParOf" srcId="{64692ED5-8F78-48CC-8ABE-49E5168B9F2A}" destId="{0EF501C6-DA19-480D-BE89-30ADB9B9D055}" srcOrd="0" destOrd="0" presId="urn:microsoft.com/office/officeart/2005/8/layout/radial2"/>
    <dgm:cxn modelId="{3B5EBAF1-2D56-4DE2-92FC-1DE41C3CA4B9}" type="presParOf" srcId="{64692ED5-8F78-48CC-8ABE-49E5168B9F2A}" destId="{47AB164A-7E92-4C01-8F0B-AFA9FAF9830A}" srcOrd="1" destOrd="0" presId="urn:microsoft.com/office/officeart/2005/8/layout/radial2"/>
    <dgm:cxn modelId="{7305BFC9-7925-40F0-912B-EAF582DFA37A}" type="presParOf" srcId="{86249272-B02A-4932-B9F7-41E9CBDD0B1F}" destId="{EFD99CD2-47FE-4570-BD22-04FF9081CCDB}" srcOrd="3" destOrd="0" presId="urn:microsoft.com/office/officeart/2005/8/layout/radial2"/>
    <dgm:cxn modelId="{240A66FF-A405-4F80-B5D7-7A64349056D9}" type="presParOf" srcId="{86249272-B02A-4932-B9F7-41E9CBDD0B1F}" destId="{9DEFD7FF-2395-4A53-98B0-29E9BCD2AB85}" srcOrd="4" destOrd="0" presId="urn:microsoft.com/office/officeart/2005/8/layout/radial2"/>
    <dgm:cxn modelId="{3BD4EF67-5169-483D-B9CF-1BF3E70378EC}" type="presParOf" srcId="{9DEFD7FF-2395-4A53-98B0-29E9BCD2AB85}" destId="{585ED6DF-532F-4DA8-96CA-B6DB9782E08E}" srcOrd="0" destOrd="0" presId="urn:microsoft.com/office/officeart/2005/8/layout/radial2"/>
    <dgm:cxn modelId="{92D7401C-5681-4487-A8E6-1768FC0BA9AB}" type="presParOf" srcId="{9DEFD7FF-2395-4A53-98B0-29E9BCD2AB85}" destId="{877A8701-BA2C-4474-8889-FB3C3B080F3A}" srcOrd="1" destOrd="0" presId="urn:microsoft.com/office/officeart/2005/8/layout/radial2"/>
    <dgm:cxn modelId="{1E6F7316-424A-4B0C-AF42-26FEA1650FCB}" type="presParOf" srcId="{86249272-B02A-4932-B9F7-41E9CBDD0B1F}" destId="{3D0B0A03-16B3-4FB3-823F-980ED16BC757}" srcOrd="5" destOrd="0" presId="urn:microsoft.com/office/officeart/2005/8/layout/radial2"/>
    <dgm:cxn modelId="{33A8535A-86CF-475E-B00D-3EFC0532711B}" type="presParOf" srcId="{86249272-B02A-4932-B9F7-41E9CBDD0B1F}" destId="{81F527B6-21BF-4477-980A-8A46E4888D16}" srcOrd="6" destOrd="0" presId="urn:microsoft.com/office/officeart/2005/8/layout/radial2"/>
    <dgm:cxn modelId="{411B73C4-65D3-4D19-97F2-D5D4D5CC21B6}" type="presParOf" srcId="{81F527B6-21BF-4477-980A-8A46E4888D16}" destId="{A4202FEA-B8C7-45F3-9432-7668428B3C62}" srcOrd="0" destOrd="0" presId="urn:microsoft.com/office/officeart/2005/8/layout/radial2"/>
    <dgm:cxn modelId="{4622AEA2-B5DB-41B1-95E6-D76918C51572}" type="presParOf" srcId="{81F527B6-21BF-4477-980A-8A46E4888D16}" destId="{CC83E158-151E-4475-9998-6B84ED2B91B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C5ADFF-A7D7-4075-AEAC-517A77F7C48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DF12EBA-2AD7-40B4-8CFC-D7D4916106E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00EA38-A4FB-45BC-9508-DBC19788E37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D2B9199-99CC-4564-ABFF-DA7D1E0B23B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B9206-E383-4838-A479-BAEED3C83AE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077F94A-9E4B-4EFE-9B2A-DE6881D89A7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A21C7D-17A3-4609-BD92-8E778B1B7AA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1A4117F-8A31-4208-A6EA-D2A2F46FE91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69BBD4-C167-4EF3-B036-1A6A258CF1D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F5634-CF8F-41D6-9731-8FEE6997433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C49EC4-3CDB-4D46-BD19-CDBAD0BDE0D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7576C825-0C58-4D58-BDCF-F3C31622508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6D9B298-50C2-431F-87EB-2443E974675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EDDE0-0F62-4714-92DF-852FA890FD4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6A69BAB9-AFF6-4980-A89A-DE43C4131CA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B0A03-16B3-4FB3-823F-980ED16BC75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99CD2-47FE-4570-BD22-04FF9081CCD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2CF7C-7B6F-45C6-9543-6B4CB7DB817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9D100-341E-42DB-8771-BC93CFBAD9B6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501C6-DA19-480D-BE89-30ADB9B9D05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47AB164A-7E92-4C01-8F0B-AFA9FAF9830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585ED6DF-532F-4DA8-96CA-B6DB9782E08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877A8701-BA2C-4474-8889-FB3C3B080F3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A4202FEA-B8C7-45F3-9432-7668428B3C62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CC83E158-151E-4475-9998-6B84ED2B91B5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EA7F0-717B-47D7-AECA-42572DAE3715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387F9-4B13-48E5-B5B2-942F3C979B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540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387F9-4B13-48E5-B5B2-942F3C979B4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10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FFFF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00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00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00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20F2BB"/>
                </a:solidFill>
              </a:rPr>
              <a:t>打擊新冠病毒，守護健康你我有責</a:t>
            </a:r>
          </a:p>
        </p:txBody>
      </p:sp>
      <p:pic>
        <p:nvPicPr>
          <p:cNvPr id="5" name="圖片 4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529076"/>
            <a:ext cx="5616623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4012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2495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7115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文鼎中鋼筆行楷</vt:lpstr>
      <vt:lpstr>文鼎細鋼筆行楷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2021-12-07T07:01:33Z</dcterms:modified>
</cp:coreProperties>
</file>