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D10701-1687-4ADC-8FED-14E2884DB79F}" type="doc">
      <dgm:prSet loTypeId="urn:microsoft.com/office/officeart/2005/8/layout/hList7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1C0313C4-CA86-4305-88D4-65089315FC4D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雙手肥皂清潔，搓洗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40~60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B106A004-227E-4BD5-8090-6E0BCE41B2B0}" type="parTrans" cxnId="{B73BEB5B-31E9-4024-BB36-35689780CF21}">
      <dgm:prSet/>
      <dgm:spPr/>
      <dgm:t>
        <a:bodyPr/>
        <a:lstStyle/>
        <a:p>
          <a:endParaRPr lang="zh-TW" altLang="en-US"/>
        </a:p>
      </dgm:t>
    </dgm:pt>
    <dgm:pt modelId="{9D87371A-C216-434D-8FB2-1003E0BE3C56}" type="sibTrans" cxnId="{B73BEB5B-31E9-4024-BB36-35689780CF21}">
      <dgm:prSet/>
      <dgm:spPr/>
      <dgm:t>
        <a:bodyPr/>
        <a:lstStyle/>
        <a:p>
          <a:endParaRPr lang="zh-TW" altLang="en-US"/>
        </a:p>
      </dgm:t>
    </dgm:pt>
    <dgm:pt modelId="{2DFEDE3C-2E05-4174-89C2-DE918D37B53D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口罩要遮住口鼻、蓋住下巴  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0CCF5DE3-C569-43B0-9449-90489CECFBEB}" type="parTrans" cxnId="{24FBCCB6-BCF4-43E4-87CB-38DF90771178}">
      <dgm:prSet/>
      <dgm:spPr/>
      <dgm:t>
        <a:bodyPr/>
        <a:lstStyle/>
        <a:p>
          <a:endParaRPr lang="zh-TW" altLang="en-US"/>
        </a:p>
      </dgm:t>
    </dgm:pt>
    <dgm:pt modelId="{01E319D8-1320-461B-B446-7F50C317D09F}" type="sibTrans" cxnId="{24FBCCB6-BCF4-43E4-87CB-38DF90771178}">
      <dgm:prSet/>
      <dgm:spPr/>
      <dgm:t>
        <a:bodyPr/>
        <a:lstStyle/>
        <a:p>
          <a:endParaRPr lang="zh-TW" altLang="en-US"/>
        </a:p>
      </dgm:t>
    </dgm:pt>
    <dgm:pt modelId="{832616C8-62D3-4549-8843-212077500A43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噴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75%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酒精搓洗雙手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20-30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3A3A4E2F-3AEA-4331-8515-2582C97EEEF4}" type="parTrans" cxnId="{3D9EE56D-8858-4B1F-BBDF-55A001841C6B}">
      <dgm:prSet/>
      <dgm:spPr/>
      <dgm:t>
        <a:bodyPr/>
        <a:lstStyle/>
        <a:p>
          <a:endParaRPr lang="zh-TW" altLang="en-US"/>
        </a:p>
      </dgm:t>
    </dgm:pt>
    <dgm:pt modelId="{80C8760D-1992-4787-BB21-9B25EFD11DA0}" type="sibTrans" cxnId="{3D9EE56D-8858-4B1F-BBDF-55A001841C6B}">
      <dgm:prSet/>
      <dgm:spPr/>
      <dgm:t>
        <a:bodyPr/>
        <a:lstStyle/>
        <a:p>
          <a:endParaRPr lang="zh-TW" altLang="en-US"/>
        </a:p>
      </dgm:t>
    </dgm:pt>
    <dgm:pt modelId="{4EE9A409-32E3-4B61-A08C-791E3E53680F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有發燒、呼吸道症狀速就醫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6C3B77EC-3393-4A10-81E5-29FC85488B08}" type="parTrans" cxnId="{713E23A0-1E0B-4EB8-93A1-E6776D89CBD9}">
      <dgm:prSet/>
      <dgm:spPr/>
      <dgm:t>
        <a:bodyPr/>
        <a:lstStyle/>
        <a:p>
          <a:endParaRPr lang="zh-TW" altLang="en-US"/>
        </a:p>
      </dgm:t>
    </dgm:pt>
    <dgm:pt modelId="{F42BFACF-E703-476A-A9E8-99FED6DE8529}" type="sibTrans" cxnId="{713E23A0-1E0B-4EB8-93A1-E6776D89CBD9}">
      <dgm:prSet/>
      <dgm:spPr/>
      <dgm:t>
        <a:bodyPr/>
        <a:lstStyle/>
        <a:p>
          <a:endParaRPr lang="zh-TW" altLang="en-US"/>
        </a:p>
      </dgm:t>
    </dgm:pt>
    <dgm:pt modelId="{F8A781C8-A3D9-4410-AF66-ECE042776D58}" type="pres">
      <dgm:prSet presAssocID="{71D10701-1687-4ADC-8FED-14E2884DB79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9A6D208-1658-444E-B7FF-0D7C5EA50440}" type="pres">
      <dgm:prSet presAssocID="{71D10701-1687-4ADC-8FED-14E2884DB79F}" presName="fgShape" presStyleLbl="fgShp" presStyleIdx="0" presStyleCnt="1"/>
      <dgm:spPr/>
    </dgm:pt>
    <dgm:pt modelId="{35B70E91-69D8-4D3B-B0CC-049085141CB5}" type="pres">
      <dgm:prSet presAssocID="{71D10701-1687-4ADC-8FED-14E2884DB79F}" presName="linComp" presStyleCnt="0"/>
      <dgm:spPr/>
    </dgm:pt>
    <dgm:pt modelId="{FCCBE7D4-E73E-4F54-8474-C172E675C87A}" type="pres">
      <dgm:prSet presAssocID="{1C0313C4-CA86-4305-88D4-65089315FC4D}" presName="compNode" presStyleCnt="0"/>
      <dgm:spPr/>
    </dgm:pt>
    <dgm:pt modelId="{76F20FB0-B768-49F1-A1A5-5C591CF2403B}" type="pres">
      <dgm:prSet presAssocID="{1C0313C4-CA86-4305-88D4-65089315FC4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86C56AE-8E82-41A2-BCFD-F89DC7D15EF7}" type="pres">
      <dgm:prSet presAssocID="{1C0313C4-CA86-4305-88D4-65089315FC4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690684-A483-4EAA-8125-DF43F6F6542B}" type="pres">
      <dgm:prSet presAssocID="{1C0313C4-CA86-4305-88D4-65089315FC4D}" presName="invisiNode" presStyleLbl="node1" presStyleIdx="0" presStyleCnt="4"/>
      <dgm:spPr/>
    </dgm:pt>
    <dgm:pt modelId="{E4327BE5-3899-4315-B688-591122CA26BB}" type="pres">
      <dgm:prSet presAssocID="{1C0313C4-CA86-4305-88D4-65089315FC4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BA20107-A5F1-4C59-A80E-8493847EF906}" type="pres">
      <dgm:prSet presAssocID="{9D87371A-C216-434D-8FB2-1003E0BE3C5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70F5487-78E1-436F-ACB2-758D4BD894E7}" type="pres">
      <dgm:prSet presAssocID="{2DFEDE3C-2E05-4174-89C2-DE918D37B53D}" presName="compNode" presStyleCnt="0"/>
      <dgm:spPr/>
    </dgm:pt>
    <dgm:pt modelId="{324EE643-3D4B-4DEC-BE29-38BE45215BE6}" type="pres">
      <dgm:prSet presAssocID="{2DFEDE3C-2E05-4174-89C2-DE918D37B53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D0E04BD-51BC-4EC4-911A-88CF089E2933}" type="pres">
      <dgm:prSet presAssocID="{2DFEDE3C-2E05-4174-89C2-DE918D37B53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60BEED-3518-4CC9-8EFF-C7873C7CB57D}" type="pres">
      <dgm:prSet presAssocID="{2DFEDE3C-2E05-4174-89C2-DE918D37B53D}" presName="invisiNode" presStyleLbl="node1" presStyleIdx="1" presStyleCnt="4"/>
      <dgm:spPr/>
    </dgm:pt>
    <dgm:pt modelId="{D6ED209A-6A5A-4DD0-9045-21C637B3560B}" type="pres">
      <dgm:prSet presAssocID="{2DFEDE3C-2E05-4174-89C2-DE918D37B53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6FC79BE-AF85-494D-8770-EECAF85FDF3F}" type="pres">
      <dgm:prSet presAssocID="{01E319D8-1320-461B-B446-7F50C317D09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232632D-F26A-40B2-84D1-FD2A80C2DF0E}" type="pres">
      <dgm:prSet presAssocID="{832616C8-62D3-4549-8843-212077500A43}" presName="compNode" presStyleCnt="0"/>
      <dgm:spPr/>
    </dgm:pt>
    <dgm:pt modelId="{2E09E49B-6013-4704-B893-1D9A3A90596B}" type="pres">
      <dgm:prSet presAssocID="{832616C8-62D3-4549-8843-212077500A43}" presName="bkgdShape" presStyleLbl="node1" presStyleIdx="2" presStyleCnt="4" custLinFactNeighborX="-1500" custLinFactNeighborY="632"/>
      <dgm:spPr/>
      <dgm:t>
        <a:bodyPr/>
        <a:lstStyle/>
        <a:p>
          <a:endParaRPr lang="zh-TW" altLang="en-US"/>
        </a:p>
      </dgm:t>
    </dgm:pt>
    <dgm:pt modelId="{E291A1D9-7FEE-434F-A6F5-89194A1CA30D}" type="pres">
      <dgm:prSet presAssocID="{832616C8-62D3-4549-8843-212077500A4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940F10-6949-43DC-B71C-E2661BE6E2E5}" type="pres">
      <dgm:prSet presAssocID="{832616C8-62D3-4549-8843-212077500A43}" presName="invisiNode" presStyleLbl="node1" presStyleIdx="2" presStyleCnt="4"/>
      <dgm:spPr/>
    </dgm:pt>
    <dgm:pt modelId="{7E000D84-6379-47F4-805F-E440FAD95298}" type="pres">
      <dgm:prSet presAssocID="{832616C8-62D3-4549-8843-212077500A4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2D07F09-8C32-49DA-8AE6-061F2DE73BCD}" type="pres">
      <dgm:prSet presAssocID="{80C8760D-1992-4787-BB21-9B25EFD11D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82A9F66-EF74-4210-9A5F-B2F514FDC960}" type="pres">
      <dgm:prSet presAssocID="{4EE9A409-32E3-4B61-A08C-791E3E53680F}" presName="compNode" presStyleCnt="0"/>
      <dgm:spPr/>
    </dgm:pt>
    <dgm:pt modelId="{E7F631A2-9CD7-49AA-B290-C2951FCEBAC2}" type="pres">
      <dgm:prSet presAssocID="{4EE9A409-32E3-4B61-A08C-791E3E53680F}" presName="bkgdShape" presStyleLbl="node1" presStyleIdx="3" presStyleCnt="4" custLinFactNeighborX="-4250" custLinFactNeighborY="632"/>
      <dgm:spPr/>
      <dgm:t>
        <a:bodyPr/>
        <a:lstStyle/>
        <a:p>
          <a:endParaRPr lang="zh-TW" altLang="en-US"/>
        </a:p>
      </dgm:t>
    </dgm:pt>
    <dgm:pt modelId="{FB5BE421-9D53-4687-8489-10ABE74AECA7}" type="pres">
      <dgm:prSet presAssocID="{4EE9A409-32E3-4B61-A08C-791E3E53680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D73BBA-6CC2-44ED-A32F-FC851F3780C3}" type="pres">
      <dgm:prSet presAssocID="{4EE9A409-32E3-4B61-A08C-791E3E53680F}" presName="invisiNode" presStyleLbl="node1" presStyleIdx="3" presStyleCnt="4"/>
      <dgm:spPr/>
    </dgm:pt>
    <dgm:pt modelId="{3C316B36-85C1-4925-B3A7-46C90DDD3EE2}" type="pres">
      <dgm:prSet presAssocID="{4EE9A409-32E3-4B61-A08C-791E3E53680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F6DEB70-A795-408A-A661-48AB465C7F04}" type="presOf" srcId="{832616C8-62D3-4549-8843-212077500A43}" destId="{2E09E49B-6013-4704-B893-1D9A3A90596B}" srcOrd="0" destOrd="0" presId="urn:microsoft.com/office/officeart/2005/8/layout/hList7"/>
    <dgm:cxn modelId="{B175BA7E-7B56-4239-A726-5E44360D73C5}" type="presOf" srcId="{01E319D8-1320-461B-B446-7F50C317D09F}" destId="{66FC79BE-AF85-494D-8770-EECAF85FDF3F}" srcOrd="0" destOrd="0" presId="urn:microsoft.com/office/officeart/2005/8/layout/hList7"/>
    <dgm:cxn modelId="{3D9EE56D-8858-4B1F-BBDF-55A001841C6B}" srcId="{71D10701-1687-4ADC-8FED-14E2884DB79F}" destId="{832616C8-62D3-4549-8843-212077500A43}" srcOrd="2" destOrd="0" parTransId="{3A3A4E2F-3AEA-4331-8515-2582C97EEEF4}" sibTransId="{80C8760D-1992-4787-BB21-9B25EFD11DA0}"/>
    <dgm:cxn modelId="{24FBCCB6-BCF4-43E4-87CB-38DF90771178}" srcId="{71D10701-1687-4ADC-8FED-14E2884DB79F}" destId="{2DFEDE3C-2E05-4174-89C2-DE918D37B53D}" srcOrd="1" destOrd="0" parTransId="{0CCF5DE3-C569-43B0-9449-90489CECFBEB}" sibTransId="{01E319D8-1320-461B-B446-7F50C317D09F}"/>
    <dgm:cxn modelId="{98C29194-42CA-412D-9CE3-2C43C670C11D}" type="presOf" srcId="{2DFEDE3C-2E05-4174-89C2-DE918D37B53D}" destId="{324EE643-3D4B-4DEC-BE29-38BE45215BE6}" srcOrd="0" destOrd="0" presId="urn:microsoft.com/office/officeart/2005/8/layout/hList7"/>
    <dgm:cxn modelId="{4DC5097D-7EEB-412E-AD26-63687945EF83}" type="presOf" srcId="{2DFEDE3C-2E05-4174-89C2-DE918D37B53D}" destId="{BD0E04BD-51BC-4EC4-911A-88CF089E2933}" srcOrd="1" destOrd="0" presId="urn:microsoft.com/office/officeart/2005/8/layout/hList7"/>
    <dgm:cxn modelId="{EAB858AC-F5B4-492E-BA21-328CE755E518}" type="presOf" srcId="{832616C8-62D3-4549-8843-212077500A43}" destId="{E291A1D9-7FEE-434F-A6F5-89194A1CA30D}" srcOrd="1" destOrd="0" presId="urn:microsoft.com/office/officeart/2005/8/layout/hList7"/>
    <dgm:cxn modelId="{28B414DE-9A08-4223-B9EB-758692126A08}" type="presOf" srcId="{9D87371A-C216-434D-8FB2-1003E0BE3C56}" destId="{8BA20107-A5F1-4C59-A80E-8493847EF906}" srcOrd="0" destOrd="0" presId="urn:microsoft.com/office/officeart/2005/8/layout/hList7"/>
    <dgm:cxn modelId="{B73BEB5B-31E9-4024-BB36-35689780CF21}" srcId="{71D10701-1687-4ADC-8FED-14E2884DB79F}" destId="{1C0313C4-CA86-4305-88D4-65089315FC4D}" srcOrd="0" destOrd="0" parTransId="{B106A004-227E-4BD5-8090-6E0BCE41B2B0}" sibTransId="{9D87371A-C216-434D-8FB2-1003E0BE3C56}"/>
    <dgm:cxn modelId="{59656543-3525-4379-B16E-9FEC1E2253D8}" type="presOf" srcId="{1C0313C4-CA86-4305-88D4-65089315FC4D}" destId="{76F20FB0-B768-49F1-A1A5-5C591CF2403B}" srcOrd="0" destOrd="0" presId="urn:microsoft.com/office/officeart/2005/8/layout/hList7"/>
    <dgm:cxn modelId="{81127771-DF62-403E-A040-65A6708F4B7D}" type="presOf" srcId="{71D10701-1687-4ADC-8FED-14E2884DB79F}" destId="{F8A781C8-A3D9-4410-AF66-ECE042776D58}" srcOrd="0" destOrd="0" presId="urn:microsoft.com/office/officeart/2005/8/layout/hList7"/>
    <dgm:cxn modelId="{76CC56A2-CC66-474E-B5BC-C6AD8C524679}" type="presOf" srcId="{4EE9A409-32E3-4B61-A08C-791E3E53680F}" destId="{E7F631A2-9CD7-49AA-B290-C2951FCEBAC2}" srcOrd="0" destOrd="0" presId="urn:microsoft.com/office/officeart/2005/8/layout/hList7"/>
    <dgm:cxn modelId="{3DF3AD19-D67B-484C-B090-EC1A5D68D4A4}" type="presOf" srcId="{80C8760D-1992-4787-BB21-9B25EFD11DA0}" destId="{12D07F09-8C32-49DA-8AE6-061F2DE73BCD}" srcOrd="0" destOrd="0" presId="urn:microsoft.com/office/officeart/2005/8/layout/hList7"/>
    <dgm:cxn modelId="{713E23A0-1E0B-4EB8-93A1-E6776D89CBD9}" srcId="{71D10701-1687-4ADC-8FED-14E2884DB79F}" destId="{4EE9A409-32E3-4B61-A08C-791E3E53680F}" srcOrd="3" destOrd="0" parTransId="{6C3B77EC-3393-4A10-81E5-29FC85488B08}" sibTransId="{F42BFACF-E703-476A-A9E8-99FED6DE8529}"/>
    <dgm:cxn modelId="{C15E48E7-E312-4638-A325-051AC1D25D12}" type="presOf" srcId="{1C0313C4-CA86-4305-88D4-65089315FC4D}" destId="{786C56AE-8E82-41A2-BCFD-F89DC7D15EF7}" srcOrd="1" destOrd="0" presId="urn:microsoft.com/office/officeart/2005/8/layout/hList7"/>
    <dgm:cxn modelId="{31BACCB4-8192-49D8-95EB-F3A055AE0DB7}" type="presOf" srcId="{4EE9A409-32E3-4B61-A08C-791E3E53680F}" destId="{FB5BE421-9D53-4687-8489-10ABE74AECA7}" srcOrd="1" destOrd="0" presId="urn:microsoft.com/office/officeart/2005/8/layout/hList7"/>
    <dgm:cxn modelId="{C8705B0A-B81A-491F-855E-EAECF19AF42D}" type="presParOf" srcId="{F8A781C8-A3D9-4410-AF66-ECE042776D58}" destId="{D9A6D208-1658-444E-B7FF-0D7C5EA50440}" srcOrd="0" destOrd="0" presId="urn:microsoft.com/office/officeart/2005/8/layout/hList7"/>
    <dgm:cxn modelId="{B1CC95C3-BA97-4636-A80C-D063A851F9E3}" type="presParOf" srcId="{F8A781C8-A3D9-4410-AF66-ECE042776D58}" destId="{35B70E91-69D8-4D3B-B0CC-049085141CB5}" srcOrd="1" destOrd="0" presId="urn:microsoft.com/office/officeart/2005/8/layout/hList7"/>
    <dgm:cxn modelId="{95939D57-D16D-426C-A703-90E562C12866}" type="presParOf" srcId="{35B70E91-69D8-4D3B-B0CC-049085141CB5}" destId="{FCCBE7D4-E73E-4F54-8474-C172E675C87A}" srcOrd="0" destOrd="0" presId="urn:microsoft.com/office/officeart/2005/8/layout/hList7"/>
    <dgm:cxn modelId="{34433A49-9C5C-4E8E-B83A-394E50BDBC58}" type="presParOf" srcId="{FCCBE7D4-E73E-4F54-8474-C172E675C87A}" destId="{76F20FB0-B768-49F1-A1A5-5C591CF2403B}" srcOrd="0" destOrd="0" presId="urn:microsoft.com/office/officeart/2005/8/layout/hList7"/>
    <dgm:cxn modelId="{FDDE2F4E-66B4-496D-9F3D-FAE49EC6E483}" type="presParOf" srcId="{FCCBE7D4-E73E-4F54-8474-C172E675C87A}" destId="{786C56AE-8E82-41A2-BCFD-F89DC7D15EF7}" srcOrd="1" destOrd="0" presId="urn:microsoft.com/office/officeart/2005/8/layout/hList7"/>
    <dgm:cxn modelId="{6BE3892F-E6D3-4EBE-920A-F859F9EE6E9C}" type="presParOf" srcId="{FCCBE7D4-E73E-4F54-8474-C172E675C87A}" destId="{7D690684-A483-4EAA-8125-DF43F6F6542B}" srcOrd="2" destOrd="0" presId="urn:microsoft.com/office/officeart/2005/8/layout/hList7"/>
    <dgm:cxn modelId="{47643D78-C825-45B4-A968-A21CB7D2031A}" type="presParOf" srcId="{FCCBE7D4-E73E-4F54-8474-C172E675C87A}" destId="{E4327BE5-3899-4315-B688-591122CA26BB}" srcOrd="3" destOrd="0" presId="urn:microsoft.com/office/officeart/2005/8/layout/hList7"/>
    <dgm:cxn modelId="{275B4777-7286-4F38-9610-DA2BEA18D110}" type="presParOf" srcId="{35B70E91-69D8-4D3B-B0CC-049085141CB5}" destId="{8BA20107-A5F1-4C59-A80E-8493847EF906}" srcOrd="1" destOrd="0" presId="urn:microsoft.com/office/officeart/2005/8/layout/hList7"/>
    <dgm:cxn modelId="{CDB47CE3-4AAF-4561-87A9-269D112FA936}" type="presParOf" srcId="{35B70E91-69D8-4D3B-B0CC-049085141CB5}" destId="{770F5487-78E1-436F-ACB2-758D4BD894E7}" srcOrd="2" destOrd="0" presId="urn:microsoft.com/office/officeart/2005/8/layout/hList7"/>
    <dgm:cxn modelId="{0FE288FD-7CB2-40F5-81BD-A61C74A85AE1}" type="presParOf" srcId="{770F5487-78E1-436F-ACB2-758D4BD894E7}" destId="{324EE643-3D4B-4DEC-BE29-38BE45215BE6}" srcOrd="0" destOrd="0" presId="urn:microsoft.com/office/officeart/2005/8/layout/hList7"/>
    <dgm:cxn modelId="{A1313250-38A0-41EA-AFA0-8DAA4BB1636C}" type="presParOf" srcId="{770F5487-78E1-436F-ACB2-758D4BD894E7}" destId="{BD0E04BD-51BC-4EC4-911A-88CF089E2933}" srcOrd="1" destOrd="0" presId="urn:microsoft.com/office/officeart/2005/8/layout/hList7"/>
    <dgm:cxn modelId="{6921248F-EAFF-43DD-991F-C77887DCE1EB}" type="presParOf" srcId="{770F5487-78E1-436F-ACB2-758D4BD894E7}" destId="{F660BEED-3518-4CC9-8EFF-C7873C7CB57D}" srcOrd="2" destOrd="0" presId="urn:microsoft.com/office/officeart/2005/8/layout/hList7"/>
    <dgm:cxn modelId="{5B63A9CD-4756-4676-B8BD-C01E74C8F563}" type="presParOf" srcId="{770F5487-78E1-436F-ACB2-758D4BD894E7}" destId="{D6ED209A-6A5A-4DD0-9045-21C637B3560B}" srcOrd="3" destOrd="0" presId="urn:microsoft.com/office/officeart/2005/8/layout/hList7"/>
    <dgm:cxn modelId="{FC0C5AD9-046E-487F-A9B9-8AD26DF50112}" type="presParOf" srcId="{35B70E91-69D8-4D3B-B0CC-049085141CB5}" destId="{66FC79BE-AF85-494D-8770-EECAF85FDF3F}" srcOrd="3" destOrd="0" presId="urn:microsoft.com/office/officeart/2005/8/layout/hList7"/>
    <dgm:cxn modelId="{1D0C9E3E-830E-4C5A-B76F-AFC2E21A4CD2}" type="presParOf" srcId="{35B70E91-69D8-4D3B-B0CC-049085141CB5}" destId="{8232632D-F26A-40B2-84D1-FD2A80C2DF0E}" srcOrd="4" destOrd="0" presId="urn:microsoft.com/office/officeart/2005/8/layout/hList7"/>
    <dgm:cxn modelId="{4BD98754-35CC-488F-8FFD-530D8B51A3A0}" type="presParOf" srcId="{8232632D-F26A-40B2-84D1-FD2A80C2DF0E}" destId="{2E09E49B-6013-4704-B893-1D9A3A90596B}" srcOrd="0" destOrd="0" presId="urn:microsoft.com/office/officeart/2005/8/layout/hList7"/>
    <dgm:cxn modelId="{246102C0-7FB8-4FC6-BD26-3DB19C9A1925}" type="presParOf" srcId="{8232632D-F26A-40B2-84D1-FD2A80C2DF0E}" destId="{E291A1D9-7FEE-434F-A6F5-89194A1CA30D}" srcOrd="1" destOrd="0" presId="urn:microsoft.com/office/officeart/2005/8/layout/hList7"/>
    <dgm:cxn modelId="{4E4BF8ED-5498-4924-8FCF-57706A1E918F}" type="presParOf" srcId="{8232632D-F26A-40B2-84D1-FD2A80C2DF0E}" destId="{C9940F10-6949-43DC-B71C-E2661BE6E2E5}" srcOrd="2" destOrd="0" presId="urn:microsoft.com/office/officeart/2005/8/layout/hList7"/>
    <dgm:cxn modelId="{62DB8B18-C279-4353-B9D1-C4C30076B508}" type="presParOf" srcId="{8232632D-F26A-40B2-84D1-FD2A80C2DF0E}" destId="{7E000D84-6379-47F4-805F-E440FAD95298}" srcOrd="3" destOrd="0" presId="urn:microsoft.com/office/officeart/2005/8/layout/hList7"/>
    <dgm:cxn modelId="{DD24C0DF-1BA0-4675-BED5-641EC439E6B5}" type="presParOf" srcId="{35B70E91-69D8-4D3B-B0CC-049085141CB5}" destId="{12D07F09-8C32-49DA-8AE6-061F2DE73BCD}" srcOrd="5" destOrd="0" presId="urn:microsoft.com/office/officeart/2005/8/layout/hList7"/>
    <dgm:cxn modelId="{B8E08B67-1336-4502-87E9-5B96B21E8933}" type="presParOf" srcId="{35B70E91-69D8-4D3B-B0CC-049085141CB5}" destId="{D82A9F66-EF74-4210-9A5F-B2F514FDC960}" srcOrd="6" destOrd="0" presId="urn:microsoft.com/office/officeart/2005/8/layout/hList7"/>
    <dgm:cxn modelId="{121EBA2B-4A9A-4DF7-98EE-6CED06F508E6}" type="presParOf" srcId="{D82A9F66-EF74-4210-9A5F-B2F514FDC960}" destId="{E7F631A2-9CD7-49AA-B290-C2951FCEBAC2}" srcOrd="0" destOrd="0" presId="urn:microsoft.com/office/officeart/2005/8/layout/hList7"/>
    <dgm:cxn modelId="{845FEF78-626D-42AE-A6AD-C8F169D7B2E2}" type="presParOf" srcId="{D82A9F66-EF74-4210-9A5F-B2F514FDC960}" destId="{FB5BE421-9D53-4687-8489-10ABE74AECA7}" srcOrd="1" destOrd="0" presId="urn:microsoft.com/office/officeart/2005/8/layout/hList7"/>
    <dgm:cxn modelId="{1BC6EE86-AF97-413E-B689-934B536C9B49}" type="presParOf" srcId="{D82A9F66-EF74-4210-9A5F-B2F514FDC960}" destId="{DDD73BBA-6CC2-44ED-A32F-FC851F3780C3}" srcOrd="2" destOrd="0" presId="urn:microsoft.com/office/officeart/2005/8/layout/hList7"/>
    <dgm:cxn modelId="{594BADB3-9167-46AB-9CE4-E3B01CA810F3}" type="presParOf" srcId="{D82A9F66-EF74-4210-9A5F-B2F514FDC960}" destId="{3C316B36-85C1-4925-B3A7-46C90DDD3EE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00D2FE-4C2E-4782-89E4-81EFB65E53A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57B2E5B0-8FE8-4B98-9ADA-914E4612637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FB19403-07A3-47D9-8E51-AAC2FFC5F96F}" type="parTrans" cxnId="{6DEADD32-C689-4262-8A14-0BD3D1D43680}">
      <dgm:prSet/>
      <dgm:spPr/>
      <dgm:t>
        <a:bodyPr/>
        <a:lstStyle/>
        <a:p>
          <a:endParaRPr lang="zh-TW" altLang="en-US"/>
        </a:p>
      </dgm:t>
    </dgm:pt>
    <dgm:pt modelId="{D22CCE08-B2A3-496E-9D2C-4F11DBE965A8}" type="sibTrans" cxnId="{6DEADD32-C689-4262-8A14-0BD3D1D43680}">
      <dgm:prSet/>
      <dgm:spPr/>
      <dgm:t>
        <a:bodyPr/>
        <a:lstStyle/>
        <a:p>
          <a:endParaRPr lang="zh-TW" altLang="en-US"/>
        </a:p>
      </dgm:t>
    </dgm:pt>
    <dgm:pt modelId="{4B2BB2D2-4AB6-4C63-9136-0AD7AA67C95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71B10B2-46EC-42B6-810C-6FDA55B7A91A}" type="parTrans" cxnId="{E07C724E-8A39-4781-9798-1204B409F58F}">
      <dgm:prSet/>
      <dgm:spPr/>
      <dgm:t>
        <a:bodyPr/>
        <a:lstStyle/>
        <a:p>
          <a:endParaRPr lang="zh-TW" altLang="en-US"/>
        </a:p>
      </dgm:t>
    </dgm:pt>
    <dgm:pt modelId="{EBC8BE3A-00BA-41B4-B55A-047B47436283}" type="sibTrans" cxnId="{E07C724E-8A39-4781-9798-1204B409F58F}">
      <dgm:prSet/>
      <dgm:spPr/>
      <dgm:t>
        <a:bodyPr/>
        <a:lstStyle/>
        <a:p>
          <a:endParaRPr lang="zh-TW" altLang="en-US"/>
        </a:p>
      </dgm:t>
    </dgm:pt>
    <dgm:pt modelId="{BF0E32E5-7F41-4F62-8851-1B6E4B75A1B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1C94C56-7E71-4819-8438-A160488A8D59}" type="parTrans" cxnId="{CB41D7E5-E701-46AA-9DF3-5752696C5C34}">
      <dgm:prSet/>
      <dgm:spPr/>
      <dgm:t>
        <a:bodyPr/>
        <a:lstStyle/>
        <a:p>
          <a:endParaRPr lang="zh-TW" altLang="en-US"/>
        </a:p>
      </dgm:t>
    </dgm:pt>
    <dgm:pt modelId="{4480510B-3DED-459A-A99C-B18F1224338E}" type="sibTrans" cxnId="{CB41D7E5-E701-46AA-9DF3-5752696C5C34}">
      <dgm:prSet/>
      <dgm:spPr/>
      <dgm:t>
        <a:bodyPr/>
        <a:lstStyle/>
        <a:p>
          <a:endParaRPr lang="zh-TW" altLang="en-US"/>
        </a:p>
      </dgm:t>
    </dgm:pt>
    <dgm:pt modelId="{8A8F5ADB-0C8F-4EC7-A386-FFA8B468561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1D1B75E-3577-4654-AE47-B24328981432}" type="parTrans" cxnId="{09DCD70F-3C36-428D-8097-78FA559DE6BB}">
      <dgm:prSet/>
      <dgm:spPr/>
      <dgm:t>
        <a:bodyPr/>
        <a:lstStyle/>
        <a:p>
          <a:endParaRPr lang="zh-TW" altLang="en-US"/>
        </a:p>
      </dgm:t>
    </dgm:pt>
    <dgm:pt modelId="{CB17E3F5-7BE3-489C-8CFD-8E90F7604F21}" type="sibTrans" cxnId="{09DCD70F-3C36-428D-8097-78FA559DE6BB}">
      <dgm:prSet/>
      <dgm:spPr/>
      <dgm:t>
        <a:bodyPr/>
        <a:lstStyle/>
        <a:p>
          <a:endParaRPr lang="zh-TW" altLang="en-US"/>
        </a:p>
      </dgm:t>
    </dgm:pt>
    <dgm:pt modelId="{48D0B8A0-1FED-44F6-8C9F-A3B2261F3CCD}" type="pres">
      <dgm:prSet presAssocID="{BA00D2FE-4C2E-4782-89E4-81EFB65E53AF}" presName="rootNode" presStyleCnt="0">
        <dgm:presLayoutVars>
          <dgm:chMax/>
          <dgm:chPref/>
          <dgm:dir/>
          <dgm:animLvl val="lvl"/>
        </dgm:presLayoutVars>
      </dgm:prSet>
      <dgm:spPr/>
    </dgm:pt>
    <dgm:pt modelId="{265A1AD6-F83A-42A8-A113-4844359CFF40}" type="pres">
      <dgm:prSet presAssocID="{57B2E5B0-8FE8-4B98-9ADA-914E4612637F}" presName="composite" presStyleCnt="0"/>
      <dgm:spPr/>
    </dgm:pt>
    <dgm:pt modelId="{D108D5A2-925D-4220-8D5B-0D6B611F34E3}" type="pres">
      <dgm:prSet presAssocID="{57B2E5B0-8FE8-4B98-9ADA-914E4612637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B02D5A9-A50A-4BCC-A22C-21491F12EC0F}" type="pres">
      <dgm:prSet presAssocID="{57B2E5B0-8FE8-4B98-9ADA-914E4612637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97C645-CE97-4A0A-A527-FE0011240D5E}" type="pres">
      <dgm:prSet presAssocID="{57B2E5B0-8FE8-4B98-9ADA-914E4612637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A8373E1-2CBE-4F92-8543-2A160AADD146}" type="pres">
      <dgm:prSet presAssocID="{D22CCE08-B2A3-496E-9D2C-4F11DBE965A8}" presName="sibTrans" presStyleCnt="0"/>
      <dgm:spPr/>
    </dgm:pt>
    <dgm:pt modelId="{9692AF4D-F25B-4F51-8C40-DD94229E6854}" type="pres">
      <dgm:prSet presAssocID="{BF0E32E5-7F41-4F62-8851-1B6E4B75A1B9}" presName="composite" presStyleCnt="0"/>
      <dgm:spPr/>
    </dgm:pt>
    <dgm:pt modelId="{0BE57617-30EF-412C-B70F-7B0131A789BD}" type="pres">
      <dgm:prSet presAssocID="{BF0E32E5-7F41-4F62-8851-1B6E4B75A1B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5CE11DB-08CC-4D2E-B04F-9834386405F6}" type="pres">
      <dgm:prSet presAssocID="{BF0E32E5-7F41-4F62-8851-1B6E4B75A1B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BA9FE77-3C46-4A90-A3D8-04996050ECC8}" type="pres">
      <dgm:prSet presAssocID="{BF0E32E5-7F41-4F62-8851-1B6E4B75A1B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9DCD70F-3C36-428D-8097-78FA559DE6BB}" srcId="{BF0E32E5-7F41-4F62-8851-1B6E4B75A1B9}" destId="{8A8F5ADB-0C8F-4EC7-A386-FFA8B4685611}" srcOrd="0" destOrd="0" parTransId="{31D1B75E-3577-4654-AE47-B24328981432}" sibTransId="{CB17E3F5-7BE3-489C-8CFD-8E90F7604F21}"/>
    <dgm:cxn modelId="{E07C724E-8A39-4781-9798-1204B409F58F}" srcId="{57B2E5B0-8FE8-4B98-9ADA-914E4612637F}" destId="{4B2BB2D2-4AB6-4C63-9136-0AD7AA67C953}" srcOrd="0" destOrd="0" parTransId="{E71B10B2-46EC-42B6-810C-6FDA55B7A91A}" sibTransId="{EBC8BE3A-00BA-41B4-B55A-047B47436283}"/>
    <dgm:cxn modelId="{6DEADD32-C689-4262-8A14-0BD3D1D43680}" srcId="{BA00D2FE-4C2E-4782-89E4-81EFB65E53AF}" destId="{57B2E5B0-8FE8-4B98-9ADA-914E4612637F}" srcOrd="0" destOrd="0" parTransId="{DFB19403-07A3-47D9-8E51-AAC2FFC5F96F}" sibTransId="{D22CCE08-B2A3-496E-9D2C-4F11DBE965A8}"/>
    <dgm:cxn modelId="{675EF130-945F-4A77-BF96-B637D25601C9}" type="presOf" srcId="{4B2BB2D2-4AB6-4C63-9136-0AD7AA67C953}" destId="{2897C645-CE97-4A0A-A527-FE0011240D5E}" srcOrd="0" destOrd="0" presId="urn:microsoft.com/office/officeart/2008/layout/TitledPictureBlocks"/>
    <dgm:cxn modelId="{CB41D7E5-E701-46AA-9DF3-5752696C5C34}" srcId="{BA00D2FE-4C2E-4782-89E4-81EFB65E53AF}" destId="{BF0E32E5-7F41-4F62-8851-1B6E4B75A1B9}" srcOrd="1" destOrd="0" parTransId="{61C94C56-7E71-4819-8438-A160488A8D59}" sibTransId="{4480510B-3DED-459A-A99C-B18F1224338E}"/>
    <dgm:cxn modelId="{3D57EF2F-7EC9-4A85-807E-3611252A6348}" type="presOf" srcId="{57B2E5B0-8FE8-4B98-9ADA-914E4612637F}" destId="{D108D5A2-925D-4220-8D5B-0D6B611F34E3}" srcOrd="0" destOrd="0" presId="urn:microsoft.com/office/officeart/2008/layout/TitledPictureBlocks"/>
    <dgm:cxn modelId="{0C129763-0A72-4C35-9CA2-586564903AC5}" type="presOf" srcId="{BA00D2FE-4C2E-4782-89E4-81EFB65E53AF}" destId="{48D0B8A0-1FED-44F6-8C9F-A3B2261F3CCD}" srcOrd="0" destOrd="0" presId="urn:microsoft.com/office/officeart/2008/layout/TitledPictureBlocks"/>
    <dgm:cxn modelId="{0FFE47BB-E6E4-464D-AAD0-C3A9C16DC0A3}" type="presOf" srcId="{BF0E32E5-7F41-4F62-8851-1B6E4B75A1B9}" destId="{0BE57617-30EF-412C-B70F-7B0131A789BD}" srcOrd="0" destOrd="0" presId="urn:microsoft.com/office/officeart/2008/layout/TitledPictureBlocks"/>
    <dgm:cxn modelId="{A6426CA0-5407-4EF6-8C79-C5D0F324B789}" type="presOf" srcId="{8A8F5ADB-0C8F-4EC7-A386-FFA8B4685611}" destId="{8BA9FE77-3C46-4A90-A3D8-04996050ECC8}" srcOrd="0" destOrd="0" presId="urn:microsoft.com/office/officeart/2008/layout/TitledPictureBlocks"/>
    <dgm:cxn modelId="{8E2FBE8E-5585-4F2D-846C-3C499877A64D}" type="presParOf" srcId="{48D0B8A0-1FED-44F6-8C9F-A3B2261F3CCD}" destId="{265A1AD6-F83A-42A8-A113-4844359CFF40}" srcOrd="0" destOrd="0" presId="urn:microsoft.com/office/officeart/2008/layout/TitledPictureBlocks"/>
    <dgm:cxn modelId="{B7F76774-C38E-435B-8347-2205C59E8B0E}" type="presParOf" srcId="{265A1AD6-F83A-42A8-A113-4844359CFF40}" destId="{D108D5A2-925D-4220-8D5B-0D6B611F34E3}" srcOrd="0" destOrd="0" presId="urn:microsoft.com/office/officeart/2008/layout/TitledPictureBlocks"/>
    <dgm:cxn modelId="{271B1B09-0652-4470-87D1-4C0B7DE3DAAD}" type="presParOf" srcId="{265A1AD6-F83A-42A8-A113-4844359CFF40}" destId="{3B02D5A9-A50A-4BCC-A22C-21491F12EC0F}" srcOrd="1" destOrd="0" presId="urn:microsoft.com/office/officeart/2008/layout/TitledPictureBlocks"/>
    <dgm:cxn modelId="{C4D0BB41-9FA4-4F16-AB07-512646B33FEE}" type="presParOf" srcId="{265A1AD6-F83A-42A8-A113-4844359CFF40}" destId="{2897C645-CE97-4A0A-A527-FE0011240D5E}" srcOrd="2" destOrd="0" presId="urn:microsoft.com/office/officeart/2008/layout/TitledPictureBlocks"/>
    <dgm:cxn modelId="{301748D5-924E-42C2-83DA-972846254A37}" type="presParOf" srcId="{48D0B8A0-1FED-44F6-8C9F-A3B2261F3CCD}" destId="{0A8373E1-2CBE-4F92-8543-2A160AADD146}" srcOrd="1" destOrd="0" presId="urn:microsoft.com/office/officeart/2008/layout/TitledPictureBlocks"/>
    <dgm:cxn modelId="{CA9CB106-8CEB-4EFC-B0A9-CCBE8579DB51}" type="presParOf" srcId="{48D0B8A0-1FED-44F6-8C9F-A3B2261F3CCD}" destId="{9692AF4D-F25B-4F51-8C40-DD94229E6854}" srcOrd="2" destOrd="0" presId="urn:microsoft.com/office/officeart/2008/layout/TitledPictureBlocks"/>
    <dgm:cxn modelId="{22DE02FF-598D-487D-BB2F-B169F023CB1E}" type="presParOf" srcId="{9692AF4D-F25B-4F51-8C40-DD94229E6854}" destId="{0BE57617-30EF-412C-B70F-7B0131A789BD}" srcOrd="0" destOrd="0" presId="urn:microsoft.com/office/officeart/2008/layout/TitledPictureBlocks"/>
    <dgm:cxn modelId="{115DA527-B2EE-4CCB-B762-BDD87BDD7A39}" type="presParOf" srcId="{9692AF4D-F25B-4F51-8C40-DD94229E6854}" destId="{E5CE11DB-08CC-4D2E-B04F-9834386405F6}" srcOrd="1" destOrd="0" presId="urn:microsoft.com/office/officeart/2008/layout/TitledPictureBlocks"/>
    <dgm:cxn modelId="{F9EA5497-A2A1-48A9-97C5-A5ECC0A70452}" type="presParOf" srcId="{9692AF4D-F25B-4F51-8C40-DD94229E6854}" destId="{8BA9FE77-3C46-4A90-A3D8-04996050ECC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EFEBA6-0DA7-4FE4-95DD-B7DF0B7C692E}" type="doc">
      <dgm:prSet loTypeId="urn:microsoft.com/office/officeart/2005/8/layout/radial2" loCatId="relationship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1E000C19-8023-49EF-AF6E-D8626CB7A10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4C609100-97DB-419A-8AC0-3C5F1BC5EF32}" type="parTrans" cxnId="{89806FD3-CA73-4EB0-A71D-BC419DD6CEB7}">
      <dgm:prSet/>
      <dgm:spPr/>
      <dgm:t>
        <a:bodyPr/>
        <a:lstStyle/>
        <a:p>
          <a:endParaRPr lang="zh-TW" altLang="en-US"/>
        </a:p>
      </dgm:t>
    </dgm:pt>
    <dgm:pt modelId="{22810C00-8402-4890-BD6E-31647D7FFAC9}" type="sibTrans" cxnId="{89806FD3-CA73-4EB0-A71D-BC419DD6CEB7}">
      <dgm:prSet/>
      <dgm:spPr/>
      <dgm:t>
        <a:bodyPr/>
        <a:lstStyle/>
        <a:p>
          <a:endParaRPr lang="zh-TW" altLang="en-US"/>
        </a:p>
      </dgm:t>
    </dgm:pt>
    <dgm:pt modelId="{7E2A8F97-0827-4970-B068-3D0B52813E2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C364EE1A-2419-4F30-8F39-A5E8A9B05201}" type="parTrans" cxnId="{EF1B31BA-8CB2-406D-ACCA-C7734F107A58}">
      <dgm:prSet/>
      <dgm:spPr/>
      <dgm:t>
        <a:bodyPr/>
        <a:lstStyle/>
        <a:p>
          <a:endParaRPr lang="zh-TW" altLang="en-US"/>
        </a:p>
      </dgm:t>
    </dgm:pt>
    <dgm:pt modelId="{5AD494A4-5133-4226-AC56-A1A0F9C2A2AD}" type="sibTrans" cxnId="{EF1B31BA-8CB2-406D-ACCA-C7734F107A58}">
      <dgm:prSet/>
      <dgm:spPr/>
      <dgm:t>
        <a:bodyPr/>
        <a:lstStyle/>
        <a:p>
          <a:endParaRPr lang="zh-TW" altLang="en-US"/>
        </a:p>
      </dgm:t>
    </dgm:pt>
    <dgm:pt modelId="{C5DD7E3B-1084-4F93-9831-261B93D8AF8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0E94D26C-BFDA-4CD4-8C77-BC3DCA3CCCCC}" type="parTrans" cxnId="{91F3DB91-5033-4BB0-9C32-F3294BDB355D}">
      <dgm:prSet/>
      <dgm:spPr/>
      <dgm:t>
        <a:bodyPr/>
        <a:lstStyle/>
        <a:p>
          <a:endParaRPr lang="zh-TW" altLang="en-US"/>
        </a:p>
      </dgm:t>
    </dgm:pt>
    <dgm:pt modelId="{CE75C176-7BEB-4002-B989-8320AE509FBF}" type="sibTrans" cxnId="{91F3DB91-5033-4BB0-9C32-F3294BDB355D}">
      <dgm:prSet/>
      <dgm:spPr/>
      <dgm:t>
        <a:bodyPr/>
        <a:lstStyle/>
        <a:p>
          <a:endParaRPr lang="zh-TW" altLang="en-US"/>
        </a:p>
      </dgm:t>
    </dgm:pt>
    <dgm:pt modelId="{14490BFD-D521-46E1-935B-04047112BC59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B2FDFF46-21D9-4CE6-B303-BA3419F74DE3}" type="parTrans" cxnId="{123DB8D4-8A0F-4527-872A-85A8318008F1}">
      <dgm:prSet/>
      <dgm:spPr/>
      <dgm:t>
        <a:bodyPr/>
        <a:lstStyle/>
        <a:p>
          <a:endParaRPr lang="zh-TW" altLang="en-US"/>
        </a:p>
      </dgm:t>
    </dgm:pt>
    <dgm:pt modelId="{1C8C04CF-E1A6-4F9D-8EA1-C0520FDFDDA7}" type="sibTrans" cxnId="{123DB8D4-8A0F-4527-872A-85A8318008F1}">
      <dgm:prSet/>
      <dgm:spPr/>
      <dgm:t>
        <a:bodyPr/>
        <a:lstStyle/>
        <a:p>
          <a:endParaRPr lang="zh-TW" altLang="en-US"/>
        </a:p>
      </dgm:t>
    </dgm:pt>
    <dgm:pt modelId="{3A7A5B51-E324-4422-BBCA-94ACC0C2723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9F63AA83-85E2-4E99-9340-FB90738C3726}" type="parTrans" cxnId="{EFB90B84-4D61-4227-8F9D-8F4FA7E4A0A8}">
      <dgm:prSet/>
      <dgm:spPr/>
      <dgm:t>
        <a:bodyPr/>
        <a:lstStyle/>
        <a:p>
          <a:endParaRPr lang="zh-TW" altLang="en-US"/>
        </a:p>
      </dgm:t>
    </dgm:pt>
    <dgm:pt modelId="{1ABC2F5B-49BC-4C26-971B-0D9442C72B3F}" type="sibTrans" cxnId="{EFB90B84-4D61-4227-8F9D-8F4FA7E4A0A8}">
      <dgm:prSet/>
      <dgm:spPr/>
      <dgm:t>
        <a:bodyPr/>
        <a:lstStyle/>
        <a:p>
          <a:endParaRPr lang="zh-TW" altLang="en-US"/>
        </a:p>
      </dgm:t>
    </dgm:pt>
    <dgm:pt modelId="{5B6A78AC-EE8C-47FD-8B18-99866868BDF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12DF128-86DF-4D59-B1CB-EFCD1F355FC2}" type="parTrans" cxnId="{9ED4ECBE-F2F1-4861-BE76-E08E3ED259EE}">
      <dgm:prSet/>
      <dgm:spPr/>
      <dgm:t>
        <a:bodyPr/>
        <a:lstStyle/>
        <a:p>
          <a:endParaRPr lang="zh-TW" altLang="en-US"/>
        </a:p>
      </dgm:t>
    </dgm:pt>
    <dgm:pt modelId="{2FDEA29B-034E-457C-BEE0-98305CAF4153}" type="sibTrans" cxnId="{9ED4ECBE-F2F1-4861-BE76-E08E3ED259EE}">
      <dgm:prSet/>
      <dgm:spPr/>
      <dgm:t>
        <a:bodyPr/>
        <a:lstStyle/>
        <a:p>
          <a:endParaRPr lang="zh-TW" altLang="en-US"/>
        </a:p>
      </dgm:t>
    </dgm:pt>
    <dgm:pt modelId="{94A00651-1684-41BF-BBA1-42F391F83825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404BE3ED-1238-417A-A738-1D2D78321458}" type="parTrans" cxnId="{43467CB7-F5F8-4701-8023-3499F2D26F56}">
      <dgm:prSet/>
      <dgm:spPr/>
      <dgm:t>
        <a:bodyPr/>
        <a:lstStyle/>
        <a:p>
          <a:endParaRPr lang="zh-TW" altLang="en-US"/>
        </a:p>
      </dgm:t>
    </dgm:pt>
    <dgm:pt modelId="{B1B20DE4-C249-4507-A2F5-51FED5FE7689}" type="sibTrans" cxnId="{43467CB7-F5F8-4701-8023-3499F2D26F56}">
      <dgm:prSet/>
      <dgm:spPr/>
      <dgm:t>
        <a:bodyPr/>
        <a:lstStyle/>
        <a:p>
          <a:endParaRPr lang="zh-TW" altLang="en-US"/>
        </a:p>
      </dgm:t>
    </dgm:pt>
    <dgm:pt modelId="{3B9A2C54-09EE-4C61-82B6-1BC23DA1C02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49EBD512-7D9C-488C-8D44-8FA149C0130F}" type="parTrans" cxnId="{7B3A9D22-98E3-4E74-8793-CA7FBAD6516E}">
      <dgm:prSet/>
      <dgm:spPr/>
      <dgm:t>
        <a:bodyPr/>
        <a:lstStyle/>
        <a:p>
          <a:endParaRPr lang="zh-TW" altLang="en-US"/>
        </a:p>
      </dgm:t>
    </dgm:pt>
    <dgm:pt modelId="{65516B59-EF6A-467F-BF79-A48807C11335}" type="sibTrans" cxnId="{7B3A9D22-98E3-4E74-8793-CA7FBAD6516E}">
      <dgm:prSet/>
      <dgm:spPr/>
      <dgm:t>
        <a:bodyPr/>
        <a:lstStyle/>
        <a:p>
          <a:endParaRPr lang="zh-TW" altLang="en-US"/>
        </a:p>
      </dgm:t>
    </dgm:pt>
    <dgm:pt modelId="{6D30A99F-153D-4711-A2F6-9C376F0E5CEA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1D555D7E-1F53-4073-8BD9-BD419DB1E26D}" type="parTrans" cxnId="{405D5089-5783-4589-B0E1-38A73E802A36}">
      <dgm:prSet/>
      <dgm:spPr/>
      <dgm:t>
        <a:bodyPr/>
        <a:lstStyle/>
        <a:p>
          <a:endParaRPr lang="zh-TW" altLang="en-US"/>
        </a:p>
      </dgm:t>
    </dgm:pt>
    <dgm:pt modelId="{429405AB-FF3A-408D-807D-160D831BBE0B}" type="sibTrans" cxnId="{405D5089-5783-4589-B0E1-38A73E802A36}">
      <dgm:prSet/>
      <dgm:spPr/>
      <dgm:t>
        <a:bodyPr/>
        <a:lstStyle/>
        <a:p>
          <a:endParaRPr lang="zh-TW" altLang="en-US"/>
        </a:p>
      </dgm:t>
    </dgm:pt>
    <dgm:pt modelId="{0E59D506-621D-47B0-8C9A-BAA42C08417E}" type="pres">
      <dgm:prSet presAssocID="{AAEFEBA6-0DA7-4FE4-95DD-B7DF0B7C692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E40C9A7-113C-4658-9A6A-34BDDE6C50F5}" type="pres">
      <dgm:prSet presAssocID="{AAEFEBA6-0DA7-4FE4-95DD-B7DF0B7C692E}" presName="cycle" presStyleCnt="0"/>
      <dgm:spPr/>
    </dgm:pt>
    <dgm:pt modelId="{001EEC81-A54E-4427-B72E-3913BC33B1B6}" type="pres">
      <dgm:prSet presAssocID="{AAEFEBA6-0DA7-4FE4-95DD-B7DF0B7C692E}" presName="centerShape" presStyleCnt="0"/>
      <dgm:spPr/>
    </dgm:pt>
    <dgm:pt modelId="{3ECEAC68-F44A-419C-9DA9-E9846BE7DF6F}" type="pres">
      <dgm:prSet presAssocID="{AAEFEBA6-0DA7-4FE4-95DD-B7DF0B7C692E}" presName="connSite" presStyleLbl="node1" presStyleIdx="0" presStyleCnt="4"/>
      <dgm:spPr/>
    </dgm:pt>
    <dgm:pt modelId="{53ED50A2-9307-432E-B5EB-D024457EE643}" type="pres">
      <dgm:prSet presAssocID="{AAEFEBA6-0DA7-4FE4-95DD-B7DF0B7C692E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175EC34-C2C0-4F6F-B739-9DB498CD8DA8}" type="pres">
      <dgm:prSet presAssocID="{4C609100-97DB-419A-8AC0-3C5F1BC5EF32}" presName="Name25" presStyleLbl="parChTrans1D1" presStyleIdx="0" presStyleCnt="3"/>
      <dgm:spPr/>
    </dgm:pt>
    <dgm:pt modelId="{BE683387-4FE9-49FD-91D1-154075DB9820}" type="pres">
      <dgm:prSet presAssocID="{1E000C19-8023-49EF-AF6E-D8626CB7A105}" presName="node" presStyleCnt="0"/>
      <dgm:spPr/>
    </dgm:pt>
    <dgm:pt modelId="{AF6F6900-893D-4B4A-9F22-5F474AAB7B7D}" type="pres">
      <dgm:prSet presAssocID="{1E000C19-8023-49EF-AF6E-D8626CB7A10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AC9F0B3-DC3E-44EE-8388-7A5C2DA8F709}" type="pres">
      <dgm:prSet presAssocID="{1E000C19-8023-49EF-AF6E-D8626CB7A105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F1B4A7-A8BB-4C5B-8631-EF5B68B1AD05}" type="pres">
      <dgm:prSet presAssocID="{B2FDFF46-21D9-4CE6-B303-BA3419F74DE3}" presName="Name25" presStyleLbl="parChTrans1D1" presStyleIdx="1" presStyleCnt="3"/>
      <dgm:spPr/>
    </dgm:pt>
    <dgm:pt modelId="{5895B2EF-99D1-4C2A-83FB-8BC7B88D23B6}" type="pres">
      <dgm:prSet presAssocID="{14490BFD-D521-46E1-935B-04047112BC59}" presName="node" presStyleCnt="0"/>
      <dgm:spPr/>
    </dgm:pt>
    <dgm:pt modelId="{E7167663-6D27-4FF2-863D-1EF3F3309A4C}" type="pres">
      <dgm:prSet presAssocID="{14490BFD-D521-46E1-935B-04047112BC59}" presName="parentNode" presStyleLbl="node1" presStyleIdx="2" presStyleCnt="4" custLinFactNeighborX="10094" custLinFactNeighborY="1359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6A3262-D3D8-4D2D-B09A-CF3F7D89F1C7}" type="pres">
      <dgm:prSet presAssocID="{14490BFD-D521-46E1-935B-04047112BC59}" presName="childNode" presStyleLbl="revTx" presStyleIdx="1" presStyleCnt="3">
        <dgm:presLayoutVars>
          <dgm:bulletEnabled val="1"/>
        </dgm:presLayoutVars>
      </dgm:prSet>
      <dgm:spPr/>
    </dgm:pt>
    <dgm:pt modelId="{B24687FA-0107-496B-9AF9-E5F84EA5E8B3}" type="pres">
      <dgm:prSet presAssocID="{404BE3ED-1238-417A-A738-1D2D78321458}" presName="Name25" presStyleLbl="parChTrans1D1" presStyleIdx="2" presStyleCnt="3"/>
      <dgm:spPr/>
    </dgm:pt>
    <dgm:pt modelId="{9C0C19B5-83E5-4F5A-B383-0CB465078839}" type="pres">
      <dgm:prSet presAssocID="{94A00651-1684-41BF-BBA1-42F391F83825}" presName="node" presStyleCnt="0"/>
      <dgm:spPr/>
    </dgm:pt>
    <dgm:pt modelId="{0AF61C37-E2F2-4040-AA9B-BE813B4C1A40}" type="pres">
      <dgm:prSet presAssocID="{94A00651-1684-41BF-BBA1-42F391F8382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009A70-2126-4C58-A136-BC5ACC72EA94}" type="pres">
      <dgm:prSet presAssocID="{94A00651-1684-41BF-BBA1-42F391F8382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569AEAE1-7192-4065-B52B-98346BF4727D}" type="presOf" srcId="{6D30A99F-153D-4711-A2F6-9C376F0E5CEA}" destId="{9E009A70-2126-4C58-A136-BC5ACC72EA94}" srcOrd="0" destOrd="1" presId="urn:microsoft.com/office/officeart/2005/8/layout/radial2"/>
    <dgm:cxn modelId="{AA18AD1B-5BAD-443C-8B40-361CCA926EF1}" type="presOf" srcId="{1E000C19-8023-49EF-AF6E-D8626CB7A105}" destId="{AF6F6900-893D-4B4A-9F22-5F474AAB7B7D}" srcOrd="0" destOrd="0" presId="urn:microsoft.com/office/officeart/2005/8/layout/radial2"/>
    <dgm:cxn modelId="{67FBD73A-F4AE-47A3-96C3-0CD5DCDCBEAD}" type="presOf" srcId="{3B9A2C54-09EE-4C61-82B6-1BC23DA1C025}" destId="{9E009A70-2126-4C58-A136-BC5ACC72EA94}" srcOrd="0" destOrd="0" presId="urn:microsoft.com/office/officeart/2005/8/layout/radial2"/>
    <dgm:cxn modelId="{91F3DB91-5033-4BB0-9C32-F3294BDB355D}" srcId="{1E000C19-8023-49EF-AF6E-D8626CB7A105}" destId="{C5DD7E3B-1084-4F93-9831-261B93D8AF8A}" srcOrd="1" destOrd="0" parTransId="{0E94D26C-BFDA-4CD4-8C77-BC3DCA3CCCCC}" sibTransId="{CE75C176-7BEB-4002-B989-8320AE509FBF}"/>
    <dgm:cxn modelId="{EF1B31BA-8CB2-406D-ACCA-C7734F107A58}" srcId="{1E000C19-8023-49EF-AF6E-D8626CB7A105}" destId="{7E2A8F97-0827-4970-B068-3D0B52813E2F}" srcOrd="0" destOrd="0" parTransId="{C364EE1A-2419-4F30-8F39-A5E8A9B05201}" sibTransId="{5AD494A4-5133-4226-AC56-A1A0F9C2A2AD}"/>
    <dgm:cxn modelId="{3D2BD4D6-DD5B-49BF-9A8E-E76D59E1927F}" type="presOf" srcId="{7E2A8F97-0827-4970-B068-3D0B52813E2F}" destId="{FAC9F0B3-DC3E-44EE-8388-7A5C2DA8F709}" srcOrd="0" destOrd="0" presId="urn:microsoft.com/office/officeart/2005/8/layout/radial2"/>
    <dgm:cxn modelId="{EFB90B84-4D61-4227-8F9D-8F4FA7E4A0A8}" srcId="{14490BFD-D521-46E1-935B-04047112BC59}" destId="{3A7A5B51-E324-4422-BBCA-94ACC0C27238}" srcOrd="0" destOrd="0" parTransId="{9F63AA83-85E2-4E99-9340-FB90738C3726}" sibTransId="{1ABC2F5B-49BC-4C26-971B-0D9442C72B3F}"/>
    <dgm:cxn modelId="{9ED4ECBE-F2F1-4861-BE76-E08E3ED259EE}" srcId="{14490BFD-D521-46E1-935B-04047112BC59}" destId="{5B6A78AC-EE8C-47FD-8B18-99866868BDFE}" srcOrd="1" destOrd="0" parTransId="{F12DF128-86DF-4D59-B1CB-EFCD1F355FC2}" sibTransId="{2FDEA29B-034E-457C-BEE0-98305CAF4153}"/>
    <dgm:cxn modelId="{93FE977E-D308-49F3-9996-CEB36663E575}" type="presOf" srcId="{3A7A5B51-E324-4422-BBCA-94ACC0C27238}" destId="{746A3262-D3D8-4D2D-B09A-CF3F7D89F1C7}" srcOrd="0" destOrd="0" presId="urn:microsoft.com/office/officeart/2005/8/layout/radial2"/>
    <dgm:cxn modelId="{4E3FF922-5EC5-4B9E-89C9-6C6A72CEC577}" type="presOf" srcId="{C5DD7E3B-1084-4F93-9831-261B93D8AF8A}" destId="{FAC9F0B3-DC3E-44EE-8388-7A5C2DA8F709}" srcOrd="0" destOrd="1" presId="urn:microsoft.com/office/officeart/2005/8/layout/radial2"/>
    <dgm:cxn modelId="{7B3A9D22-98E3-4E74-8793-CA7FBAD6516E}" srcId="{94A00651-1684-41BF-BBA1-42F391F83825}" destId="{3B9A2C54-09EE-4C61-82B6-1BC23DA1C025}" srcOrd="0" destOrd="0" parTransId="{49EBD512-7D9C-488C-8D44-8FA149C0130F}" sibTransId="{65516B59-EF6A-467F-BF79-A48807C11335}"/>
    <dgm:cxn modelId="{71EBB97B-B018-4E9F-B1AE-1CF92AD3CC10}" type="presOf" srcId="{404BE3ED-1238-417A-A738-1D2D78321458}" destId="{B24687FA-0107-496B-9AF9-E5F84EA5E8B3}" srcOrd="0" destOrd="0" presId="urn:microsoft.com/office/officeart/2005/8/layout/radial2"/>
    <dgm:cxn modelId="{B545F137-C8EF-44B5-9F69-0850CEF956A8}" type="presOf" srcId="{B2FDFF46-21D9-4CE6-B303-BA3419F74DE3}" destId="{28F1B4A7-A8BB-4C5B-8631-EF5B68B1AD05}" srcOrd="0" destOrd="0" presId="urn:microsoft.com/office/officeart/2005/8/layout/radial2"/>
    <dgm:cxn modelId="{9D1DB687-CFF1-4DEF-A775-0142F9E78384}" type="presOf" srcId="{94A00651-1684-41BF-BBA1-42F391F83825}" destId="{0AF61C37-E2F2-4040-AA9B-BE813B4C1A40}" srcOrd="0" destOrd="0" presId="urn:microsoft.com/office/officeart/2005/8/layout/radial2"/>
    <dgm:cxn modelId="{405D5089-5783-4589-B0E1-38A73E802A36}" srcId="{94A00651-1684-41BF-BBA1-42F391F83825}" destId="{6D30A99F-153D-4711-A2F6-9C376F0E5CEA}" srcOrd="1" destOrd="0" parTransId="{1D555D7E-1F53-4073-8BD9-BD419DB1E26D}" sibTransId="{429405AB-FF3A-408D-807D-160D831BBE0B}"/>
    <dgm:cxn modelId="{99C6A17B-821B-46CE-B525-B2BCA87FB972}" type="presOf" srcId="{5B6A78AC-EE8C-47FD-8B18-99866868BDFE}" destId="{746A3262-D3D8-4D2D-B09A-CF3F7D89F1C7}" srcOrd="0" destOrd="1" presId="urn:microsoft.com/office/officeart/2005/8/layout/radial2"/>
    <dgm:cxn modelId="{F6BC5D54-BC3F-4A13-BCE0-C5F2658AD40C}" type="presOf" srcId="{14490BFD-D521-46E1-935B-04047112BC59}" destId="{E7167663-6D27-4FF2-863D-1EF3F3309A4C}" srcOrd="0" destOrd="0" presId="urn:microsoft.com/office/officeart/2005/8/layout/radial2"/>
    <dgm:cxn modelId="{89806FD3-CA73-4EB0-A71D-BC419DD6CEB7}" srcId="{AAEFEBA6-0DA7-4FE4-95DD-B7DF0B7C692E}" destId="{1E000C19-8023-49EF-AF6E-D8626CB7A105}" srcOrd="0" destOrd="0" parTransId="{4C609100-97DB-419A-8AC0-3C5F1BC5EF32}" sibTransId="{22810C00-8402-4890-BD6E-31647D7FFAC9}"/>
    <dgm:cxn modelId="{43467CB7-F5F8-4701-8023-3499F2D26F56}" srcId="{AAEFEBA6-0DA7-4FE4-95DD-B7DF0B7C692E}" destId="{94A00651-1684-41BF-BBA1-42F391F83825}" srcOrd="2" destOrd="0" parTransId="{404BE3ED-1238-417A-A738-1D2D78321458}" sibTransId="{B1B20DE4-C249-4507-A2F5-51FED5FE7689}"/>
    <dgm:cxn modelId="{059172B1-9ABD-46B8-8B52-ABD052D4C473}" type="presOf" srcId="{4C609100-97DB-419A-8AC0-3C5F1BC5EF32}" destId="{0175EC34-C2C0-4F6F-B739-9DB498CD8DA8}" srcOrd="0" destOrd="0" presId="urn:microsoft.com/office/officeart/2005/8/layout/radial2"/>
    <dgm:cxn modelId="{3C2AF320-8B52-47F4-9F99-6256E83D54B9}" type="presOf" srcId="{AAEFEBA6-0DA7-4FE4-95DD-B7DF0B7C692E}" destId="{0E59D506-621D-47B0-8C9A-BAA42C08417E}" srcOrd="0" destOrd="0" presId="urn:microsoft.com/office/officeart/2005/8/layout/radial2"/>
    <dgm:cxn modelId="{123DB8D4-8A0F-4527-872A-85A8318008F1}" srcId="{AAEFEBA6-0DA7-4FE4-95DD-B7DF0B7C692E}" destId="{14490BFD-D521-46E1-935B-04047112BC59}" srcOrd="1" destOrd="0" parTransId="{B2FDFF46-21D9-4CE6-B303-BA3419F74DE3}" sibTransId="{1C8C04CF-E1A6-4F9D-8EA1-C0520FDFDDA7}"/>
    <dgm:cxn modelId="{F8890D29-01A5-4159-A636-377A1C7D9A15}" type="presParOf" srcId="{0E59D506-621D-47B0-8C9A-BAA42C08417E}" destId="{1E40C9A7-113C-4658-9A6A-34BDDE6C50F5}" srcOrd="0" destOrd="0" presId="urn:microsoft.com/office/officeart/2005/8/layout/radial2"/>
    <dgm:cxn modelId="{431521B9-1A54-4090-8373-33C904F55CE2}" type="presParOf" srcId="{1E40C9A7-113C-4658-9A6A-34BDDE6C50F5}" destId="{001EEC81-A54E-4427-B72E-3913BC33B1B6}" srcOrd="0" destOrd="0" presId="urn:microsoft.com/office/officeart/2005/8/layout/radial2"/>
    <dgm:cxn modelId="{CF750460-D107-4CCB-9830-84A1F6430669}" type="presParOf" srcId="{001EEC81-A54E-4427-B72E-3913BC33B1B6}" destId="{3ECEAC68-F44A-419C-9DA9-E9846BE7DF6F}" srcOrd="0" destOrd="0" presId="urn:microsoft.com/office/officeart/2005/8/layout/radial2"/>
    <dgm:cxn modelId="{A9E34450-02F6-4EE5-8EBB-87A06B735BEA}" type="presParOf" srcId="{001EEC81-A54E-4427-B72E-3913BC33B1B6}" destId="{53ED50A2-9307-432E-B5EB-D024457EE643}" srcOrd="1" destOrd="0" presId="urn:microsoft.com/office/officeart/2005/8/layout/radial2"/>
    <dgm:cxn modelId="{4AB44270-A2AE-46BC-B6EC-4BBCFAF11E46}" type="presParOf" srcId="{1E40C9A7-113C-4658-9A6A-34BDDE6C50F5}" destId="{0175EC34-C2C0-4F6F-B739-9DB498CD8DA8}" srcOrd="1" destOrd="0" presId="urn:microsoft.com/office/officeart/2005/8/layout/radial2"/>
    <dgm:cxn modelId="{378D3480-A796-4621-B3F1-403C6AD36CD4}" type="presParOf" srcId="{1E40C9A7-113C-4658-9A6A-34BDDE6C50F5}" destId="{BE683387-4FE9-49FD-91D1-154075DB9820}" srcOrd="2" destOrd="0" presId="urn:microsoft.com/office/officeart/2005/8/layout/radial2"/>
    <dgm:cxn modelId="{696E47F5-48BF-4640-AF8C-F082A9A0C141}" type="presParOf" srcId="{BE683387-4FE9-49FD-91D1-154075DB9820}" destId="{AF6F6900-893D-4B4A-9F22-5F474AAB7B7D}" srcOrd="0" destOrd="0" presId="urn:microsoft.com/office/officeart/2005/8/layout/radial2"/>
    <dgm:cxn modelId="{12E9B524-D3E0-4BE6-85C5-ED212BAB292A}" type="presParOf" srcId="{BE683387-4FE9-49FD-91D1-154075DB9820}" destId="{FAC9F0B3-DC3E-44EE-8388-7A5C2DA8F709}" srcOrd="1" destOrd="0" presId="urn:microsoft.com/office/officeart/2005/8/layout/radial2"/>
    <dgm:cxn modelId="{78A96D08-EE82-49D9-8EB0-26126D735B60}" type="presParOf" srcId="{1E40C9A7-113C-4658-9A6A-34BDDE6C50F5}" destId="{28F1B4A7-A8BB-4C5B-8631-EF5B68B1AD05}" srcOrd="3" destOrd="0" presId="urn:microsoft.com/office/officeart/2005/8/layout/radial2"/>
    <dgm:cxn modelId="{8D9A1679-5D08-4395-9FBB-CE2687A3FB74}" type="presParOf" srcId="{1E40C9A7-113C-4658-9A6A-34BDDE6C50F5}" destId="{5895B2EF-99D1-4C2A-83FB-8BC7B88D23B6}" srcOrd="4" destOrd="0" presId="urn:microsoft.com/office/officeart/2005/8/layout/radial2"/>
    <dgm:cxn modelId="{13B30B8C-9399-473A-8B9E-EA70B8BBD894}" type="presParOf" srcId="{5895B2EF-99D1-4C2A-83FB-8BC7B88D23B6}" destId="{E7167663-6D27-4FF2-863D-1EF3F3309A4C}" srcOrd="0" destOrd="0" presId="urn:microsoft.com/office/officeart/2005/8/layout/radial2"/>
    <dgm:cxn modelId="{FF6451B1-B575-4103-8B63-F5BC1BF40CCF}" type="presParOf" srcId="{5895B2EF-99D1-4C2A-83FB-8BC7B88D23B6}" destId="{746A3262-D3D8-4D2D-B09A-CF3F7D89F1C7}" srcOrd="1" destOrd="0" presId="urn:microsoft.com/office/officeart/2005/8/layout/radial2"/>
    <dgm:cxn modelId="{B94292C6-6DA0-4799-8531-107EA0F452C3}" type="presParOf" srcId="{1E40C9A7-113C-4658-9A6A-34BDDE6C50F5}" destId="{B24687FA-0107-496B-9AF9-E5F84EA5E8B3}" srcOrd="5" destOrd="0" presId="urn:microsoft.com/office/officeart/2005/8/layout/radial2"/>
    <dgm:cxn modelId="{8A7F8EC7-ADF2-4F68-8100-80BEAECD17E7}" type="presParOf" srcId="{1E40C9A7-113C-4658-9A6A-34BDDE6C50F5}" destId="{9C0C19B5-83E5-4F5A-B383-0CB465078839}" srcOrd="6" destOrd="0" presId="urn:microsoft.com/office/officeart/2005/8/layout/radial2"/>
    <dgm:cxn modelId="{E26AC029-1F5A-4BB4-8729-2DA22B8DEA52}" type="presParOf" srcId="{9C0C19B5-83E5-4F5A-B383-0CB465078839}" destId="{0AF61C37-E2F2-4040-AA9B-BE813B4C1A40}" srcOrd="0" destOrd="0" presId="urn:microsoft.com/office/officeart/2005/8/layout/radial2"/>
    <dgm:cxn modelId="{93417AD3-7D0C-472B-A7F6-F132D0815E82}" type="presParOf" srcId="{9C0C19B5-83E5-4F5A-B383-0CB465078839}" destId="{9E009A70-2126-4C58-A136-BC5ACC72EA9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20FB0-B768-49F1-A1A5-5C591CF2403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雙手肥皂清潔，搓洗</a:t>
          </a:r>
          <a:r>
            <a:rPr lang="en-US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40~60</a:t>
          </a: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E4327BE5-3899-4315-B688-591122CA26B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EE643-3D4B-4DEC-BE29-38BE45215BE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230848"/>
            <a:satOff val="15390"/>
            <a:lumOff val="200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口罩要遮住口鼻、蓋住下巴  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2073443" y="1810385"/>
        <a:ext cx="2011188" cy="1810385"/>
      </dsp:txXfrm>
    </dsp:sp>
    <dsp:sp modelId="{D6ED209A-6A5A-4DD0-9045-21C637B3560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9E49B-6013-4704-B893-1D9A3A90596B}">
      <dsp:nvSpPr>
        <dsp:cNvPr id="0" name=""/>
        <dsp:cNvSpPr/>
      </dsp:nvSpPr>
      <dsp:spPr>
        <a:xfrm>
          <a:off x="4114800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461695"/>
            <a:satOff val="30780"/>
            <a:lumOff val="401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噴</a:t>
          </a:r>
          <a:r>
            <a:rPr lang="en-US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75%</a:t>
          </a: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酒精搓洗雙手</a:t>
          </a:r>
          <a:r>
            <a:rPr lang="en-US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20-30</a:t>
          </a: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114800" y="1810385"/>
        <a:ext cx="2011188" cy="1810385"/>
      </dsp:txXfrm>
    </dsp:sp>
    <dsp:sp modelId="{7E000D84-6379-47F4-805F-E440FAD9529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631A2-9CD7-49AA-B290-C2951FCEBAC2}">
      <dsp:nvSpPr>
        <dsp:cNvPr id="0" name=""/>
        <dsp:cNvSpPr/>
      </dsp:nvSpPr>
      <dsp:spPr>
        <a:xfrm>
          <a:off x="6131016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230848"/>
            <a:satOff val="15390"/>
            <a:lumOff val="200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有發燒、呼吸道症狀速就醫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6131016" y="1810385"/>
        <a:ext cx="2011188" cy="1810385"/>
      </dsp:txXfrm>
    </dsp:sp>
    <dsp:sp modelId="{3C316B36-85C1-4925-B3A7-46C90DDD3EE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6D208-1658-444E-B7FF-0D7C5EA5044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2D5A9-A50A-4BCC-A22C-21491F12EC0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7C645-CE97-4A0A-A527-FE0011240D5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D108D5A2-925D-4220-8D5B-0D6B611F34E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5CE11DB-08CC-4D2E-B04F-9834386405F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9FE77-3C46-4A90-A3D8-04996050ECC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-461695"/>
              <a:satOff val="30780"/>
              <a:lumOff val="401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0BE57617-30EF-412C-B70F-7B0131A789B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6">
            <a:shade val="50000"/>
            <a:hueOff val="-461695"/>
            <a:satOff val="30780"/>
            <a:lumOff val="401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687FA-0107-496B-9AF9-E5F84EA5E8B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F1B4A7-A8BB-4C5B-8631-EF5B68B1AD05}">
      <dsp:nvSpPr>
        <dsp:cNvPr id="0" name=""/>
        <dsp:cNvSpPr/>
      </dsp:nvSpPr>
      <dsp:spPr>
        <a:xfrm rot="263855">
          <a:off x="2960828" y="2332150"/>
          <a:ext cx="898033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898033" y="23774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5EC34-C2C0-4F6F-B739-9DB498CD8DA8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D50A2-9307-432E-B5EB-D024457EE643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F6900-893D-4B4A-9F22-5F474AAB7B7D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6">
            <a:shade val="50000"/>
            <a:hueOff val="-230848"/>
            <a:satOff val="15390"/>
            <a:lumOff val="200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FAC9F0B3-DC3E-44EE-8388-7A5C2DA8F709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E7167663-6D27-4FF2-863D-1EF3F3309A4C}">
      <dsp:nvSpPr>
        <dsp:cNvPr id="0" name=""/>
        <dsp:cNvSpPr/>
      </dsp:nvSpPr>
      <dsp:spPr>
        <a:xfrm>
          <a:off x="3855619" y="1788181"/>
          <a:ext cx="1304359" cy="1304359"/>
        </a:xfrm>
        <a:prstGeom prst="ellipse">
          <a:avLst/>
        </a:prstGeom>
        <a:solidFill>
          <a:schemeClr val="accent6">
            <a:shade val="50000"/>
            <a:hueOff val="-461695"/>
            <a:satOff val="30780"/>
            <a:lumOff val="401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4046638" y="1979200"/>
        <a:ext cx="922321" cy="922321"/>
      </dsp:txXfrm>
    </dsp:sp>
    <dsp:sp modelId="{746A3262-D3D8-4D2D-B09A-CF3F7D89F1C7}">
      <dsp:nvSpPr>
        <dsp:cNvPr id="0" name=""/>
        <dsp:cNvSpPr/>
      </dsp:nvSpPr>
      <dsp:spPr>
        <a:xfrm>
          <a:off x="5290415" y="178818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290415" y="1788181"/>
        <a:ext cx="1956539" cy="1304359"/>
      </dsp:txXfrm>
    </dsp:sp>
    <dsp:sp modelId="{0AF61C37-E2F2-4040-AA9B-BE813B4C1A40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6">
            <a:shade val="50000"/>
            <a:hueOff val="-230848"/>
            <a:satOff val="15390"/>
            <a:lumOff val="200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9E009A70-2126-4C58-A136-BC5ACC72EA9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中鋼筆行楷" panose="020B0602010101010101" pitchFamily="34" charset="-120"/>
          <a:ea typeface="文鼎中鋼筆行楷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50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778" y="2309889"/>
            <a:ext cx="5616443" cy="4130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0928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351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5496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1351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文鼎中鋼筆行楷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2021-12-07T07:00:49Z</dcterms:modified>
</cp:coreProperties>
</file>