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C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779" autoAdjust="0"/>
  </p:normalViewPr>
  <p:slideViewPr>
    <p:cSldViewPr>
      <p:cViewPr varScale="1">
        <p:scale>
          <a:sx n="69" d="100"/>
          <a:sy n="69" d="100"/>
        </p:scale>
        <p:origin x="14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B79B75-C0F4-498A-ADAD-99A3B7656180}" type="doc">
      <dgm:prSet loTypeId="urn:microsoft.com/office/officeart/2005/8/layout/hList7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zh-TW" altLang="en-US"/>
        </a:p>
      </dgm:t>
    </dgm:pt>
    <dgm:pt modelId="{3CD1CDC0-2D48-4E98-979D-C66123C4BF43}">
      <dgm:prSet/>
      <dgm:spPr/>
      <dgm:t>
        <a:bodyPr/>
        <a:lstStyle/>
        <a:p>
          <a:pPr rtl="0"/>
          <a:r>
            <a:rPr lang="zh-TW" dirty="0" smtClean="0">
              <a:solidFill>
                <a:schemeClr val="accent4">
                  <a:lumMod val="75000"/>
                </a:schemeClr>
              </a:solidFill>
            </a:rPr>
            <a:t>雙手肥皂清潔，搓洗</a:t>
          </a:r>
          <a:r>
            <a:rPr lang="en-US" dirty="0" smtClean="0">
              <a:solidFill>
                <a:schemeClr val="accent4">
                  <a:lumMod val="75000"/>
                </a:schemeClr>
              </a:solidFill>
            </a:rPr>
            <a:t>40~60</a:t>
          </a:r>
          <a:r>
            <a:rPr lang="zh-TW" dirty="0" smtClean="0">
              <a:solidFill>
                <a:schemeClr val="accent4">
                  <a:lumMod val="75000"/>
                </a:schemeClr>
              </a:solidFill>
            </a:rPr>
            <a:t>秒</a:t>
          </a:r>
          <a:endParaRPr lang="zh-TW" dirty="0">
            <a:solidFill>
              <a:schemeClr val="accent4">
                <a:lumMod val="75000"/>
              </a:schemeClr>
            </a:solidFill>
          </a:endParaRPr>
        </a:p>
      </dgm:t>
    </dgm:pt>
    <dgm:pt modelId="{568E2AEC-8926-4A5E-BD6E-6B6786E364BE}" type="parTrans" cxnId="{CBA1F092-47CA-41B5-8D02-B82FB80C134B}">
      <dgm:prSet/>
      <dgm:spPr/>
      <dgm:t>
        <a:bodyPr/>
        <a:lstStyle/>
        <a:p>
          <a:endParaRPr lang="zh-TW" altLang="en-US"/>
        </a:p>
      </dgm:t>
    </dgm:pt>
    <dgm:pt modelId="{2459592E-A99D-4D90-BFE2-11F946F66796}" type="sibTrans" cxnId="{CBA1F092-47CA-41B5-8D02-B82FB80C134B}">
      <dgm:prSet/>
      <dgm:spPr/>
      <dgm:t>
        <a:bodyPr/>
        <a:lstStyle/>
        <a:p>
          <a:endParaRPr lang="zh-TW" altLang="en-US"/>
        </a:p>
      </dgm:t>
    </dgm:pt>
    <dgm:pt modelId="{005416E4-56C6-442D-84DF-60DE81996A1B}">
      <dgm:prSet/>
      <dgm:spPr/>
      <dgm:t>
        <a:bodyPr/>
        <a:lstStyle/>
        <a:p>
          <a:pPr rtl="0"/>
          <a:r>
            <a:rPr lang="zh-TW" dirty="0" smtClean="0">
              <a:solidFill>
                <a:schemeClr val="accent4">
                  <a:lumMod val="75000"/>
                </a:schemeClr>
              </a:solidFill>
            </a:rPr>
            <a:t>口罩要遮住口鼻、蓋住下巴  </a:t>
          </a:r>
          <a:endParaRPr lang="zh-TW" dirty="0">
            <a:solidFill>
              <a:schemeClr val="accent4">
                <a:lumMod val="75000"/>
              </a:schemeClr>
            </a:solidFill>
          </a:endParaRPr>
        </a:p>
      </dgm:t>
    </dgm:pt>
    <dgm:pt modelId="{D837A121-CAE6-4D66-A41F-E194FB114FEB}" type="parTrans" cxnId="{84D4EF58-597A-48DA-A226-3137DC91AF00}">
      <dgm:prSet/>
      <dgm:spPr/>
      <dgm:t>
        <a:bodyPr/>
        <a:lstStyle/>
        <a:p>
          <a:endParaRPr lang="zh-TW" altLang="en-US"/>
        </a:p>
      </dgm:t>
    </dgm:pt>
    <dgm:pt modelId="{79A1F923-9474-4681-B4A6-6B5A019F2FC0}" type="sibTrans" cxnId="{84D4EF58-597A-48DA-A226-3137DC91AF00}">
      <dgm:prSet/>
      <dgm:spPr/>
      <dgm:t>
        <a:bodyPr/>
        <a:lstStyle/>
        <a:p>
          <a:endParaRPr lang="zh-TW" altLang="en-US"/>
        </a:p>
      </dgm:t>
    </dgm:pt>
    <dgm:pt modelId="{1BB3B853-BE02-45FE-A064-CDB788D75BA6}">
      <dgm:prSet/>
      <dgm:spPr/>
      <dgm:t>
        <a:bodyPr/>
        <a:lstStyle/>
        <a:p>
          <a:pPr rtl="0"/>
          <a:r>
            <a:rPr lang="zh-TW" dirty="0" smtClean="0">
              <a:solidFill>
                <a:schemeClr val="accent4">
                  <a:lumMod val="75000"/>
                </a:schemeClr>
              </a:solidFill>
            </a:rPr>
            <a:t>噴</a:t>
          </a:r>
          <a:r>
            <a:rPr lang="en-US" dirty="0" smtClean="0">
              <a:solidFill>
                <a:schemeClr val="accent4">
                  <a:lumMod val="75000"/>
                </a:schemeClr>
              </a:solidFill>
            </a:rPr>
            <a:t>75%</a:t>
          </a:r>
          <a:r>
            <a:rPr lang="zh-TW" dirty="0" smtClean="0">
              <a:solidFill>
                <a:schemeClr val="accent4">
                  <a:lumMod val="75000"/>
                </a:schemeClr>
              </a:solidFill>
            </a:rPr>
            <a:t>酒精搓洗雙手</a:t>
          </a:r>
          <a:r>
            <a:rPr lang="en-US" dirty="0" smtClean="0">
              <a:solidFill>
                <a:schemeClr val="accent4">
                  <a:lumMod val="75000"/>
                </a:schemeClr>
              </a:solidFill>
            </a:rPr>
            <a:t>20-30</a:t>
          </a:r>
          <a:r>
            <a:rPr lang="zh-TW" dirty="0" smtClean="0">
              <a:solidFill>
                <a:schemeClr val="accent4">
                  <a:lumMod val="75000"/>
                </a:schemeClr>
              </a:solidFill>
            </a:rPr>
            <a:t>秒</a:t>
          </a:r>
          <a:endParaRPr lang="zh-TW" dirty="0">
            <a:solidFill>
              <a:schemeClr val="accent4">
                <a:lumMod val="75000"/>
              </a:schemeClr>
            </a:solidFill>
          </a:endParaRPr>
        </a:p>
      </dgm:t>
    </dgm:pt>
    <dgm:pt modelId="{4A399B63-D9B6-4335-ACEA-7B7C91404B95}" type="parTrans" cxnId="{243EABC6-06CA-465F-88C4-CFDEA0616BE1}">
      <dgm:prSet/>
      <dgm:spPr/>
      <dgm:t>
        <a:bodyPr/>
        <a:lstStyle/>
        <a:p>
          <a:endParaRPr lang="zh-TW" altLang="en-US"/>
        </a:p>
      </dgm:t>
    </dgm:pt>
    <dgm:pt modelId="{ED5D7C8B-39F8-4310-8550-C276906FEC18}" type="sibTrans" cxnId="{243EABC6-06CA-465F-88C4-CFDEA0616BE1}">
      <dgm:prSet/>
      <dgm:spPr/>
      <dgm:t>
        <a:bodyPr/>
        <a:lstStyle/>
        <a:p>
          <a:endParaRPr lang="zh-TW" altLang="en-US"/>
        </a:p>
      </dgm:t>
    </dgm:pt>
    <dgm:pt modelId="{6561330C-A3E9-434F-B664-0CBC7D15B6B0}">
      <dgm:prSet/>
      <dgm:spPr/>
      <dgm:t>
        <a:bodyPr/>
        <a:lstStyle/>
        <a:p>
          <a:pPr rtl="0"/>
          <a:r>
            <a:rPr lang="zh-TW" dirty="0" smtClean="0">
              <a:solidFill>
                <a:schemeClr val="accent4">
                  <a:lumMod val="75000"/>
                </a:schemeClr>
              </a:solidFill>
            </a:rPr>
            <a:t>有發燒、呼吸道症狀速就醫</a:t>
          </a:r>
          <a:endParaRPr lang="zh-TW" dirty="0">
            <a:solidFill>
              <a:schemeClr val="accent4">
                <a:lumMod val="75000"/>
              </a:schemeClr>
            </a:solidFill>
          </a:endParaRPr>
        </a:p>
      </dgm:t>
    </dgm:pt>
    <dgm:pt modelId="{8BDEA515-B017-4953-8113-DEF6FE6C99F6}" type="parTrans" cxnId="{DF4C2146-F05F-4C4F-A2E9-98C3E5D7007B}">
      <dgm:prSet/>
      <dgm:spPr/>
      <dgm:t>
        <a:bodyPr/>
        <a:lstStyle/>
        <a:p>
          <a:endParaRPr lang="zh-TW" altLang="en-US"/>
        </a:p>
      </dgm:t>
    </dgm:pt>
    <dgm:pt modelId="{2A828C3C-A9C6-4814-844E-5C06A2AACFBD}" type="sibTrans" cxnId="{DF4C2146-F05F-4C4F-A2E9-98C3E5D7007B}">
      <dgm:prSet/>
      <dgm:spPr/>
      <dgm:t>
        <a:bodyPr/>
        <a:lstStyle/>
        <a:p>
          <a:endParaRPr lang="zh-TW" altLang="en-US"/>
        </a:p>
      </dgm:t>
    </dgm:pt>
    <dgm:pt modelId="{47A700D3-CFFF-43C3-8A3D-B1BB6E519793}" type="pres">
      <dgm:prSet presAssocID="{55B79B75-C0F4-498A-ADAD-99A3B765618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71CA814-DD32-40CE-9172-AC87E41F121D}" type="pres">
      <dgm:prSet presAssocID="{55B79B75-C0F4-498A-ADAD-99A3B7656180}" presName="fgShape" presStyleLbl="fgShp" presStyleIdx="0" presStyleCn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TW" altLang="en-US"/>
        </a:p>
      </dgm:t>
    </dgm:pt>
    <dgm:pt modelId="{47878D2C-4A0F-425C-B861-69286A82D953}" type="pres">
      <dgm:prSet presAssocID="{55B79B75-C0F4-498A-ADAD-99A3B7656180}" presName="linComp" presStyleCnt="0"/>
      <dgm:spPr/>
    </dgm:pt>
    <dgm:pt modelId="{E5490F61-9EB1-4F86-AEC9-ED394EAD01FE}" type="pres">
      <dgm:prSet presAssocID="{3CD1CDC0-2D48-4E98-979D-C66123C4BF43}" presName="compNode" presStyleCnt="0"/>
      <dgm:spPr/>
    </dgm:pt>
    <dgm:pt modelId="{6C221AA8-8631-4D6F-AB42-A80B116E14E6}" type="pres">
      <dgm:prSet presAssocID="{3CD1CDC0-2D48-4E98-979D-C66123C4BF43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E7D81A6E-63C7-46BC-9F6A-468021885E90}" type="pres">
      <dgm:prSet presAssocID="{3CD1CDC0-2D48-4E98-979D-C66123C4BF43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5E19D31-9BD1-4CB4-9A8A-37DAB52E8F4B}" type="pres">
      <dgm:prSet presAssocID="{3CD1CDC0-2D48-4E98-979D-C66123C4BF43}" presName="invisiNode" presStyleLbl="node1" presStyleIdx="0" presStyleCnt="4"/>
      <dgm:spPr/>
    </dgm:pt>
    <dgm:pt modelId="{3889A803-975A-4859-A5B2-DF3DB3AE4753}" type="pres">
      <dgm:prSet presAssocID="{3CD1CDC0-2D48-4E98-979D-C66123C4BF43}" presName="imagNode" presStyleLbl="fgImgPlace1" presStyleIdx="0" presStyleCnt="4" custLinFactNeighborX="7726" custLinFactNeighborY="299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3771B0E-64E1-4E01-AC73-F8797A70FC7E}" type="pres">
      <dgm:prSet presAssocID="{2459592E-A99D-4D90-BFE2-11F946F6679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502B957-3CF4-4938-A763-14E4D8E586DF}" type="pres">
      <dgm:prSet presAssocID="{005416E4-56C6-442D-84DF-60DE81996A1B}" presName="compNode" presStyleCnt="0"/>
      <dgm:spPr/>
    </dgm:pt>
    <dgm:pt modelId="{31C5C81C-DC01-4CFC-A3A5-A77C8797970A}" type="pres">
      <dgm:prSet presAssocID="{005416E4-56C6-442D-84DF-60DE81996A1B}" presName="bkgdShape" presStyleLbl="node1" presStyleIdx="1" presStyleCnt="4" custLinFactNeighborX="1544" custLinFactNeighborY="2223"/>
      <dgm:spPr/>
      <dgm:t>
        <a:bodyPr/>
        <a:lstStyle/>
        <a:p>
          <a:endParaRPr lang="zh-TW" altLang="en-US"/>
        </a:p>
      </dgm:t>
    </dgm:pt>
    <dgm:pt modelId="{B6A921D1-F6EA-4AC7-BA24-B003D7515957}" type="pres">
      <dgm:prSet presAssocID="{005416E4-56C6-442D-84DF-60DE81996A1B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0420D31-5917-4D13-AFD6-714D32E24E51}" type="pres">
      <dgm:prSet presAssocID="{005416E4-56C6-442D-84DF-60DE81996A1B}" presName="invisiNode" presStyleLbl="node1" presStyleIdx="1" presStyleCnt="4"/>
      <dgm:spPr/>
    </dgm:pt>
    <dgm:pt modelId="{7A05AEEA-927A-400D-8B6C-B39AF350FAFB}" type="pres">
      <dgm:prSet presAssocID="{005416E4-56C6-442D-84DF-60DE81996A1B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F35F16E-2F79-460C-829E-B9B300170310}" type="pres">
      <dgm:prSet presAssocID="{79A1F923-9474-4681-B4A6-6B5A019F2FC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6F24AB1-D49A-4022-8620-1C9426F7D6BB}" type="pres">
      <dgm:prSet presAssocID="{1BB3B853-BE02-45FE-A064-CDB788D75BA6}" presName="compNode" presStyleCnt="0"/>
      <dgm:spPr/>
    </dgm:pt>
    <dgm:pt modelId="{AD2B2D65-080A-4139-BE8C-5D3812D19925}" type="pres">
      <dgm:prSet presAssocID="{1BB3B853-BE02-45FE-A064-CDB788D75BA6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B6E772B-5616-44CC-B426-B47EF723D6DD}" type="pres">
      <dgm:prSet presAssocID="{1BB3B853-BE02-45FE-A064-CDB788D75BA6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838E5C-5FD9-4149-973E-84751F18F923}" type="pres">
      <dgm:prSet presAssocID="{1BB3B853-BE02-45FE-A064-CDB788D75BA6}" presName="invisiNode" presStyleLbl="node1" presStyleIdx="2" presStyleCnt="4"/>
      <dgm:spPr/>
    </dgm:pt>
    <dgm:pt modelId="{D299A8F6-B885-4603-B8E8-D541005994B5}" type="pres">
      <dgm:prSet presAssocID="{1BB3B853-BE02-45FE-A064-CDB788D75BA6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170A24A-AE24-4B24-8D01-EF7E582BFF8F}" type="pres">
      <dgm:prSet presAssocID="{ED5D7C8B-39F8-4310-8550-C276906FEC1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D337D5F-3C38-47A2-83ED-80AC07BAA4B3}" type="pres">
      <dgm:prSet presAssocID="{6561330C-A3E9-434F-B664-0CBC7D15B6B0}" presName="compNode" presStyleCnt="0"/>
      <dgm:spPr/>
    </dgm:pt>
    <dgm:pt modelId="{220EE1C9-7192-4B59-AA3F-2E42E9DA6D35}" type="pres">
      <dgm:prSet presAssocID="{6561330C-A3E9-434F-B664-0CBC7D15B6B0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6C6161AF-A6A9-48CC-9AA7-2BE1B90611A2}" type="pres">
      <dgm:prSet presAssocID="{6561330C-A3E9-434F-B664-0CBC7D15B6B0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B60D45-E679-4487-94CB-6A8EBFCCAE1A}" type="pres">
      <dgm:prSet presAssocID="{6561330C-A3E9-434F-B664-0CBC7D15B6B0}" presName="invisiNode" presStyleLbl="node1" presStyleIdx="3" presStyleCnt="4"/>
      <dgm:spPr/>
    </dgm:pt>
    <dgm:pt modelId="{38526BC1-C1E5-474B-A789-CFC51318D05E}" type="pres">
      <dgm:prSet presAssocID="{6561330C-A3E9-434F-B664-0CBC7D15B6B0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0BE145B6-F3FB-49EC-8B7D-C2F0A9C102D2}" type="presOf" srcId="{ED5D7C8B-39F8-4310-8550-C276906FEC18}" destId="{3170A24A-AE24-4B24-8D01-EF7E582BFF8F}" srcOrd="0" destOrd="0" presId="urn:microsoft.com/office/officeart/2005/8/layout/hList7"/>
    <dgm:cxn modelId="{582C4E46-B623-4764-AC7A-BD2D63B5645B}" type="presOf" srcId="{1BB3B853-BE02-45FE-A064-CDB788D75BA6}" destId="{AD2B2D65-080A-4139-BE8C-5D3812D19925}" srcOrd="0" destOrd="0" presId="urn:microsoft.com/office/officeart/2005/8/layout/hList7"/>
    <dgm:cxn modelId="{19AFC933-179F-458E-ACE8-19BD4706CF86}" type="presOf" srcId="{6561330C-A3E9-434F-B664-0CBC7D15B6B0}" destId="{220EE1C9-7192-4B59-AA3F-2E42E9DA6D35}" srcOrd="0" destOrd="0" presId="urn:microsoft.com/office/officeart/2005/8/layout/hList7"/>
    <dgm:cxn modelId="{7A3446C1-7AD2-4598-90C0-FEE57FA83E78}" type="presOf" srcId="{55B79B75-C0F4-498A-ADAD-99A3B7656180}" destId="{47A700D3-CFFF-43C3-8A3D-B1BB6E519793}" srcOrd="0" destOrd="0" presId="urn:microsoft.com/office/officeart/2005/8/layout/hList7"/>
    <dgm:cxn modelId="{CBA1F092-47CA-41B5-8D02-B82FB80C134B}" srcId="{55B79B75-C0F4-498A-ADAD-99A3B7656180}" destId="{3CD1CDC0-2D48-4E98-979D-C66123C4BF43}" srcOrd="0" destOrd="0" parTransId="{568E2AEC-8926-4A5E-BD6E-6B6786E364BE}" sibTransId="{2459592E-A99D-4D90-BFE2-11F946F66796}"/>
    <dgm:cxn modelId="{67A73C57-FBBB-41B6-949E-D69A8CAA4FB3}" type="presOf" srcId="{1BB3B853-BE02-45FE-A064-CDB788D75BA6}" destId="{2B6E772B-5616-44CC-B426-B47EF723D6DD}" srcOrd="1" destOrd="0" presId="urn:microsoft.com/office/officeart/2005/8/layout/hList7"/>
    <dgm:cxn modelId="{655C4C81-6BB8-4652-AFE5-9D3CA04B239E}" type="presOf" srcId="{79A1F923-9474-4681-B4A6-6B5A019F2FC0}" destId="{1F35F16E-2F79-460C-829E-B9B300170310}" srcOrd="0" destOrd="0" presId="urn:microsoft.com/office/officeart/2005/8/layout/hList7"/>
    <dgm:cxn modelId="{2E837590-8CC0-45AD-A220-DC10C4A69BC2}" type="presOf" srcId="{3CD1CDC0-2D48-4E98-979D-C66123C4BF43}" destId="{6C221AA8-8631-4D6F-AB42-A80B116E14E6}" srcOrd="0" destOrd="0" presId="urn:microsoft.com/office/officeart/2005/8/layout/hList7"/>
    <dgm:cxn modelId="{243EABC6-06CA-465F-88C4-CFDEA0616BE1}" srcId="{55B79B75-C0F4-498A-ADAD-99A3B7656180}" destId="{1BB3B853-BE02-45FE-A064-CDB788D75BA6}" srcOrd="2" destOrd="0" parTransId="{4A399B63-D9B6-4335-ACEA-7B7C91404B95}" sibTransId="{ED5D7C8B-39F8-4310-8550-C276906FEC18}"/>
    <dgm:cxn modelId="{DF4C2146-F05F-4C4F-A2E9-98C3E5D7007B}" srcId="{55B79B75-C0F4-498A-ADAD-99A3B7656180}" destId="{6561330C-A3E9-434F-B664-0CBC7D15B6B0}" srcOrd="3" destOrd="0" parTransId="{8BDEA515-B017-4953-8113-DEF6FE6C99F6}" sibTransId="{2A828C3C-A9C6-4814-844E-5C06A2AACFBD}"/>
    <dgm:cxn modelId="{DD7F344B-F6CB-4F2C-ABB2-EF1BC86264EC}" type="presOf" srcId="{3CD1CDC0-2D48-4E98-979D-C66123C4BF43}" destId="{E7D81A6E-63C7-46BC-9F6A-468021885E90}" srcOrd="1" destOrd="0" presId="urn:microsoft.com/office/officeart/2005/8/layout/hList7"/>
    <dgm:cxn modelId="{0F835651-8BCB-4E72-9166-3AFF5B379F9B}" type="presOf" srcId="{2459592E-A99D-4D90-BFE2-11F946F66796}" destId="{53771B0E-64E1-4E01-AC73-F8797A70FC7E}" srcOrd="0" destOrd="0" presId="urn:microsoft.com/office/officeart/2005/8/layout/hList7"/>
    <dgm:cxn modelId="{8838ACCD-F20D-444B-92AB-EEA2C50EAEAA}" type="presOf" srcId="{005416E4-56C6-442D-84DF-60DE81996A1B}" destId="{B6A921D1-F6EA-4AC7-BA24-B003D7515957}" srcOrd="1" destOrd="0" presId="urn:microsoft.com/office/officeart/2005/8/layout/hList7"/>
    <dgm:cxn modelId="{26BAACB2-A969-42E5-8D01-CAB6722F83F1}" type="presOf" srcId="{005416E4-56C6-442D-84DF-60DE81996A1B}" destId="{31C5C81C-DC01-4CFC-A3A5-A77C8797970A}" srcOrd="0" destOrd="0" presId="urn:microsoft.com/office/officeart/2005/8/layout/hList7"/>
    <dgm:cxn modelId="{65EF13A3-7CB9-4FDB-AA77-2915BE24E782}" type="presOf" srcId="{6561330C-A3E9-434F-B664-0CBC7D15B6B0}" destId="{6C6161AF-A6A9-48CC-9AA7-2BE1B90611A2}" srcOrd="1" destOrd="0" presId="urn:microsoft.com/office/officeart/2005/8/layout/hList7"/>
    <dgm:cxn modelId="{84D4EF58-597A-48DA-A226-3137DC91AF00}" srcId="{55B79B75-C0F4-498A-ADAD-99A3B7656180}" destId="{005416E4-56C6-442D-84DF-60DE81996A1B}" srcOrd="1" destOrd="0" parTransId="{D837A121-CAE6-4D66-A41F-E194FB114FEB}" sibTransId="{79A1F923-9474-4681-B4A6-6B5A019F2FC0}"/>
    <dgm:cxn modelId="{E77CBE69-83EC-420A-B7F3-F91133CCD6D6}" type="presParOf" srcId="{47A700D3-CFFF-43C3-8A3D-B1BB6E519793}" destId="{671CA814-DD32-40CE-9172-AC87E41F121D}" srcOrd="0" destOrd="0" presId="urn:microsoft.com/office/officeart/2005/8/layout/hList7"/>
    <dgm:cxn modelId="{BD1CF9A3-72C9-4EAB-905D-F24B7C692CE3}" type="presParOf" srcId="{47A700D3-CFFF-43C3-8A3D-B1BB6E519793}" destId="{47878D2C-4A0F-425C-B861-69286A82D953}" srcOrd="1" destOrd="0" presId="urn:microsoft.com/office/officeart/2005/8/layout/hList7"/>
    <dgm:cxn modelId="{D04D9359-D170-4B7E-9D49-F58D0CBC3FE5}" type="presParOf" srcId="{47878D2C-4A0F-425C-B861-69286A82D953}" destId="{E5490F61-9EB1-4F86-AEC9-ED394EAD01FE}" srcOrd="0" destOrd="0" presId="urn:microsoft.com/office/officeart/2005/8/layout/hList7"/>
    <dgm:cxn modelId="{68C789E3-5640-4E48-9DB6-4BA0800BF2A5}" type="presParOf" srcId="{E5490F61-9EB1-4F86-AEC9-ED394EAD01FE}" destId="{6C221AA8-8631-4D6F-AB42-A80B116E14E6}" srcOrd="0" destOrd="0" presId="urn:microsoft.com/office/officeart/2005/8/layout/hList7"/>
    <dgm:cxn modelId="{F90B3C47-3955-42CF-ABC3-2D8B99C41BD0}" type="presParOf" srcId="{E5490F61-9EB1-4F86-AEC9-ED394EAD01FE}" destId="{E7D81A6E-63C7-46BC-9F6A-468021885E90}" srcOrd="1" destOrd="0" presId="urn:microsoft.com/office/officeart/2005/8/layout/hList7"/>
    <dgm:cxn modelId="{101F3436-8440-47B7-876B-B2EBFF8752EA}" type="presParOf" srcId="{E5490F61-9EB1-4F86-AEC9-ED394EAD01FE}" destId="{35E19D31-9BD1-4CB4-9A8A-37DAB52E8F4B}" srcOrd="2" destOrd="0" presId="urn:microsoft.com/office/officeart/2005/8/layout/hList7"/>
    <dgm:cxn modelId="{E183CABD-60AB-42DF-8C41-59A2FC7D46A5}" type="presParOf" srcId="{E5490F61-9EB1-4F86-AEC9-ED394EAD01FE}" destId="{3889A803-975A-4859-A5B2-DF3DB3AE4753}" srcOrd="3" destOrd="0" presId="urn:microsoft.com/office/officeart/2005/8/layout/hList7"/>
    <dgm:cxn modelId="{3FA5C4C4-E213-4590-BD99-8D1BBED0CF6C}" type="presParOf" srcId="{47878D2C-4A0F-425C-B861-69286A82D953}" destId="{53771B0E-64E1-4E01-AC73-F8797A70FC7E}" srcOrd="1" destOrd="0" presId="urn:microsoft.com/office/officeart/2005/8/layout/hList7"/>
    <dgm:cxn modelId="{C2BDBB75-91F4-43A7-B309-CEF5689AFAB9}" type="presParOf" srcId="{47878D2C-4A0F-425C-B861-69286A82D953}" destId="{0502B957-3CF4-4938-A763-14E4D8E586DF}" srcOrd="2" destOrd="0" presId="urn:microsoft.com/office/officeart/2005/8/layout/hList7"/>
    <dgm:cxn modelId="{BBC70FE1-E8BC-4BA2-8F1C-B17BDE1A166C}" type="presParOf" srcId="{0502B957-3CF4-4938-A763-14E4D8E586DF}" destId="{31C5C81C-DC01-4CFC-A3A5-A77C8797970A}" srcOrd="0" destOrd="0" presId="urn:microsoft.com/office/officeart/2005/8/layout/hList7"/>
    <dgm:cxn modelId="{103E2EF1-BDCF-4E10-A948-8B9E9F27EB75}" type="presParOf" srcId="{0502B957-3CF4-4938-A763-14E4D8E586DF}" destId="{B6A921D1-F6EA-4AC7-BA24-B003D7515957}" srcOrd="1" destOrd="0" presId="urn:microsoft.com/office/officeart/2005/8/layout/hList7"/>
    <dgm:cxn modelId="{75D0BE40-037A-4BDC-9479-39FFC7E96F2C}" type="presParOf" srcId="{0502B957-3CF4-4938-A763-14E4D8E586DF}" destId="{60420D31-5917-4D13-AFD6-714D32E24E51}" srcOrd="2" destOrd="0" presId="urn:microsoft.com/office/officeart/2005/8/layout/hList7"/>
    <dgm:cxn modelId="{956EAF95-5B9C-46FF-9BE7-60A3A4E53DEA}" type="presParOf" srcId="{0502B957-3CF4-4938-A763-14E4D8E586DF}" destId="{7A05AEEA-927A-400D-8B6C-B39AF350FAFB}" srcOrd="3" destOrd="0" presId="urn:microsoft.com/office/officeart/2005/8/layout/hList7"/>
    <dgm:cxn modelId="{C0092B1E-3507-4D36-B501-6AF8C396EDC0}" type="presParOf" srcId="{47878D2C-4A0F-425C-B861-69286A82D953}" destId="{1F35F16E-2F79-460C-829E-B9B300170310}" srcOrd="3" destOrd="0" presId="urn:microsoft.com/office/officeart/2005/8/layout/hList7"/>
    <dgm:cxn modelId="{32AE1374-87B0-461A-B620-472EB652DC44}" type="presParOf" srcId="{47878D2C-4A0F-425C-B861-69286A82D953}" destId="{B6F24AB1-D49A-4022-8620-1C9426F7D6BB}" srcOrd="4" destOrd="0" presId="urn:microsoft.com/office/officeart/2005/8/layout/hList7"/>
    <dgm:cxn modelId="{A49F46B9-52DA-4341-8E0F-C1602697EEED}" type="presParOf" srcId="{B6F24AB1-D49A-4022-8620-1C9426F7D6BB}" destId="{AD2B2D65-080A-4139-BE8C-5D3812D19925}" srcOrd="0" destOrd="0" presId="urn:microsoft.com/office/officeart/2005/8/layout/hList7"/>
    <dgm:cxn modelId="{00D176DB-A40B-4E28-BF38-61944AC7ACB0}" type="presParOf" srcId="{B6F24AB1-D49A-4022-8620-1C9426F7D6BB}" destId="{2B6E772B-5616-44CC-B426-B47EF723D6DD}" srcOrd="1" destOrd="0" presId="urn:microsoft.com/office/officeart/2005/8/layout/hList7"/>
    <dgm:cxn modelId="{A0F4BC23-2D03-4C32-A804-D675EFDBB982}" type="presParOf" srcId="{B6F24AB1-D49A-4022-8620-1C9426F7D6BB}" destId="{A2838E5C-5FD9-4149-973E-84751F18F923}" srcOrd="2" destOrd="0" presId="urn:microsoft.com/office/officeart/2005/8/layout/hList7"/>
    <dgm:cxn modelId="{274EB7BC-82F6-4811-A427-719D23925062}" type="presParOf" srcId="{B6F24AB1-D49A-4022-8620-1C9426F7D6BB}" destId="{D299A8F6-B885-4603-B8E8-D541005994B5}" srcOrd="3" destOrd="0" presId="urn:microsoft.com/office/officeart/2005/8/layout/hList7"/>
    <dgm:cxn modelId="{C24F43F8-A263-4F74-ADFF-5B488D85E7EE}" type="presParOf" srcId="{47878D2C-4A0F-425C-B861-69286A82D953}" destId="{3170A24A-AE24-4B24-8D01-EF7E582BFF8F}" srcOrd="5" destOrd="0" presId="urn:microsoft.com/office/officeart/2005/8/layout/hList7"/>
    <dgm:cxn modelId="{888AEEDD-D4D1-4E40-826A-0B089736485B}" type="presParOf" srcId="{47878D2C-4A0F-425C-B861-69286A82D953}" destId="{AD337D5F-3C38-47A2-83ED-80AC07BAA4B3}" srcOrd="6" destOrd="0" presId="urn:microsoft.com/office/officeart/2005/8/layout/hList7"/>
    <dgm:cxn modelId="{D2563D72-4305-46E2-A2BB-543AF22AEE69}" type="presParOf" srcId="{AD337D5F-3C38-47A2-83ED-80AC07BAA4B3}" destId="{220EE1C9-7192-4B59-AA3F-2E42E9DA6D35}" srcOrd="0" destOrd="0" presId="urn:microsoft.com/office/officeart/2005/8/layout/hList7"/>
    <dgm:cxn modelId="{AD9C9C65-9BD1-4D21-B609-4BA11BA95FA8}" type="presParOf" srcId="{AD337D5F-3C38-47A2-83ED-80AC07BAA4B3}" destId="{6C6161AF-A6A9-48CC-9AA7-2BE1B90611A2}" srcOrd="1" destOrd="0" presId="urn:microsoft.com/office/officeart/2005/8/layout/hList7"/>
    <dgm:cxn modelId="{8813BDC7-9C8B-475A-AE3E-D8149DAFDA71}" type="presParOf" srcId="{AD337D5F-3C38-47A2-83ED-80AC07BAA4B3}" destId="{63B60D45-E679-4487-94CB-6A8EBFCCAE1A}" srcOrd="2" destOrd="0" presId="urn:microsoft.com/office/officeart/2005/8/layout/hList7"/>
    <dgm:cxn modelId="{91022B69-C88F-4717-9250-149DAC27EFB1}" type="presParOf" srcId="{AD337D5F-3C38-47A2-83ED-80AC07BAA4B3}" destId="{38526BC1-C1E5-474B-A789-CFC51318D05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20EA93-B151-4141-84AE-C17D3CCA7320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zh-TW" altLang="en-US"/>
        </a:p>
      </dgm:t>
    </dgm:pt>
    <dgm:pt modelId="{E8708BD1-8FC8-4C35-B245-540A70BF3AD0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室外至少</a:t>
          </a:r>
          <a:r>
            <a:rPr 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1</a:t>
          </a:r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公尺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5D1CA9E0-9542-4D33-98A7-6A6E55E8C1FD}" type="parTrans" cxnId="{8F92A822-B1A4-4CC7-AF65-D936FB570FE8}">
      <dgm:prSet/>
      <dgm:spPr/>
      <dgm:t>
        <a:bodyPr/>
        <a:lstStyle/>
        <a:p>
          <a:endParaRPr lang="zh-TW" altLang="en-US"/>
        </a:p>
      </dgm:t>
    </dgm:pt>
    <dgm:pt modelId="{FE093351-613D-450C-9965-AAD62F9BD144}" type="sibTrans" cxnId="{8F92A822-B1A4-4CC7-AF65-D936FB570FE8}">
      <dgm:prSet/>
      <dgm:spPr/>
      <dgm:t>
        <a:bodyPr/>
        <a:lstStyle/>
        <a:p>
          <a:endParaRPr lang="zh-TW" altLang="en-US"/>
        </a:p>
      </dgm:t>
    </dgm:pt>
    <dgm:pt modelId="{0AAD8835-5DB0-4887-9F17-F738B1C23B47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大約</a:t>
          </a:r>
          <a:r>
            <a:rPr 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3</a:t>
          </a:r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個步伐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97F0D205-61C5-4F21-AC40-37987303C353}" type="parTrans" cxnId="{1035E4EA-B107-414F-819C-56E1594DA5A7}">
      <dgm:prSet/>
      <dgm:spPr/>
      <dgm:t>
        <a:bodyPr/>
        <a:lstStyle/>
        <a:p>
          <a:endParaRPr lang="zh-TW" altLang="en-US"/>
        </a:p>
      </dgm:t>
    </dgm:pt>
    <dgm:pt modelId="{575ADA78-1D4B-431F-A9A4-325377AC54EF}" type="sibTrans" cxnId="{1035E4EA-B107-414F-819C-56E1594DA5A7}">
      <dgm:prSet/>
      <dgm:spPr/>
      <dgm:t>
        <a:bodyPr/>
        <a:lstStyle/>
        <a:p>
          <a:endParaRPr lang="zh-TW" altLang="en-US"/>
        </a:p>
      </dgm:t>
    </dgm:pt>
    <dgm:pt modelId="{8542168A-328C-44E5-8E6D-AE6CD2ADFA50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室內至少</a:t>
          </a:r>
          <a:r>
            <a:rPr 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1.5</a:t>
          </a:r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公尺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964DF8BF-09AE-4456-A0F5-A0E722E03A6C}" type="parTrans" cxnId="{FA7146FD-B4E7-49E7-B57B-4D12B86E4511}">
      <dgm:prSet/>
      <dgm:spPr/>
      <dgm:t>
        <a:bodyPr/>
        <a:lstStyle/>
        <a:p>
          <a:endParaRPr lang="zh-TW" altLang="en-US"/>
        </a:p>
      </dgm:t>
    </dgm:pt>
    <dgm:pt modelId="{E85D16D7-9476-4BEB-B9A6-8BC69EDFB77E}" type="sibTrans" cxnId="{FA7146FD-B4E7-49E7-B57B-4D12B86E4511}">
      <dgm:prSet/>
      <dgm:spPr/>
      <dgm:t>
        <a:bodyPr/>
        <a:lstStyle/>
        <a:p>
          <a:endParaRPr lang="zh-TW" altLang="en-US"/>
        </a:p>
      </dgm:t>
    </dgm:pt>
    <dgm:pt modelId="{8C3F33FD-4210-41F3-9604-18333D7A9C5D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大約手臂的兩倍長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422FD54D-FC99-4EE9-8502-C4D14E7DE9A2}" type="parTrans" cxnId="{F710AA46-7368-4C79-B0F4-411F749D161F}">
      <dgm:prSet/>
      <dgm:spPr/>
      <dgm:t>
        <a:bodyPr/>
        <a:lstStyle/>
        <a:p>
          <a:endParaRPr lang="zh-TW" altLang="en-US"/>
        </a:p>
      </dgm:t>
    </dgm:pt>
    <dgm:pt modelId="{A63D0034-9D77-4A2B-8E86-EC253CBD88AB}" type="sibTrans" cxnId="{F710AA46-7368-4C79-B0F4-411F749D161F}">
      <dgm:prSet/>
      <dgm:spPr/>
      <dgm:t>
        <a:bodyPr/>
        <a:lstStyle/>
        <a:p>
          <a:endParaRPr lang="zh-TW" altLang="en-US"/>
        </a:p>
      </dgm:t>
    </dgm:pt>
    <dgm:pt modelId="{5E1BCD99-BD94-45C0-89E4-A1A88269DAA9}" type="pres">
      <dgm:prSet presAssocID="{6A20EA93-B151-4141-84AE-C17D3CCA7320}" presName="rootNode" presStyleCnt="0">
        <dgm:presLayoutVars>
          <dgm:chMax/>
          <dgm:chPref/>
          <dgm:dir/>
          <dgm:animLvl val="lvl"/>
        </dgm:presLayoutVars>
      </dgm:prSet>
      <dgm:spPr/>
    </dgm:pt>
    <dgm:pt modelId="{3B51365D-1C9A-4443-B6AF-59268F98DA86}" type="pres">
      <dgm:prSet presAssocID="{E8708BD1-8FC8-4C35-B245-540A70BF3AD0}" presName="composite" presStyleCnt="0"/>
      <dgm:spPr/>
    </dgm:pt>
    <dgm:pt modelId="{C3A0FB9F-FB8A-4C05-AD78-F2138A7FA92F}" type="pres">
      <dgm:prSet presAssocID="{E8708BD1-8FC8-4C35-B245-540A70BF3AD0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ADBF0B55-742B-4691-B3FD-5EEF7EE12145}" type="pres">
      <dgm:prSet presAssocID="{E8708BD1-8FC8-4C35-B245-540A70BF3AD0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4B07FEE-6BE6-404D-B609-4607B733B1AE}" type="pres">
      <dgm:prSet presAssocID="{E8708BD1-8FC8-4C35-B245-540A70BF3AD0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C0954B82-3749-4C21-A191-088A7F1EB47C}" type="pres">
      <dgm:prSet presAssocID="{FE093351-613D-450C-9965-AAD62F9BD144}" presName="sibTrans" presStyleCnt="0"/>
      <dgm:spPr/>
    </dgm:pt>
    <dgm:pt modelId="{426FD703-CDFB-4B87-BA70-4430A44A4B43}" type="pres">
      <dgm:prSet presAssocID="{8542168A-328C-44E5-8E6D-AE6CD2ADFA50}" presName="composite" presStyleCnt="0"/>
      <dgm:spPr/>
    </dgm:pt>
    <dgm:pt modelId="{D89175CE-9B30-4ECB-97B3-7BE3E67A649D}" type="pres">
      <dgm:prSet presAssocID="{8542168A-328C-44E5-8E6D-AE6CD2ADFA50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E072C13F-D013-495C-97A3-0DD35828BCE9}" type="pres">
      <dgm:prSet presAssocID="{8542168A-328C-44E5-8E6D-AE6CD2ADFA50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3676934-5777-410E-906A-1EF226635727}" type="pres">
      <dgm:prSet presAssocID="{8542168A-328C-44E5-8E6D-AE6CD2ADFA50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F710AA46-7368-4C79-B0F4-411F749D161F}" srcId="{8542168A-328C-44E5-8E6D-AE6CD2ADFA50}" destId="{8C3F33FD-4210-41F3-9604-18333D7A9C5D}" srcOrd="0" destOrd="0" parTransId="{422FD54D-FC99-4EE9-8502-C4D14E7DE9A2}" sibTransId="{A63D0034-9D77-4A2B-8E86-EC253CBD88AB}"/>
    <dgm:cxn modelId="{3E682B9A-A8FC-4494-AA2C-E4E677712008}" type="presOf" srcId="{8542168A-328C-44E5-8E6D-AE6CD2ADFA50}" destId="{D89175CE-9B30-4ECB-97B3-7BE3E67A649D}" srcOrd="0" destOrd="0" presId="urn:microsoft.com/office/officeart/2008/layout/TitledPictureBlocks"/>
    <dgm:cxn modelId="{5257FFE2-C261-4B86-929A-4C632EE53BEB}" type="presOf" srcId="{6A20EA93-B151-4141-84AE-C17D3CCA7320}" destId="{5E1BCD99-BD94-45C0-89E4-A1A88269DAA9}" srcOrd="0" destOrd="0" presId="urn:microsoft.com/office/officeart/2008/layout/TitledPictureBlocks"/>
    <dgm:cxn modelId="{1035E4EA-B107-414F-819C-56E1594DA5A7}" srcId="{E8708BD1-8FC8-4C35-B245-540A70BF3AD0}" destId="{0AAD8835-5DB0-4887-9F17-F738B1C23B47}" srcOrd="0" destOrd="0" parTransId="{97F0D205-61C5-4F21-AC40-37987303C353}" sibTransId="{575ADA78-1D4B-431F-A9A4-325377AC54EF}"/>
    <dgm:cxn modelId="{FA7146FD-B4E7-49E7-B57B-4D12B86E4511}" srcId="{6A20EA93-B151-4141-84AE-C17D3CCA7320}" destId="{8542168A-328C-44E5-8E6D-AE6CD2ADFA50}" srcOrd="1" destOrd="0" parTransId="{964DF8BF-09AE-4456-A0F5-A0E722E03A6C}" sibTransId="{E85D16D7-9476-4BEB-B9A6-8BC69EDFB77E}"/>
    <dgm:cxn modelId="{4AB7F9FF-922F-4CE5-8DD6-D1505896DBD3}" type="presOf" srcId="{0AAD8835-5DB0-4887-9F17-F738B1C23B47}" destId="{F4B07FEE-6BE6-404D-B609-4607B733B1AE}" srcOrd="0" destOrd="0" presId="urn:microsoft.com/office/officeart/2008/layout/TitledPictureBlocks"/>
    <dgm:cxn modelId="{8F92A822-B1A4-4CC7-AF65-D936FB570FE8}" srcId="{6A20EA93-B151-4141-84AE-C17D3CCA7320}" destId="{E8708BD1-8FC8-4C35-B245-540A70BF3AD0}" srcOrd="0" destOrd="0" parTransId="{5D1CA9E0-9542-4D33-98A7-6A6E55E8C1FD}" sibTransId="{FE093351-613D-450C-9965-AAD62F9BD144}"/>
    <dgm:cxn modelId="{4935988D-A9E8-40B0-B506-F991A2E5D672}" type="presOf" srcId="{E8708BD1-8FC8-4C35-B245-540A70BF3AD0}" destId="{C3A0FB9F-FB8A-4C05-AD78-F2138A7FA92F}" srcOrd="0" destOrd="0" presId="urn:microsoft.com/office/officeart/2008/layout/TitledPictureBlocks"/>
    <dgm:cxn modelId="{EF010C04-3DE2-4BD9-87A6-04343807EA79}" type="presOf" srcId="{8C3F33FD-4210-41F3-9604-18333D7A9C5D}" destId="{F3676934-5777-410E-906A-1EF226635727}" srcOrd="0" destOrd="0" presId="urn:microsoft.com/office/officeart/2008/layout/TitledPictureBlocks"/>
    <dgm:cxn modelId="{151D0396-4D94-40FF-BB5F-FBC30DBFCFD1}" type="presParOf" srcId="{5E1BCD99-BD94-45C0-89E4-A1A88269DAA9}" destId="{3B51365D-1C9A-4443-B6AF-59268F98DA86}" srcOrd="0" destOrd="0" presId="urn:microsoft.com/office/officeart/2008/layout/TitledPictureBlocks"/>
    <dgm:cxn modelId="{7CEB0552-BA32-4B1F-A275-054989A8B3F7}" type="presParOf" srcId="{3B51365D-1C9A-4443-B6AF-59268F98DA86}" destId="{C3A0FB9F-FB8A-4C05-AD78-F2138A7FA92F}" srcOrd="0" destOrd="0" presId="urn:microsoft.com/office/officeart/2008/layout/TitledPictureBlocks"/>
    <dgm:cxn modelId="{2C0F3520-66BE-436F-BBE2-2F11B6925A3E}" type="presParOf" srcId="{3B51365D-1C9A-4443-B6AF-59268F98DA86}" destId="{ADBF0B55-742B-4691-B3FD-5EEF7EE12145}" srcOrd="1" destOrd="0" presId="urn:microsoft.com/office/officeart/2008/layout/TitledPictureBlocks"/>
    <dgm:cxn modelId="{B8D26EE4-B7DE-4784-9654-3BD502C6C932}" type="presParOf" srcId="{3B51365D-1C9A-4443-B6AF-59268F98DA86}" destId="{F4B07FEE-6BE6-404D-B609-4607B733B1AE}" srcOrd="2" destOrd="0" presId="urn:microsoft.com/office/officeart/2008/layout/TitledPictureBlocks"/>
    <dgm:cxn modelId="{74468A70-34F3-4381-A88A-7D9C6FDDFCCB}" type="presParOf" srcId="{5E1BCD99-BD94-45C0-89E4-A1A88269DAA9}" destId="{C0954B82-3749-4C21-A191-088A7F1EB47C}" srcOrd="1" destOrd="0" presId="urn:microsoft.com/office/officeart/2008/layout/TitledPictureBlocks"/>
    <dgm:cxn modelId="{4A27C42A-AF75-4C90-803F-F5F134D623C2}" type="presParOf" srcId="{5E1BCD99-BD94-45C0-89E4-A1A88269DAA9}" destId="{426FD703-CDFB-4B87-BA70-4430A44A4B43}" srcOrd="2" destOrd="0" presId="urn:microsoft.com/office/officeart/2008/layout/TitledPictureBlocks"/>
    <dgm:cxn modelId="{BD300480-C286-45A7-BFD8-A36575097638}" type="presParOf" srcId="{426FD703-CDFB-4B87-BA70-4430A44A4B43}" destId="{D89175CE-9B30-4ECB-97B3-7BE3E67A649D}" srcOrd="0" destOrd="0" presId="urn:microsoft.com/office/officeart/2008/layout/TitledPictureBlocks"/>
    <dgm:cxn modelId="{01B9540A-C3DC-40BD-95D3-85336B83AA83}" type="presParOf" srcId="{426FD703-CDFB-4B87-BA70-4430A44A4B43}" destId="{E072C13F-D013-495C-97A3-0DD35828BCE9}" srcOrd="1" destOrd="0" presId="urn:microsoft.com/office/officeart/2008/layout/TitledPictureBlocks"/>
    <dgm:cxn modelId="{6F11DF67-3868-48BC-87D2-3F1463BF8F7B}" type="presParOf" srcId="{426FD703-CDFB-4B87-BA70-4430A44A4B43}" destId="{F3676934-5777-410E-906A-1EF226635727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43BB02-AB34-4A81-96DA-85AE8EC5584F}" type="doc">
      <dgm:prSet loTypeId="urn:microsoft.com/office/officeart/2005/8/layout/radial2" loCatId="relationship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zh-TW" altLang="en-US"/>
        </a:p>
      </dgm:t>
    </dgm:pt>
    <dgm:pt modelId="{8FD1DC5F-1A01-480C-812A-2D836C0924EA}">
      <dgm:prSet/>
      <dgm:spPr/>
      <dgm:t>
        <a:bodyPr/>
        <a:lstStyle/>
        <a:p>
          <a:pPr rtl="0"/>
          <a:r>
            <a:rPr lang="zh-TW" dirty="0" smtClean="0">
              <a:solidFill>
                <a:schemeClr val="accent4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衛福部疾管署</a:t>
          </a:r>
          <a:endParaRPr lang="zh-TW" dirty="0">
            <a:solidFill>
              <a:schemeClr val="accent4">
                <a:lumMod val="75000"/>
              </a:schemeClr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62412B99-4663-4529-A1E9-C0E7CAABD305}" type="parTrans" cxnId="{5DCCEFB1-CA6F-44D6-ACE1-68FB11B32C79}">
      <dgm:prSet/>
      <dgm:spPr/>
      <dgm:t>
        <a:bodyPr/>
        <a:lstStyle/>
        <a:p>
          <a:endParaRPr lang="zh-TW" altLang="en-US"/>
        </a:p>
      </dgm:t>
    </dgm:pt>
    <dgm:pt modelId="{4B2F7D32-7D88-46E3-A98B-C02922521646}" type="sibTrans" cxnId="{5DCCEFB1-CA6F-44D6-ACE1-68FB11B32C79}">
      <dgm:prSet/>
      <dgm:spPr/>
      <dgm:t>
        <a:bodyPr/>
        <a:lstStyle/>
        <a:p>
          <a:endParaRPr lang="zh-TW" altLang="en-US"/>
        </a:p>
      </dgm:t>
    </dgm:pt>
    <dgm:pt modelId="{723EA0ED-90E5-4A04-B914-F47FB2EF7952}">
      <dgm:prSet/>
      <dgm:spPr/>
      <dgm:t>
        <a:bodyPr/>
        <a:lstStyle/>
        <a:p>
          <a:pPr rtl="0"/>
          <a:r>
            <a:rPr lang="zh-TW" dirty="0" smtClean="0">
              <a:solidFill>
                <a:schemeClr val="accent4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掌握最新疫情</a:t>
          </a:r>
          <a:endParaRPr lang="zh-TW" dirty="0">
            <a:solidFill>
              <a:schemeClr val="accent4">
                <a:lumMod val="75000"/>
              </a:schemeClr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8FF1B631-EE1A-48CD-87D1-F17A2FECFD38}" type="parTrans" cxnId="{9D28A425-B076-46FF-9555-27EB10642A47}">
      <dgm:prSet/>
      <dgm:spPr/>
      <dgm:t>
        <a:bodyPr/>
        <a:lstStyle/>
        <a:p>
          <a:endParaRPr lang="zh-TW" altLang="en-US"/>
        </a:p>
      </dgm:t>
    </dgm:pt>
    <dgm:pt modelId="{5AD11601-2F88-42D5-A8AA-94267BA87157}" type="sibTrans" cxnId="{9D28A425-B076-46FF-9555-27EB10642A47}">
      <dgm:prSet/>
      <dgm:spPr/>
      <dgm:t>
        <a:bodyPr/>
        <a:lstStyle/>
        <a:p>
          <a:endParaRPr lang="zh-TW" altLang="en-US"/>
        </a:p>
      </dgm:t>
    </dgm:pt>
    <dgm:pt modelId="{A1618620-187E-411B-A875-F9B03A3FDB6A}">
      <dgm:prSet/>
      <dgm:spPr/>
      <dgm:t>
        <a:bodyPr/>
        <a:lstStyle/>
        <a:p>
          <a:pPr rtl="0"/>
          <a:r>
            <a:rPr lang="zh-TW" dirty="0" smtClean="0">
              <a:solidFill>
                <a:schemeClr val="accent4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了解防疫議題</a:t>
          </a:r>
          <a:endParaRPr lang="zh-TW" dirty="0">
            <a:solidFill>
              <a:schemeClr val="accent4">
                <a:lumMod val="75000"/>
              </a:schemeClr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33DCEF9E-B0F6-44BE-9863-D3F4EEA2817A}" type="parTrans" cxnId="{733FBD3D-2ECD-40FA-BED5-047321320F9E}">
      <dgm:prSet/>
      <dgm:spPr/>
      <dgm:t>
        <a:bodyPr/>
        <a:lstStyle/>
        <a:p>
          <a:endParaRPr lang="zh-TW" altLang="en-US"/>
        </a:p>
      </dgm:t>
    </dgm:pt>
    <dgm:pt modelId="{C1D041C5-46E1-44D6-8664-8DBB17B92344}" type="sibTrans" cxnId="{733FBD3D-2ECD-40FA-BED5-047321320F9E}">
      <dgm:prSet/>
      <dgm:spPr/>
      <dgm:t>
        <a:bodyPr/>
        <a:lstStyle/>
        <a:p>
          <a:endParaRPr lang="zh-TW" altLang="en-US"/>
        </a:p>
      </dgm:t>
    </dgm:pt>
    <dgm:pt modelId="{7DC6658C-35CB-4CBC-99AA-E796C51C8C1A}">
      <dgm:prSet/>
      <dgm:spPr/>
      <dgm:t>
        <a:bodyPr/>
        <a:lstStyle/>
        <a:p>
          <a:pPr rtl="0"/>
          <a:r>
            <a:rPr lang="zh-TW" dirty="0" smtClean="0">
              <a:solidFill>
                <a:schemeClr val="accent4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防疫小</a:t>
          </a:r>
          <a:r>
            <a:rPr lang="zh-TW" dirty="0" smtClean="0">
              <a:solidFill>
                <a:schemeClr val="accent4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  <a:hlinkClick xmlns:r="http://schemas.openxmlformats.org/officeDocument/2006/relationships" r:id="rId2"/>
            </a:rPr>
            <a:t>測驗</a:t>
          </a:r>
          <a:endParaRPr lang="zh-TW" dirty="0">
            <a:solidFill>
              <a:schemeClr val="accent4">
                <a:lumMod val="75000"/>
              </a:schemeClr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C986598B-1800-4202-BB38-B16BFE9ADCB6}" type="parTrans" cxnId="{BACE77B7-5059-43A9-A441-DD3518DD7CA4}">
      <dgm:prSet/>
      <dgm:spPr/>
      <dgm:t>
        <a:bodyPr/>
        <a:lstStyle/>
        <a:p>
          <a:endParaRPr lang="zh-TW" altLang="en-US"/>
        </a:p>
      </dgm:t>
    </dgm:pt>
    <dgm:pt modelId="{46FB2FCE-EF6C-4A95-B24F-3718B44737F7}" type="sibTrans" cxnId="{BACE77B7-5059-43A9-A441-DD3518DD7CA4}">
      <dgm:prSet/>
      <dgm:spPr/>
      <dgm:t>
        <a:bodyPr/>
        <a:lstStyle/>
        <a:p>
          <a:endParaRPr lang="zh-TW" altLang="en-US"/>
        </a:p>
      </dgm:t>
    </dgm:pt>
    <dgm:pt modelId="{CA9519F2-78E7-46FB-9840-2AA92CD7ED3B}">
      <dgm:prSet/>
      <dgm:spPr/>
      <dgm:t>
        <a:bodyPr/>
        <a:lstStyle/>
        <a:p>
          <a:pPr rtl="0"/>
          <a:r>
            <a:rPr lang="zh-TW" dirty="0" smtClean="0">
              <a:solidFill>
                <a:schemeClr val="accent4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你的防疫觀念正確嗎？</a:t>
          </a:r>
          <a:endParaRPr lang="zh-TW" dirty="0">
            <a:solidFill>
              <a:schemeClr val="accent4">
                <a:lumMod val="75000"/>
              </a:schemeClr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E0EB9AAC-E563-4D61-BF24-8AA5E57702C7}" type="parTrans" cxnId="{50F04AC2-0C02-4279-B8FE-AD157EE52684}">
      <dgm:prSet/>
      <dgm:spPr/>
      <dgm:t>
        <a:bodyPr/>
        <a:lstStyle/>
        <a:p>
          <a:endParaRPr lang="zh-TW" altLang="en-US"/>
        </a:p>
      </dgm:t>
    </dgm:pt>
    <dgm:pt modelId="{8F93A775-1B7A-49F6-B209-6203D3B63D3B}" type="sibTrans" cxnId="{50F04AC2-0C02-4279-B8FE-AD157EE52684}">
      <dgm:prSet/>
      <dgm:spPr/>
      <dgm:t>
        <a:bodyPr/>
        <a:lstStyle/>
        <a:p>
          <a:endParaRPr lang="zh-TW" altLang="en-US"/>
        </a:p>
      </dgm:t>
    </dgm:pt>
    <dgm:pt modelId="{B84A0D67-EEBA-491B-B71A-707C2C877033}">
      <dgm:prSet/>
      <dgm:spPr/>
      <dgm:t>
        <a:bodyPr/>
        <a:lstStyle/>
        <a:p>
          <a:r>
            <a:rPr lang="zh-TW" altLang="en-US" dirty="0" smtClean="0">
              <a:solidFill>
                <a:schemeClr val="accent4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觀賞防疫影片</a:t>
          </a:r>
        </a:p>
      </dgm:t>
    </dgm:pt>
    <dgm:pt modelId="{992677AB-180F-4530-BD14-88813451718C}" type="parTrans" cxnId="{6F76D27C-8378-47AF-96BE-D2651FA86CC9}">
      <dgm:prSet/>
      <dgm:spPr/>
      <dgm:t>
        <a:bodyPr/>
        <a:lstStyle/>
        <a:p>
          <a:endParaRPr lang="zh-TW" altLang="en-US"/>
        </a:p>
      </dgm:t>
    </dgm:pt>
    <dgm:pt modelId="{3F0ED09B-CFDC-46DE-B497-B5A4F305ADDE}" type="sibTrans" cxnId="{6F76D27C-8378-47AF-96BE-D2651FA86CC9}">
      <dgm:prSet/>
      <dgm:spPr/>
      <dgm:t>
        <a:bodyPr/>
        <a:lstStyle/>
        <a:p>
          <a:endParaRPr lang="zh-TW" altLang="en-US"/>
        </a:p>
      </dgm:t>
    </dgm:pt>
    <dgm:pt modelId="{E2D15EA8-D8D5-4D09-B404-180069E6F18A}">
      <dgm:prSet/>
      <dgm:spPr/>
      <dgm:t>
        <a:bodyPr/>
        <a:lstStyle/>
        <a:p>
          <a:r>
            <a:rPr lang="zh-TW" altLang="en-US" dirty="0" smtClean="0">
              <a:solidFill>
                <a:schemeClr val="accent4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照顧自己，愛護家人</a:t>
          </a:r>
        </a:p>
      </dgm:t>
    </dgm:pt>
    <dgm:pt modelId="{A1D65341-17D4-493E-A175-89A53275EA7E}" type="parTrans" cxnId="{D9162F60-95EA-4D83-AF3E-22B93C57691A}">
      <dgm:prSet/>
      <dgm:spPr/>
      <dgm:t>
        <a:bodyPr/>
        <a:lstStyle/>
        <a:p>
          <a:endParaRPr lang="zh-TW" altLang="en-US"/>
        </a:p>
      </dgm:t>
    </dgm:pt>
    <dgm:pt modelId="{68A04983-B7A0-475A-BA2C-FB6339005705}" type="sibTrans" cxnId="{D9162F60-95EA-4D83-AF3E-22B93C57691A}">
      <dgm:prSet/>
      <dgm:spPr/>
      <dgm:t>
        <a:bodyPr/>
        <a:lstStyle/>
        <a:p>
          <a:endParaRPr lang="zh-TW" altLang="en-US"/>
        </a:p>
      </dgm:t>
    </dgm:pt>
    <dgm:pt modelId="{812D57D4-84B2-43FC-8A73-B92FC2842708}">
      <dgm:prSet/>
      <dgm:spPr/>
      <dgm:t>
        <a:bodyPr/>
        <a:lstStyle/>
        <a:p>
          <a:r>
            <a:rPr lang="zh-TW" dirty="0" smtClean="0">
              <a:solidFill>
                <a:schemeClr val="accent4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擊敗新冠病毒，健康久久！</a:t>
          </a:r>
          <a:endParaRPr lang="zh-TW" altLang="en-US" dirty="0">
            <a:solidFill>
              <a:schemeClr val="accent4">
                <a:lumMod val="75000"/>
              </a:schemeClr>
            </a:solidFill>
          </a:endParaRPr>
        </a:p>
      </dgm:t>
    </dgm:pt>
    <dgm:pt modelId="{63C7416A-ECA3-4B38-BE7B-886066BB5558}" type="parTrans" cxnId="{1EAEBDC9-C796-41E2-AF40-16AA3EB973A6}">
      <dgm:prSet/>
      <dgm:spPr/>
      <dgm:t>
        <a:bodyPr/>
        <a:lstStyle/>
        <a:p>
          <a:endParaRPr lang="zh-TW" altLang="en-US"/>
        </a:p>
      </dgm:t>
    </dgm:pt>
    <dgm:pt modelId="{A4AE17E3-B397-4B6B-A035-E92A804F7C02}" type="sibTrans" cxnId="{1EAEBDC9-C796-41E2-AF40-16AA3EB973A6}">
      <dgm:prSet/>
      <dgm:spPr/>
      <dgm:t>
        <a:bodyPr/>
        <a:lstStyle/>
        <a:p>
          <a:endParaRPr lang="zh-TW" altLang="en-US"/>
        </a:p>
      </dgm:t>
    </dgm:pt>
    <dgm:pt modelId="{1F58EC95-6EFC-40E3-822A-3E07302E447C}">
      <dgm:prSet/>
      <dgm:spPr/>
      <dgm:t>
        <a:bodyPr/>
        <a:lstStyle/>
        <a:p>
          <a:pPr rtl="0"/>
          <a:r>
            <a:rPr lang="zh-TW" altLang="en-US" dirty="0" smtClean="0">
              <a:solidFill>
                <a:schemeClr val="accent4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防疫</a:t>
          </a:r>
          <a:r>
            <a:rPr lang="zh-TW" altLang="en-US" dirty="0" smtClean="0">
              <a:solidFill>
                <a:schemeClr val="accent4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  <a:hlinkClick xmlns:r="http://schemas.openxmlformats.org/officeDocument/2006/relationships" r:id="rId3"/>
            </a:rPr>
            <a:t>影片</a:t>
          </a:r>
          <a:endParaRPr lang="zh-TW" dirty="0">
            <a:solidFill>
              <a:schemeClr val="accent4">
                <a:lumMod val="75000"/>
              </a:schemeClr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820757AA-2D08-41D2-84CE-8F5F75B7B275}" type="sibTrans" cxnId="{4C99778D-AE2A-4C4F-B4D8-1B65E568D384}">
      <dgm:prSet/>
      <dgm:spPr/>
      <dgm:t>
        <a:bodyPr/>
        <a:lstStyle/>
        <a:p>
          <a:endParaRPr lang="zh-TW" altLang="en-US"/>
        </a:p>
      </dgm:t>
    </dgm:pt>
    <dgm:pt modelId="{C431445D-F52F-4217-B40D-C101F00F5736}" type="parTrans" cxnId="{4C99778D-AE2A-4C4F-B4D8-1B65E568D384}">
      <dgm:prSet/>
      <dgm:spPr/>
      <dgm:t>
        <a:bodyPr/>
        <a:lstStyle/>
        <a:p>
          <a:endParaRPr lang="zh-TW" altLang="en-US"/>
        </a:p>
      </dgm:t>
    </dgm:pt>
    <dgm:pt modelId="{90B48370-24CC-4905-B669-1940CD4BDFFC}" type="pres">
      <dgm:prSet presAssocID="{2043BB02-AB34-4A81-96DA-85AE8EC5584F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E0E2704F-662C-4C07-A2B4-BB040F04116B}" type="pres">
      <dgm:prSet presAssocID="{2043BB02-AB34-4A81-96DA-85AE8EC5584F}" presName="cycle" presStyleCnt="0"/>
      <dgm:spPr/>
    </dgm:pt>
    <dgm:pt modelId="{6370C16C-0CDF-480C-9B28-7C9E07E4BE03}" type="pres">
      <dgm:prSet presAssocID="{2043BB02-AB34-4A81-96DA-85AE8EC5584F}" presName="centerShape" presStyleCnt="0"/>
      <dgm:spPr/>
    </dgm:pt>
    <dgm:pt modelId="{86726B5F-9980-494A-85B9-503F763D4004}" type="pres">
      <dgm:prSet presAssocID="{2043BB02-AB34-4A81-96DA-85AE8EC5584F}" presName="connSite" presStyleLbl="node1" presStyleIdx="0" presStyleCnt="4"/>
      <dgm:spPr/>
    </dgm:pt>
    <dgm:pt modelId="{8B21897C-8059-484D-B080-60303A13BC97}" type="pres">
      <dgm:prSet presAssocID="{2043BB02-AB34-4A81-96DA-85AE8EC5584F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77AD442-93E6-41E2-BF98-5ACE49D3600D}" type="pres">
      <dgm:prSet presAssocID="{62412B99-4663-4529-A1E9-C0E7CAABD305}" presName="Name25" presStyleLbl="parChTrans1D1" presStyleIdx="0" presStyleCnt="3"/>
      <dgm:spPr/>
    </dgm:pt>
    <dgm:pt modelId="{5B469BF6-3D12-410C-8355-B1EFC5FA6111}" type="pres">
      <dgm:prSet presAssocID="{8FD1DC5F-1A01-480C-812A-2D836C0924EA}" presName="node" presStyleCnt="0"/>
      <dgm:spPr/>
    </dgm:pt>
    <dgm:pt modelId="{C706802E-88AE-44BB-A849-F4BC7520E5C7}" type="pres">
      <dgm:prSet presAssocID="{8FD1DC5F-1A01-480C-812A-2D836C0924EA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2CCCF127-1D77-4A3A-A6A1-40EA6B5F360B}" type="pres">
      <dgm:prSet presAssocID="{8FD1DC5F-1A01-480C-812A-2D836C0924EA}" presName="childNode" presStyleLbl="revTx" presStyleIdx="0" presStyleCnt="3">
        <dgm:presLayoutVars>
          <dgm:bulletEnabled val="1"/>
        </dgm:presLayoutVars>
      </dgm:prSet>
      <dgm:spPr/>
    </dgm:pt>
    <dgm:pt modelId="{280509C1-E2C9-4849-B724-9C53B06BBE33}" type="pres">
      <dgm:prSet presAssocID="{C986598B-1800-4202-BB38-B16BFE9ADCB6}" presName="Name25" presStyleLbl="parChTrans1D1" presStyleIdx="1" presStyleCnt="3"/>
      <dgm:spPr/>
    </dgm:pt>
    <dgm:pt modelId="{06A7ED26-FAED-4934-B1AA-6699909D974E}" type="pres">
      <dgm:prSet presAssocID="{7DC6658C-35CB-4CBC-99AA-E796C51C8C1A}" presName="node" presStyleCnt="0"/>
      <dgm:spPr/>
    </dgm:pt>
    <dgm:pt modelId="{A927B5A1-CA1F-4556-9F42-51D4E87079E0}" type="pres">
      <dgm:prSet presAssocID="{7DC6658C-35CB-4CBC-99AA-E796C51C8C1A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E4CCD4C5-75EE-4A2E-AE61-5DADF41F0579}" type="pres">
      <dgm:prSet presAssocID="{7DC6658C-35CB-4CBC-99AA-E796C51C8C1A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7EB7FBA-6D93-4F5C-A794-3155C0407180}" type="pres">
      <dgm:prSet presAssocID="{C431445D-F52F-4217-B40D-C101F00F5736}" presName="Name25" presStyleLbl="parChTrans1D1" presStyleIdx="2" presStyleCnt="3"/>
      <dgm:spPr/>
    </dgm:pt>
    <dgm:pt modelId="{21D8A0FB-4B43-4402-B997-7FD273E882EE}" type="pres">
      <dgm:prSet presAssocID="{1F58EC95-6EFC-40E3-822A-3E07302E447C}" presName="node" presStyleCnt="0"/>
      <dgm:spPr/>
    </dgm:pt>
    <dgm:pt modelId="{34A73B1D-B0B2-4EF6-8C25-DB29CBB4BD73}" type="pres">
      <dgm:prSet presAssocID="{1F58EC95-6EFC-40E3-822A-3E07302E447C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929D7F-7764-4246-B450-693B1256E906}" type="pres">
      <dgm:prSet presAssocID="{1F58EC95-6EFC-40E3-822A-3E07302E447C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D9162F60-95EA-4D83-AF3E-22B93C57691A}" srcId="{1F58EC95-6EFC-40E3-822A-3E07302E447C}" destId="{E2D15EA8-D8D5-4D09-B404-180069E6F18A}" srcOrd="1" destOrd="0" parTransId="{A1D65341-17D4-493E-A175-89A53275EA7E}" sibTransId="{68A04983-B7A0-475A-BA2C-FB6339005705}"/>
    <dgm:cxn modelId="{50F04AC2-0C02-4279-B8FE-AD157EE52684}" srcId="{7DC6658C-35CB-4CBC-99AA-E796C51C8C1A}" destId="{CA9519F2-78E7-46FB-9840-2AA92CD7ED3B}" srcOrd="0" destOrd="0" parTransId="{E0EB9AAC-E563-4D61-BF24-8AA5E57702C7}" sibTransId="{8F93A775-1B7A-49F6-B209-6203D3B63D3B}"/>
    <dgm:cxn modelId="{11AE2D6F-7947-48DC-9F5F-F9ACA71F7ED0}" type="presOf" srcId="{C431445D-F52F-4217-B40D-C101F00F5736}" destId="{E7EB7FBA-6D93-4F5C-A794-3155C0407180}" srcOrd="0" destOrd="0" presId="urn:microsoft.com/office/officeart/2005/8/layout/radial2"/>
    <dgm:cxn modelId="{EB2B6FD9-1CAC-41A1-82D7-3AEB2E4CF2E1}" type="presOf" srcId="{B84A0D67-EEBA-491B-B71A-707C2C877033}" destId="{19929D7F-7764-4246-B450-693B1256E906}" srcOrd="0" destOrd="0" presId="urn:microsoft.com/office/officeart/2005/8/layout/radial2"/>
    <dgm:cxn modelId="{FFF1BD0B-4516-4BF9-9E36-4E5890C86143}" type="presOf" srcId="{8FD1DC5F-1A01-480C-812A-2D836C0924EA}" destId="{C706802E-88AE-44BB-A849-F4BC7520E5C7}" srcOrd="0" destOrd="0" presId="urn:microsoft.com/office/officeart/2005/8/layout/radial2"/>
    <dgm:cxn modelId="{B783A9C2-E043-48E8-B6AF-EEF962CE69AE}" type="presOf" srcId="{E2D15EA8-D8D5-4D09-B404-180069E6F18A}" destId="{19929D7F-7764-4246-B450-693B1256E906}" srcOrd="0" destOrd="1" presId="urn:microsoft.com/office/officeart/2005/8/layout/radial2"/>
    <dgm:cxn modelId="{1EAEBDC9-C796-41E2-AF40-16AA3EB973A6}" srcId="{1F58EC95-6EFC-40E3-822A-3E07302E447C}" destId="{812D57D4-84B2-43FC-8A73-B92FC2842708}" srcOrd="2" destOrd="0" parTransId="{63C7416A-ECA3-4B38-BE7B-886066BB5558}" sibTransId="{A4AE17E3-B397-4B6B-A035-E92A804F7C02}"/>
    <dgm:cxn modelId="{972B8214-6BDE-4C1D-9393-E949F76220FC}" type="presOf" srcId="{C986598B-1800-4202-BB38-B16BFE9ADCB6}" destId="{280509C1-E2C9-4849-B724-9C53B06BBE33}" srcOrd="0" destOrd="0" presId="urn:microsoft.com/office/officeart/2005/8/layout/radial2"/>
    <dgm:cxn modelId="{CEC7F9C4-C0EE-4866-9836-EA81BABB3099}" type="presOf" srcId="{CA9519F2-78E7-46FB-9840-2AA92CD7ED3B}" destId="{E4CCD4C5-75EE-4A2E-AE61-5DADF41F0579}" srcOrd="0" destOrd="0" presId="urn:microsoft.com/office/officeart/2005/8/layout/radial2"/>
    <dgm:cxn modelId="{F71DF2C1-968D-4401-BD7E-610B6157A6E0}" type="presOf" srcId="{812D57D4-84B2-43FC-8A73-B92FC2842708}" destId="{19929D7F-7764-4246-B450-693B1256E906}" srcOrd="0" destOrd="2" presId="urn:microsoft.com/office/officeart/2005/8/layout/radial2"/>
    <dgm:cxn modelId="{BACE77B7-5059-43A9-A441-DD3518DD7CA4}" srcId="{2043BB02-AB34-4A81-96DA-85AE8EC5584F}" destId="{7DC6658C-35CB-4CBC-99AA-E796C51C8C1A}" srcOrd="1" destOrd="0" parTransId="{C986598B-1800-4202-BB38-B16BFE9ADCB6}" sibTransId="{46FB2FCE-EF6C-4A95-B24F-3718B44737F7}"/>
    <dgm:cxn modelId="{56AE7314-E31D-435E-88DF-AA73632D5962}" type="presOf" srcId="{62412B99-4663-4529-A1E9-C0E7CAABD305}" destId="{877AD442-93E6-41E2-BF98-5ACE49D3600D}" srcOrd="0" destOrd="0" presId="urn:microsoft.com/office/officeart/2005/8/layout/radial2"/>
    <dgm:cxn modelId="{6F76D27C-8378-47AF-96BE-D2651FA86CC9}" srcId="{1F58EC95-6EFC-40E3-822A-3E07302E447C}" destId="{B84A0D67-EEBA-491B-B71A-707C2C877033}" srcOrd="0" destOrd="0" parTransId="{992677AB-180F-4530-BD14-88813451718C}" sibTransId="{3F0ED09B-CFDC-46DE-B497-B5A4F305ADDE}"/>
    <dgm:cxn modelId="{C677A424-966F-4058-BC28-C38E96E5BDFD}" type="presOf" srcId="{2043BB02-AB34-4A81-96DA-85AE8EC5584F}" destId="{90B48370-24CC-4905-B669-1940CD4BDFFC}" srcOrd="0" destOrd="0" presId="urn:microsoft.com/office/officeart/2005/8/layout/radial2"/>
    <dgm:cxn modelId="{4C99778D-AE2A-4C4F-B4D8-1B65E568D384}" srcId="{2043BB02-AB34-4A81-96DA-85AE8EC5584F}" destId="{1F58EC95-6EFC-40E3-822A-3E07302E447C}" srcOrd="2" destOrd="0" parTransId="{C431445D-F52F-4217-B40D-C101F00F5736}" sibTransId="{820757AA-2D08-41D2-84CE-8F5F75B7B275}"/>
    <dgm:cxn modelId="{C78BD060-3AF7-46C4-A6CE-E03128D14EDF}" type="presOf" srcId="{A1618620-187E-411B-A875-F9B03A3FDB6A}" destId="{2CCCF127-1D77-4A3A-A6A1-40EA6B5F360B}" srcOrd="0" destOrd="1" presId="urn:microsoft.com/office/officeart/2005/8/layout/radial2"/>
    <dgm:cxn modelId="{9D28A425-B076-46FF-9555-27EB10642A47}" srcId="{8FD1DC5F-1A01-480C-812A-2D836C0924EA}" destId="{723EA0ED-90E5-4A04-B914-F47FB2EF7952}" srcOrd="0" destOrd="0" parTransId="{8FF1B631-EE1A-48CD-87D1-F17A2FECFD38}" sibTransId="{5AD11601-2F88-42D5-A8AA-94267BA87157}"/>
    <dgm:cxn modelId="{5DCCEFB1-CA6F-44D6-ACE1-68FB11B32C79}" srcId="{2043BB02-AB34-4A81-96DA-85AE8EC5584F}" destId="{8FD1DC5F-1A01-480C-812A-2D836C0924EA}" srcOrd="0" destOrd="0" parTransId="{62412B99-4663-4529-A1E9-C0E7CAABD305}" sibTransId="{4B2F7D32-7D88-46E3-A98B-C02922521646}"/>
    <dgm:cxn modelId="{273A8592-D5D2-4C77-845F-74D69A4D6C8F}" type="presOf" srcId="{1F58EC95-6EFC-40E3-822A-3E07302E447C}" destId="{34A73B1D-B0B2-4EF6-8C25-DB29CBB4BD73}" srcOrd="0" destOrd="0" presId="urn:microsoft.com/office/officeart/2005/8/layout/radial2"/>
    <dgm:cxn modelId="{733FBD3D-2ECD-40FA-BED5-047321320F9E}" srcId="{8FD1DC5F-1A01-480C-812A-2D836C0924EA}" destId="{A1618620-187E-411B-A875-F9B03A3FDB6A}" srcOrd="1" destOrd="0" parTransId="{33DCEF9E-B0F6-44BE-9863-D3F4EEA2817A}" sibTransId="{C1D041C5-46E1-44D6-8664-8DBB17B92344}"/>
    <dgm:cxn modelId="{0E177E9E-A060-4A21-96C8-DA6887F8B001}" type="presOf" srcId="{723EA0ED-90E5-4A04-B914-F47FB2EF7952}" destId="{2CCCF127-1D77-4A3A-A6A1-40EA6B5F360B}" srcOrd="0" destOrd="0" presId="urn:microsoft.com/office/officeart/2005/8/layout/radial2"/>
    <dgm:cxn modelId="{A6492774-A084-4D4B-B448-705FAD37D8E0}" type="presOf" srcId="{7DC6658C-35CB-4CBC-99AA-E796C51C8C1A}" destId="{A927B5A1-CA1F-4556-9F42-51D4E87079E0}" srcOrd="0" destOrd="0" presId="urn:microsoft.com/office/officeart/2005/8/layout/radial2"/>
    <dgm:cxn modelId="{74AA8E4D-6686-4D36-863F-FE2601616DB7}" type="presParOf" srcId="{90B48370-24CC-4905-B669-1940CD4BDFFC}" destId="{E0E2704F-662C-4C07-A2B4-BB040F04116B}" srcOrd="0" destOrd="0" presId="urn:microsoft.com/office/officeart/2005/8/layout/radial2"/>
    <dgm:cxn modelId="{9F47D790-DA9C-43AF-A45A-577A276D3A87}" type="presParOf" srcId="{E0E2704F-662C-4C07-A2B4-BB040F04116B}" destId="{6370C16C-0CDF-480C-9B28-7C9E07E4BE03}" srcOrd="0" destOrd="0" presId="urn:microsoft.com/office/officeart/2005/8/layout/radial2"/>
    <dgm:cxn modelId="{3E7FCF14-82E8-46BA-887A-4F4A638367F3}" type="presParOf" srcId="{6370C16C-0CDF-480C-9B28-7C9E07E4BE03}" destId="{86726B5F-9980-494A-85B9-503F763D4004}" srcOrd="0" destOrd="0" presId="urn:microsoft.com/office/officeart/2005/8/layout/radial2"/>
    <dgm:cxn modelId="{AC907AA6-39D2-4ECB-8D1E-3BA30AD6529F}" type="presParOf" srcId="{6370C16C-0CDF-480C-9B28-7C9E07E4BE03}" destId="{8B21897C-8059-484D-B080-60303A13BC97}" srcOrd="1" destOrd="0" presId="urn:microsoft.com/office/officeart/2005/8/layout/radial2"/>
    <dgm:cxn modelId="{6EA5BF6E-2D7B-4B6B-BE69-3588F25A61E4}" type="presParOf" srcId="{E0E2704F-662C-4C07-A2B4-BB040F04116B}" destId="{877AD442-93E6-41E2-BF98-5ACE49D3600D}" srcOrd="1" destOrd="0" presId="urn:microsoft.com/office/officeart/2005/8/layout/radial2"/>
    <dgm:cxn modelId="{89117E85-C0F1-4718-9012-2D0E77CB4D5F}" type="presParOf" srcId="{E0E2704F-662C-4C07-A2B4-BB040F04116B}" destId="{5B469BF6-3D12-410C-8355-B1EFC5FA6111}" srcOrd="2" destOrd="0" presId="urn:microsoft.com/office/officeart/2005/8/layout/radial2"/>
    <dgm:cxn modelId="{F5455EE6-AC0B-4E20-B7F6-140C5481F7AF}" type="presParOf" srcId="{5B469BF6-3D12-410C-8355-B1EFC5FA6111}" destId="{C706802E-88AE-44BB-A849-F4BC7520E5C7}" srcOrd="0" destOrd="0" presId="urn:microsoft.com/office/officeart/2005/8/layout/radial2"/>
    <dgm:cxn modelId="{4E51FBB6-33B6-49C8-8065-E755EACD5948}" type="presParOf" srcId="{5B469BF6-3D12-410C-8355-B1EFC5FA6111}" destId="{2CCCF127-1D77-4A3A-A6A1-40EA6B5F360B}" srcOrd="1" destOrd="0" presId="urn:microsoft.com/office/officeart/2005/8/layout/radial2"/>
    <dgm:cxn modelId="{B0887B99-7D4F-46A0-AFF1-E87DAD7819A1}" type="presParOf" srcId="{E0E2704F-662C-4C07-A2B4-BB040F04116B}" destId="{280509C1-E2C9-4849-B724-9C53B06BBE33}" srcOrd="3" destOrd="0" presId="urn:microsoft.com/office/officeart/2005/8/layout/radial2"/>
    <dgm:cxn modelId="{158FC22E-5654-4DFE-8D65-4C6A62B82732}" type="presParOf" srcId="{E0E2704F-662C-4C07-A2B4-BB040F04116B}" destId="{06A7ED26-FAED-4934-B1AA-6699909D974E}" srcOrd="4" destOrd="0" presId="urn:microsoft.com/office/officeart/2005/8/layout/radial2"/>
    <dgm:cxn modelId="{4239CB95-AE3F-47D2-8B51-42999A1C1292}" type="presParOf" srcId="{06A7ED26-FAED-4934-B1AA-6699909D974E}" destId="{A927B5A1-CA1F-4556-9F42-51D4E87079E0}" srcOrd="0" destOrd="0" presId="urn:microsoft.com/office/officeart/2005/8/layout/radial2"/>
    <dgm:cxn modelId="{298F0EB4-5385-4CA6-B800-1DBFC22DABCB}" type="presParOf" srcId="{06A7ED26-FAED-4934-B1AA-6699909D974E}" destId="{E4CCD4C5-75EE-4A2E-AE61-5DADF41F0579}" srcOrd="1" destOrd="0" presId="urn:microsoft.com/office/officeart/2005/8/layout/radial2"/>
    <dgm:cxn modelId="{E5E7C751-E8F6-44AA-BD3C-DC5DE4C82A44}" type="presParOf" srcId="{E0E2704F-662C-4C07-A2B4-BB040F04116B}" destId="{E7EB7FBA-6D93-4F5C-A794-3155C0407180}" srcOrd="5" destOrd="0" presId="urn:microsoft.com/office/officeart/2005/8/layout/radial2"/>
    <dgm:cxn modelId="{19B83844-B6F0-4909-9086-5C3657D4CE23}" type="presParOf" srcId="{E0E2704F-662C-4C07-A2B4-BB040F04116B}" destId="{21D8A0FB-4B43-4402-B997-7FD273E882EE}" srcOrd="6" destOrd="0" presId="urn:microsoft.com/office/officeart/2005/8/layout/radial2"/>
    <dgm:cxn modelId="{A5D6B5F2-75F3-43B3-A020-F56210D109E9}" type="presParOf" srcId="{21D8A0FB-4B43-4402-B997-7FD273E882EE}" destId="{34A73B1D-B0B2-4EF6-8C25-DB29CBB4BD73}" srcOrd="0" destOrd="0" presId="urn:microsoft.com/office/officeart/2005/8/layout/radial2"/>
    <dgm:cxn modelId="{1EE657FF-C76C-431F-AEC4-2CEFCBE2A940}" type="presParOf" srcId="{21D8A0FB-4B43-4402-B997-7FD273E882EE}" destId="{19929D7F-7764-4246-B450-693B1256E90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221AA8-8631-4D6F-AB42-A80B116E14E6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accent4">
                  <a:lumMod val="75000"/>
                </a:schemeClr>
              </a:solidFill>
            </a:rPr>
            <a:t>雙手肥皂清潔，搓洗</a:t>
          </a:r>
          <a:r>
            <a:rPr lang="en-US" sz="2800" kern="1200" dirty="0" smtClean="0">
              <a:solidFill>
                <a:schemeClr val="accent4">
                  <a:lumMod val="75000"/>
                </a:schemeClr>
              </a:solidFill>
            </a:rPr>
            <a:t>40~60</a:t>
          </a:r>
          <a:r>
            <a:rPr lang="zh-TW" sz="2800" kern="1200" dirty="0" smtClean="0">
              <a:solidFill>
                <a:schemeClr val="accent4">
                  <a:lumMod val="75000"/>
                </a:schemeClr>
              </a:solidFill>
            </a:rPr>
            <a:t>秒</a:t>
          </a:r>
          <a:endParaRPr lang="zh-TW" sz="2800" kern="1200" dirty="0">
            <a:solidFill>
              <a:schemeClr val="accent4">
                <a:lumMod val="75000"/>
              </a:schemeClr>
            </a:solidFill>
          </a:endParaRPr>
        </a:p>
      </dsp:txBody>
      <dsp:txXfrm>
        <a:off x="1918" y="1810385"/>
        <a:ext cx="2011188" cy="1810385"/>
      </dsp:txXfrm>
    </dsp:sp>
    <dsp:sp modelId="{3889A803-975A-4859-A5B2-DF3DB3AE4753}">
      <dsp:nvSpPr>
        <dsp:cNvPr id="0" name=""/>
        <dsp:cNvSpPr/>
      </dsp:nvSpPr>
      <dsp:spPr>
        <a:xfrm>
          <a:off x="370382" y="316636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C5C81C-DC01-4CFC-A3A5-A77C8797970A}">
      <dsp:nvSpPr>
        <dsp:cNvPr id="0" name=""/>
        <dsp:cNvSpPr/>
      </dsp:nvSpPr>
      <dsp:spPr>
        <a:xfrm>
          <a:off x="2104496" y="0"/>
          <a:ext cx="2011188" cy="45259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accent4">
                  <a:lumMod val="75000"/>
                </a:schemeClr>
              </a:solidFill>
            </a:rPr>
            <a:t>口罩要遮住口鼻、蓋住下巴  </a:t>
          </a:r>
          <a:endParaRPr lang="zh-TW" sz="2800" kern="1200" dirty="0">
            <a:solidFill>
              <a:schemeClr val="accent4">
                <a:lumMod val="75000"/>
              </a:schemeClr>
            </a:solidFill>
          </a:endParaRPr>
        </a:p>
      </dsp:txBody>
      <dsp:txXfrm>
        <a:off x="2104496" y="1810385"/>
        <a:ext cx="2011188" cy="1810385"/>
      </dsp:txXfrm>
    </dsp:sp>
    <dsp:sp modelId="{7A05AEEA-927A-400D-8B6C-B39AF350FAFB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2B2D65-080A-4139-BE8C-5D3812D19925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accent4">
                  <a:lumMod val="75000"/>
                </a:schemeClr>
              </a:solidFill>
            </a:rPr>
            <a:t>噴</a:t>
          </a:r>
          <a:r>
            <a:rPr lang="en-US" sz="2800" kern="1200" dirty="0" smtClean="0">
              <a:solidFill>
                <a:schemeClr val="accent4">
                  <a:lumMod val="75000"/>
                </a:schemeClr>
              </a:solidFill>
            </a:rPr>
            <a:t>75%</a:t>
          </a:r>
          <a:r>
            <a:rPr lang="zh-TW" sz="2800" kern="1200" dirty="0" smtClean="0">
              <a:solidFill>
                <a:schemeClr val="accent4">
                  <a:lumMod val="75000"/>
                </a:schemeClr>
              </a:solidFill>
            </a:rPr>
            <a:t>酒精搓洗雙手</a:t>
          </a:r>
          <a:r>
            <a:rPr lang="en-US" sz="2800" kern="1200" dirty="0" smtClean="0">
              <a:solidFill>
                <a:schemeClr val="accent4">
                  <a:lumMod val="75000"/>
                </a:schemeClr>
              </a:solidFill>
            </a:rPr>
            <a:t>20-30</a:t>
          </a:r>
          <a:r>
            <a:rPr lang="zh-TW" sz="2800" kern="1200" dirty="0" smtClean="0">
              <a:solidFill>
                <a:schemeClr val="accent4">
                  <a:lumMod val="75000"/>
                </a:schemeClr>
              </a:solidFill>
            </a:rPr>
            <a:t>秒</a:t>
          </a:r>
          <a:endParaRPr lang="zh-TW" sz="2800" kern="1200" dirty="0">
            <a:solidFill>
              <a:schemeClr val="accent4">
                <a:lumMod val="75000"/>
              </a:schemeClr>
            </a:solidFill>
          </a:endParaRPr>
        </a:p>
      </dsp:txBody>
      <dsp:txXfrm>
        <a:off x="4144967" y="1810385"/>
        <a:ext cx="2011188" cy="1810385"/>
      </dsp:txXfrm>
    </dsp:sp>
    <dsp:sp modelId="{D299A8F6-B885-4603-B8E8-D541005994B5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0EE1C9-7192-4B59-AA3F-2E42E9DA6D35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accent4">
                  <a:lumMod val="75000"/>
                </a:schemeClr>
              </a:solidFill>
            </a:rPr>
            <a:t>有發燒、呼吸道症狀速就醫</a:t>
          </a:r>
          <a:endParaRPr lang="zh-TW" sz="2800" kern="1200" dirty="0">
            <a:solidFill>
              <a:schemeClr val="accent4">
                <a:lumMod val="75000"/>
              </a:schemeClr>
            </a:solidFill>
          </a:endParaRPr>
        </a:p>
      </dsp:txBody>
      <dsp:txXfrm>
        <a:off x="6216492" y="1810385"/>
        <a:ext cx="2011188" cy="1810385"/>
      </dsp:txXfrm>
    </dsp:sp>
    <dsp:sp modelId="{38526BC1-C1E5-474B-A789-CFC51318D05E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1CA814-DD32-40CE-9172-AC87E41F121D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BF0B55-742B-4691-B3FD-5EEF7EE12145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B07FEE-6BE6-404D-B609-4607B733B1AE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大約</a:t>
          </a:r>
          <a:r>
            <a:rPr lang="en-US" sz="21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3</a:t>
          </a:r>
          <a:r>
            <a:rPr lang="zh-TW" sz="21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個步伐</a:t>
          </a:r>
          <a:endParaRPr lang="zh-TW" sz="21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530540" y="1659838"/>
        <a:ext cx="1279639" cy="1335100"/>
      </dsp:txXfrm>
    </dsp:sp>
    <dsp:sp modelId="{C3A0FB9F-FB8A-4C05-AD78-F2138A7FA92F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室外至少</a:t>
          </a:r>
          <a:r>
            <a:rPr lang="en-US" sz="1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1</a:t>
          </a:r>
          <a:r>
            <a:rPr lang="zh-TW" sz="1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公尺</a:t>
          </a:r>
          <a:endParaRPr lang="zh-TW" sz="15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5925" y="817031"/>
        <a:ext cx="2866518" cy="418227"/>
      </dsp:txXfrm>
    </dsp:sp>
    <dsp:sp modelId="{E072C13F-D013-495C-97A3-0DD35828BCE9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676934-5777-410E-906A-1EF226635727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大約手臂的兩倍長</a:t>
          </a:r>
          <a:endParaRPr lang="zh-TW" sz="21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6904223" y="1659838"/>
        <a:ext cx="1279639" cy="1335100"/>
      </dsp:txXfrm>
    </dsp:sp>
    <dsp:sp modelId="{D89175CE-9B30-4ECB-97B3-7BE3E67A649D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室內至少</a:t>
          </a:r>
          <a:r>
            <a:rPr lang="en-US" sz="1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1.5</a:t>
          </a:r>
          <a:r>
            <a:rPr lang="zh-TW" sz="1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公尺</a:t>
          </a:r>
          <a:endParaRPr lang="zh-TW" sz="15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EB7FBA-6D93-4F5C-A794-3155C0407180}">
      <dsp:nvSpPr>
        <dsp:cNvPr id="0" name=""/>
        <dsp:cNvSpPr/>
      </dsp:nvSpPr>
      <dsp:spPr>
        <a:xfrm rot="2561262">
          <a:off x="2915389" y="3160693"/>
          <a:ext cx="694544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694544" y="23994"/>
              </a:lnTo>
            </a:path>
          </a:pathLst>
        </a:cu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0509C1-E2C9-4849-B724-9C53B06BBE33}">
      <dsp:nvSpPr>
        <dsp:cNvPr id="0" name=""/>
        <dsp:cNvSpPr/>
      </dsp:nvSpPr>
      <dsp:spPr>
        <a:xfrm>
          <a:off x="3007395" y="2216941"/>
          <a:ext cx="886327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886327" y="23994"/>
              </a:lnTo>
            </a:path>
          </a:pathLst>
        </a:cu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7AD442-93E6-41E2-BF98-5ACE49D3600D}">
      <dsp:nvSpPr>
        <dsp:cNvPr id="0" name=""/>
        <dsp:cNvSpPr/>
      </dsp:nvSpPr>
      <dsp:spPr>
        <a:xfrm rot="19105863">
          <a:off x="2905494" y="1267428"/>
          <a:ext cx="809247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809247" y="23994"/>
              </a:lnTo>
            </a:path>
          </a:pathLst>
        </a:cu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21897C-8059-484D-B080-60303A13BC97}">
      <dsp:nvSpPr>
        <dsp:cNvPr id="0" name=""/>
        <dsp:cNvSpPr/>
      </dsp:nvSpPr>
      <dsp:spPr>
        <a:xfrm>
          <a:off x="1142475" y="1143923"/>
          <a:ext cx="2194024" cy="219402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706802E-88AE-44BB-A849-F4BC7520E5C7}">
      <dsp:nvSpPr>
        <dsp:cNvPr id="0" name=""/>
        <dsp:cNvSpPr/>
      </dsp:nvSpPr>
      <dsp:spPr>
        <a:xfrm>
          <a:off x="3458180" y="1351"/>
          <a:ext cx="1228231" cy="122823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>
              <a:solidFill>
                <a:schemeClr val="accent4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衛福部疾管署</a:t>
          </a:r>
          <a:endParaRPr lang="zh-TW" sz="2100" kern="1200" dirty="0">
            <a:solidFill>
              <a:schemeClr val="accent4">
                <a:lumMod val="75000"/>
              </a:schemeClr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638050" y="181221"/>
        <a:ext cx="868491" cy="868491"/>
      </dsp:txXfrm>
    </dsp:sp>
    <dsp:sp modelId="{2CCCF127-1D77-4A3A-A6A1-40EA6B5F360B}">
      <dsp:nvSpPr>
        <dsp:cNvPr id="0" name=""/>
        <dsp:cNvSpPr/>
      </dsp:nvSpPr>
      <dsp:spPr>
        <a:xfrm>
          <a:off x="4809234" y="1351"/>
          <a:ext cx="1842347" cy="1228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500" kern="1200" dirty="0" smtClean="0">
              <a:solidFill>
                <a:schemeClr val="accent4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掌握最新疫情</a:t>
          </a:r>
          <a:endParaRPr lang="zh-TW" sz="1500" kern="1200" dirty="0">
            <a:solidFill>
              <a:schemeClr val="accent4">
                <a:lumMod val="75000"/>
              </a:schemeClr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500" kern="1200" dirty="0" smtClean="0">
              <a:solidFill>
                <a:schemeClr val="accent4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了解防疫議題</a:t>
          </a:r>
          <a:endParaRPr lang="zh-TW" sz="1500" kern="1200" dirty="0">
            <a:solidFill>
              <a:schemeClr val="accent4">
                <a:lumMod val="75000"/>
              </a:schemeClr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809234" y="1351"/>
        <a:ext cx="1842347" cy="1228231"/>
      </dsp:txXfrm>
    </dsp:sp>
    <dsp:sp modelId="{A927B5A1-CA1F-4556-9F42-51D4E87079E0}">
      <dsp:nvSpPr>
        <dsp:cNvPr id="0" name=""/>
        <dsp:cNvSpPr/>
      </dsp:nvSpPr>
      <dsp:spPr>
        <a:xfrm>
          <a:off x="3893723" y="1626820"/>
          <a:ext cx="1228231" cy="122823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>
              <a:solidFill>
                <a:schemeClr val="accent4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防疫小</a:t>
          </a:r>
          <a:r>
            <a:rPr lang="zh-TW" sz="2100" kern="1200" dirty="0" smtClean="0">
              <a:solidFill>
                <a:schemeClr val="accent4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  <a:hlinkClick xmlns:r="http://schemas.openxmlformats.org/officeDocument/2006/relationships" r:id="rId2"/>
            </a:rPr>
            <a:t>測驗</a:t>
          </a:r>
          <a:endParaRPr lang="zh-TW" sz="2100" kern="1200" dirty="0">
            <a:solidFill>
              <a:schemeClr val="accent4">
                <a:lumMod val="75000"/>
              </a:schemeClr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073593" y="1806690"/>
        <a:ext cx="868491" cy="868491"/>
      </dsp:txXfrm>
    </dsp:sp>
    <dsp:sp modelId="{E4CCD4C5-75EE-4A2E-AE61-5DADF41F0579}">
      <dsp:nvSpPr>
        <dsp:cNvPr id="0" name=""/>
        <dsp:cNvSpPr/>
      </dsp:nvSpPr>
      <dsp:spPr>
        <a:xfrm>
          <a:off x="5244777" y="1626820"/>
          <a:ext cx="1842347" cy="1228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500" kern="1200" dirty="0" smtClean="0">
              <a:solidFill>
                <a:schemeClr val="accent4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你的防疫觀念正確嗎？</a:t>
          </a:r>
          <a:endParaRPr lang="zh-TW" sz="1500" kern="1200" dirty="0">
            <a:solidFill>
              <a:schemeClr val="accent4">
                <a:lumMod val="75000"/>
              </a:schemeClr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5244777" y="1626820"/>
        <a:ext cx="1842347" cy="1228231"/>
      </dsp:txXfrm>
    </dsp:sp>
    <dsp:sp modelId="{34A73B1D-B0B2-4EF6-8C25-DB29CBB4BD73}">
      <dsp:nvSpPr>
        <dsp:cNvPr id="0" name=""/>
        <dsp:cNvSpPr/>
      </dsp:nvSpPr>
      <dsp:spPr>
        <a:xfrm>
          <a:off x="3343542" y="3208196"/>
          <a:ext cx="1316414" cy="131641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solidFill>
                <a:schemeClr val="accent4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防疫</a:t>
          </a:r>
          <a:r>
            <a:rPr lang="zh-TW" altLang="en-US" sz="2100" kern="1200" dirty="0" smtClean="0">
              <a:solidFill>
                <a:schemeClr val="accent4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  <a:hlinkClick xmlns:r="http://schemas.openxmlformats.org/officeDocument/2006/relationships" r:id="rId3"/>
            </a:rPr>
            <a:t>影片</a:t>
          </a:r>
          <a:endParaRPr lang="zh-TW" sz="2100" kern="1200" dirty="0">
            <a:solidFill>
              <a:schemeClr val="accent4">
                <a:lumMod val="75000"/>
              </a:schemeClr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536326" y="3400980"/>
        <a:ext cx="930846" cy="930846"/>
      </dsp:txXfrm>
    </dsp:sp>
    <dsp:sp modelId="{19929D7F-7764-4246-B450-693B1256E906}">
      <dsp:nvSpPr>
        <dsp:cNvPr id="0" name=""/>
        <dsp:cNvSpPr/>
      </dsp:nvSpPr>
      <dsp:spPr>
        <a:xfrm>
          <a:off x="4791598" y="3208196"/>
          <a:ext cx="1974621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500" kern="1200" dirty="0" smtClean="0">
              <a:solidFill>
                <a:schemeClr val="accent4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觀賞防疫影片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500" kern="1200" dirty="0" smtClean="0">
              <a:solidFill>
                <a:schemeClr val="accent4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照顧自己，愛護家人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500" kern="1200" dirty="0" smtClean="0">
              <a:solidFill>
                <a:schemeClr val="accent4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擊敗新冠病毒，健康久久！</a:t>
          </a:r>
          <a:endParaRPr lang="zh-TW" altLang="en-US" sz="1500" kern="1200" dirty="0">
            <a:solidFill>
              <a:schemeClr val="accent4">
                <a:lumMod val="75000"/>
              </a:schemeClr>
            </a:solidFill>
          </a:endParaRPr>
        </a:p>
      </dsp:txBody>
      <dsp:txXfrm>
        <a:off x="4791598" y="3208196"/>
        <a:ext cx="1974621" cy="1316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32084">
              <a:schemeClr val="bg1"/>
            </a:gs>
            <a:gs pos="16502">
              <a:srgbClr val="EEE9F2"/>
            </a:gs>
            <a:gs pos="0">
              <a:schemeClr val="accent4">
                <a:lumMod val="5000"/>
                <a:lumOff val="95000"/>
              </a:schemeClr>
            </a:gs>
            <a:gs pos="89908">
              <a:schemeClr val="bg1"/>
            </a:gs>
            <a:gs pos="54130">
              <a:schemeClr val="accent4">
                <a:lumMod val="20000"/>
                <a:lumOff val="80000"/>
              </a:schemeClr>
            </a:gs>
            <a:gs pos="44030">
              <a:schemeClr val="bg1"/>
            </a:gs>
            <a:gs pos="74000">
              <a:schemeClr val="accent4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84">
              <a:schemeClr val="accent4">
                <a:lumMod val="40000"/>
                <a:lumOff val="60000"/>
              </a:schemeClr>
            </a:gs>
            <a:gs pos="16502">
              <a:srgbClr val="EEE9F2"/>
            </a:gs>
            <a:gs pos="0">
              <a:schemeClr val="accent4">
                <a:lumMod val="5000"/>
                <a:lumOff val="95000"/>
              </a:schemeClr>
            </a:gs>
            <a:gs pos="89908">
              <a:schemeClr val="accent4">
                <a:lumMod val="40000"/>
                <a:lumOff val="60000"/>
              </a:schemeClr>
            </a:gs>
            <a:gs pos="54130">
              <a:srgbClr val="D4CADF"/>
            </a:gs>
            <a:gs pos="44030">
              <a:schemeClr val="accent4">
                <a:lumMod val="20000"/>
                <a:lumOff val="80000"/>
              </a:schemeClr>
            </a:gs>
            <a:gs pos="74000">
              <a:schemeClr val="accent4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笑臉 6"/>
          <p:cNvSpPr/>
          <p:nvPr userDrawn="1"/>
        </p:nvSpPr>
        <p:spPr>
          <a:xfrm>
            <a:off x="611560" y="5445224"/>
            <a:ext cx="648072" cy="572119"/>
          </a:xfrm>
          <a:prstGeom prst="smileyFac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4">
              <a:lumMod val="50000"/>
            </a:schemeClr>
          </a:solidFill>
          <a:latin typeface="清松手寫體1" panose="00000500000000000000" pitchFamily="2" charset="-120"/>
          <a:ea typeface="清松手寫體1" panose="00000500000000000000" pitchFamily="2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accent4">
              <a:lumMod val="50000"/>
            </a:schemeClr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accent4">
              <a:lumMod val="50000"/>
            </a:schemeClr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accent4">
              <a:lumMod val="50000"/>
            </a:schemeClr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accent4">
              <a:lumMod val="50000"/>
            </a:schemeClr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accent4">
              <a:lumMod val="50000"/>
            </a:schemeClr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2084">
              <a:schemeClr val="accent4">
                <a:lumMod val="40000"/>
                <a:lumOff val="60000"/>
              </a:schemeClr>
            </a:gs>
            <a:gs pos="16502">
              <a:schemeClr val="accent4">
                <a:lumMod val="40000"/>
                <a:lumOff val="60000"/>
              </a:schemeClr>
            </a:gs>
            <a:gs pos="0">
              <a:schemeClr val="accent4">
                <a:lumMod val="5000"/>
                <a:lumOff val="95000"/>
              </a:schemeClr>
            </a:gs>
            <a:gs pos="89908">
              <a:schemeClr val="accent4">
                <a:lumMod val="40000"/>
                <a:lumOff val="60000"/>
              </a:schemeClr>
            </a:gs>
            <a:gs pos="54130">
              <a:srgbClr val="D4CADF"/>
            </a:gs>
            <a:gs pos="44030">
              <a:schemeClr val="accent4">
                <a:lumMod val="20000"/>
                <a:lumOff val="80000"/>
              </a:schemeClr>
            </a:gs>
            <a:gs pos="74000">
              <a:schemeClr val="accent4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1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bg1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852936"/>
            <a:ext cx="5131846" cy="3168352"/>
          </a:xfrm>
          <a:prstGeom prst="rect">
            <a:avLst/>
          </a:prstGeom>
        </p:spPr>
      </p:pic>
      <p:sp>
        <p:nvSpPr>
          <p:cNvPr id="6" name="雲朵形 5"/>
          <p:cNvSpPr/>
          <p:nvPr/>
        </p:nvSpPr>
        <p:spPr>
          <a:xfrm>
            <a:off x="6103446" y="418356"/>
            <a:ext cx="936104" cy="620688"/>
          </a:xfrm>
          <a:prstGeom prst="cloud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雲朵形 6"/>
          <p:cNvSpPr/>
          <p:nvPr/>
        </p:nvSpPr>
        <p:spPr>
          <a:xfrm>
            <a:off x="2064183" y="418356"/>
            <a:ext cx="936104" cy="620688"/>
          </a:xfrm>
          <a:prstGeom prst="cloud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弧形箭號 (左彎) 7"/>
          <p:cNvSpPr/>
          <p:nvPr/>
        </p:nvSpPr>
        <p:spPr>
          <a:xfrm>
            <a:off x="7308304" y="1268760"/>
            <a:ext cx="464096" cy="720080"/>
          </a:xfrm>
          <a:prstGeom prst="curvedLef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9" name="弧形向右箭號 8"/>
          <p:cNvSpPr/>
          <p:nvPr/>
        </p:nvSpPr>
        <p:spPr>
          <a:xfrm>
            <a:off x="1475656" y="1329827"/>
            <a:ext cx="432048" cy="720080"/>
          </a:xfrm>
          <a:prstGeom prst="curved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03003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211144" cy="114300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4">
                    <a:lumMod val="75000"/>
                  </a:schemeClr>
                </a:solidFill>
              </a:rPr>
              <a:t>保持社交距離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8497645"/>
              </p:ext>
            </p:extLst>
          </p:nvPr>
        </p:nvGraphicFramePr>
        <p:xfrm>
          <a:off x="323528" y="141763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左-右雙向箭號 7"/>
          <p:cNvSpPr/>
          <p:nvPr/>
        </p:nvSpPr>
        <p:spPr>
          <a:xfrm>
            <a:off x="3419872" y="1417638"/>
            <a:ext cx="1440160" cy="715218"/>
          </a:xfrm>
          <a:prstGeom prst="left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07977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120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清松手寫體1</vt:lpstr>
      <vt:lpstr>清松手寫體2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2021-12-07T03:07:25Z</dcterms:modified>
</cp:coreProperties>
</file>