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72" r:id="rId3"/>
    <p:sldId id="273" r:id="rId4"/>
    <p:sldId id="274" r:id="rId5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66FF"/>
    <a:srgbClr val="00CCFF"/>
    <a:srgbClr val="66FF66"/>
    <a:srgbClr val="FFFF00"/>
    <a:srgbClr val="FFCC00"/>
    <a:srgbClr val="9999FF"/>
    <a:srgbClr val="6666FF"/>
    <a:srgbClr val="33CCFF"/>
    <a:srgbClr val="3399FF"/>
    <a:srgbClr val="66FF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947" autoAdjust="0"/>
    <p:restoredTop sz="94779" autoAdjust="0"/>
  </p:normalViewPr>
  <p:slideViewPr>
    <p:cSldViewPr>
      <p:cViewPr varScale="1">
        <p:scale>
          <a:sx n="69" d="100"/>
          <a:sy n="69" d="100"/>
        </p:scale>
        <p:origin x="1278" y="6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diagrams/_rels/data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ata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ata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a5JzhVwmCKA" TargetMode="External"/><Relationship Id="rId2" Type="http://schemas.openxmlformats.org/officeDocument/2006/relationships/hyperlink" Target="https://health99.hpa.gov.tw/Article/ArticleDetail.aspx?TopIcNo=174&amp;DS=1-Article" TargetMode="External"/><Relationship Id="rId1" Type="http://schemas.openxmlformats.org/officeDocument/2006/relationships/hyperlink" Target="https://www.cdc.gov.tw/" TargetMode="External"/><Relationship Id="rId4" Type="http://schemas.openxmlformats.org/officeDocument/2006/relationships/image" Target="../media/image8.png"/></Relationships>
</file>

<file path=ppt/diagrams/_rels/drawing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image" Target="../media/image2.png"/><Relationship Id="rId4" Type="http://schemas.openxmlformats.org/officeDocument/2006/relationships/image" Target="../media/image5.png"/></Relationships>
</file>

<file path=ppt/diagrams/_rels/drawing2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image" Target="../media/image6.png"/></Relationships>
</file>

<file path=ppt/diagrams/_rels/drawing3.xml.rels><?xml version="1.0" encoding="UTF-8" standalone="yes"?>
<Relationships xmlns="http://schemas.openxmlformats.org/package/2006/relationships"><Relationship Id="rId1" Type="http://schemas.openxmlformats.org/officeDocument/2006/relationships/image" Target="../media/image8.pn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6F1501C-E77E-4E4F-8235-4FD3C1F3D735}" type="doc">
      <dgm:prSet loTypeId="urn:microsoft.com/office/officeart/2005/8/layout/hList7" loCatId="list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B75D1ED0-6760-4370-A83C-A09A6BE6E501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雙手肥皂清潔，搓洗</a:t>
          </a:r>
          <a:r>
            <a:rPr lang="en-US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40~60</a:t>
          </a:r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秒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6721678F-258E-4EC6-900E-52171A3BD11E}" type="parTrans" cxnId="{0D7D265E-E81B-433C-86FD-5156D3EE6289}">
      <dgm:prSet/>
      <dgm:spPr/>
      <dgm:t>
        <a:bodyPr/>
        <a:lstStyle/>
        <a:p>
          <a:endParaRPr lang="zh-TW" altLang="en-US"/>
        </a:p>
      </dgm:t>
    </dgm:pt>
    <dgm:pt modelId="{29EA3865-7FFA-40C4-84A9-A55BA0E10D41}" type="sibTrans" cxnId="{0D7D265E-E81B-433C-86FD-5156D3EE6289}">
      <dgm:prSet/>
      <dgm:spPr/>
      <dgm:t>
        <a:bodyPr/>
        <a:lstStyle/>
        <a:p>
          <a:endParaRPr lang="zh-TW" altLang="en-US"/>
        </a:p>
      </dgm:t>
    </dgm:pt>
    <dgm:pt modelId="{7FF9F9B2-8421-4920-B4CD-CE0A626B335C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口罩要遮住口鼻、蓋住下巴  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9C8810AB-EADD-4A8B-9163-EC39AB32308D}" type="parTrans" cxnId="{BBA552B0-831C-4AA7-8991-FF761EB552E0}">
      <dgm:prSet/>
      <dgm:spPr/>
      <dgm:t>
        <a:bodyPr/>
        <a:lstStyle/>
        <a:p>
          <a:endParaRPr lang="zh-TW" altLang="en-US"/>
        </a:p>
      </dgm:t>
    </dgm:pt>
    <dgm:pt modelId="{11FD09AB-B48C-4F46-91AE-21FA9EAA189C}" type="sibTrans" cxnId="{BBA552B0-831C-4AA7-8991-FF761EB552E0}">
      <dgm:prSet/>
      <dgm:spPr/>
      <dgm:t>
        <a:bodyPr/>
        <a:lstStyle/>
        <a:p>
          <a:endParaRPr lang="zh-TW" altLang="en-US"/>
        </a:p>
      </dgm:t>
    </dgm:pt>
    <dgm:pt modelId="{10DEF0BC-B980-4B79-847E-8B4A5B1EBA0D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噴</a:t>
          </a:r>
          <a:r>
            <a:rPr lang="en-US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75%</a:t>
          </a:r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酒精搓洗雙手</a:t>
          </a:r>
          <a:r>
            <a:rPr lang="en-US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20-30</a:t>
          </a:r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秒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AE5050CB-D6FB-4337-8623-A944D252CA24}" type="parTrans" cxnId="{B81F7737-6BFE-470C-B1B9-357BF6B71F98}">
      <dgm:prSet/>
      <dgm:spPr/>
      <dgm:t>
        <a:bodyPr/>
        <a:lstStyle/>
        <a:p>
          <a:endParaRPr lang="zh-TW" altLang="en-US"/>
        </a:p>
      </dgm:t>
    </dgm:pt>
    <dgm:pt modelId="{C909596A-FCE4-417B-AF91-A6FF98543FCC}" type="sibTrans" cxnId="{B81F7737-6BFE-470C-B1B9-357BF6B71F98}">
      <dgm:prSet/>
      <dgm:spPr/>
      <dgm:t>
        <a:bodyPr/>
        <a:lstStyle/>
        <a:p>
          <a:endParaRPr lang="zh-TW" altLang="en-US"/>
        </a:p>
      </dgm:t>
    </dgm:pt>
    <dgm:pt modelId="{4F42C3FF-4229-43D6-8182-9BC39DC490DD}">
      <dgm:prSet/>
      <dgm:spPr/>
      <dgm:t>
        <a:bodyPr/>
        <a:lstStyle/>
        <a:p>
          <a:pPr rtl="0"/>
          <a:r>
            <a:rPr lang="zh-TW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有發燒、呼吸道症狀速就醫</a:t>
          </a:r>
          <a:endParaRPr lang="zh-TW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gm:t>
    </dgm:pt>
    <dgm:pt modelId="{4320803D-CEF5-4E53-80EC-0686CC441AB5}" type="parTrans" cxnId="{9418C129-E74E-443D-A4AE-948EF77DC09F}">
      <dgm:prSet/>
      <dgm:spPr/>
      <dgm:t>
        <a:bodyPr/>
        <a:lstStyle/>
        <a:p>
          <a:endParaRPr lang="zh-TW" altLang="en-US"/>
        </a:p>
      </dgm:t>
    </dgm:pt>
    <dgm:pt modelId="{41DD43EF-68FC-4770-AC51-E640070E3481}" type="sibTrans" cxnId="{9418C129-E74E-443D-A4AE-948EF77DC09F}">
      <dgm:prSet/>
      <dgm:spPr/>
      <dgm:t>
        <a:bodyPr/>
        <a:lstStyle/>
        <a:p>
          <a:endParaRPr lang="zh-TW" altLang="en-US"/>
        </a:p>
      </dgm:t>
    </dgm:pt>
    <dgm:pt modelId="{47601123-AB5A-4F2E-A0C3-785C82B1F2EA}" type="pres">
      <dgm:prSet presAssocID="{56F1501C-E77E-4E4F-8235-4FD3C1F3D735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A122544D-DC17-4559-BA5A-C5140AE9C7A1}" type="pres">
      <dgm:prSet presAssocID="{56F1501C-E77E-4E4F-8235-4FD3C1F3D735}" presName="fgShape" presStyleLbl="fgShp" presStyleIdx="0" presStyleCnt="1"/>
      <dgm:spPr/>
    </dgm:pt>
    <dgm:pt modelId="{30640F0F-274E-48CD-B87B-493436B7F8A4}" type="pres">
      <dgm:prSet presAssocID="{56F1501C-E77E-4E4F-8235-4FD3C1F3D735}" presName="linComp" presStyleCnt="0"/>
      <dgm:spPr/>
    </dgm:pt>
    <dgm:pt modelId="{D5DF2C45-38AC-4E74-9A7E-CB0E6ED91804}" type="pres">
      <dgm:prSet presAssocID="{B75D1ED0-6760-4370-A83C-A09A6BE6E501}" presName="compNode" presStyleCnt="0"/>
      <dgm:spPr/>
    </dgm:pt>
    <dgm:pt modelId="{56C65278-491C-4D24-AD1E-C5B62266EF6F}" type="pres">
      <dgm:prSet presAssocID="{B75D1ED0-6760-4370-A83C-A09A6BE6E501}" presName="bkgdShape" presStyleLbl="node1" presStyleIdx="0" presStyleCnt="4"/>
      <dgm:spPr/>
      <dgm:t>
        <a:bodyPr/>
        <a:lstStyle/>
        <a:p>
          <a:endParaRPr lang="zh-TW" altLang="en-US"/>
        </a:p>
      </dgm:t>
    </dgm:pt>
    <dgm:pt modelId="{EB3FB076-B207-410B-878B-0C10E8AA82BB}" type="pres">
      <dgm:prSet presAssocID="{B75D1ED0-6760-4370-A83C-A09A6BE6E501}" presName="nodeTx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B5A1582-9A6F-479E-B467-46CD1FB86677}" type="pres">
      <dgm:prSet presAssocID="{B75D1ED0-6760-4370-A83C-A09A6BE6E501}" presName="invisiNode" presStyleLbl="node1" presStyleIdx="0" presStyleCnt="4"/>
      <dgm:spPr/>
    </dgm:pt>
    <dgm:pt modelId="{3B3CEAA4-DC9C-4806-8D57-06C0DAC4D83F}" type="pres">
      <dgm:prSet presAssocID="{B75D1ED0-6760-4370-A83C-A09A6BE6E501}" presName="imagNode" presStyleLbl="fgImgPlace1" presStyleIdx="0" presStyleCnt="4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39B6D299-941A-4A32-897C-4F758A083037}" type="pres">
      <dgm:prSet presAssocID="{29EA3865-7FFA-40C4-84A9-A55BA0E10D41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8EB293F4-51C8-4227-B399-C2C21B5A8FE6}" type="pres">
      <dgm:prSet presAssocID="{7FF9F9B2-8421-4920-B4CD-CE0A626B335C}" presName="compNode" presStyleCnt="0"/>
      <dgm:spPr/>
    </dgm:pt>
    <dgm:pt modelId="{FC250F7C-4220-42C8-85EA-1D0AB09131AD}" type="pres">
      <dgm:prSet presAssocID="{7FF9F9B2-8421-4920-B4CD-CE0A626B335C}" presName="bkgdShape" presStyleLbl="node1" presStyleIdx="1" presStyleCnt="4" custLinFactNeighborX="1250" custLinFactNeighborY="632"/>
      <dgm:spPr/>
      <dgm:t>
        <a:bodyPr/>
        <a:lstStyle/>
        <a:p>
          <a:endParaRPr lang="zh-TW" altLang="en-US"/>
        </a:p>
      </dgm:t>
    </dgm:pt>
    <dgm:pt modelId="{5A060F9E-ECAC-4BCC-926C-9CDCD17D0146}" type="pres">
      <dgm:prSet presAssocID="{7FF9F9B2-8421-4920-B4CD-CE0A626B335C}" presName="nodeTx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0398C5EA-AB8A-45D1-BA9A-D31C8F88E987}" type="pres">
      <dgm:prSet presAssocID="{7FF9F9B2-8421-4920-B4CD-CE0A626B335C}" presName="invisiNode" presStyleLbl="node1" presStyleIdx="1" presStyleCnt="4"/>
      <dgm:spPr/>
    </dgm:pt>
    <dgm:pt modelId="{83DB7FE4-3D9D-44A3-A901-5B9127213413}" type="pres">
      <dgm:prSet presAssocID="{7FF9F9B2-8421-4920-B4CD-CE0A626B335C}" presName="imagNode" presStyleLbl="fgImgPlace1" presStyleIdx="1" presStyleCnt="4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DF1A4C83-1258-46B2-B14F-D99EC2E7226F}" type="pres">
      <dgm:prSet presAssocID="{11FD09AB-B48C-4F46-91AE-21FA9EAA189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40F3714A-DAF1-40F5-ABBF-C7DC49AC1D07}" type="pres">
      <dgm:prSet presAssocID="{10DEF0BC-B980-4B79-847E-8B4A5B1EBA0D}" presName="compNode" presStyleCnt="0"/>
      <dgm:spPr/>
    </dgm:pt>
    <dgm:pt modelId="{A17C0FEE-D569-4DD0-9F77-22C348403115}" type="pres">
      <dgm:prSet presAssocID="{10DEF0BC-B980-4B79-847E-8B4A5B1EBA0D}" presName="bkgdShape" presStyleLbl="node1" presStyleIdx="2" presStyleCnt="4"/>
      <dgm:spPr/>
      <dgm:t>
        <a:bodyPr/>
        <a:lstStyle/>
        <a:p>
          <a:endParaRPr lang="zh-TW" altLang="en-US"/>
        </a:p>
      </dgm:t>
    </dgm:pt>
    <dgm:pt modelId="{28E3A29E-A235-4F59-BAE9-E46271A515DE}" type="pres">
      <dgm:prSet presAssocID="{10DEF0BC-B980-4B79-847E-8B4A5B1EBA0D}" presName="nodeTx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8DAE94DB-AE83-43FF-A1CF-E26C7FC166DD}" type="pres">
      <dgm:prSet presAssocID="{10DEF0BC-B980-4B79-847E-8B4A5B1EBA0D}" presName="invisiNode" presStyleLbl="node1" presStyleIdx="2" presStyleCnt="4"/>
      <dgm:spPr/>
    </dgm:pt>
    <dgm:pt modelId="{E4092041-18EA-4011-984F-CAF76E253C50}" type="pres">
      <dgm:prSet presAssocID="{10DEF0BC-B980-4B79-847E-8B4A5B1EBA0D}" presName="imagNode" presStyleLbl="fgImgPlace1" presStyleIdx="2" presStyleCnt="4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  <dgm:pt modelId="{C57988D3-BD9B-4FDE-A4DC-2CBD109F6E8E}" type="pres">
      <dgm:prSet presAssocID="{C909596A-FCE4-417B-AF91-A6FF98543FCC}" presName="sibTrans" presStyleLbl="sibTrans2D1" presStyleIdx="0" presStyleCnt="0"/>
      <dgm:spPr/>
      <dgm:t>
        <a:bodyPr/>
        <a:lstStyle/>
        <a:p>
          <a:endParaRPr lang="zh-TW" altLang="en-US"/>
        </a:p>
      </dgm:t>
    </dgm:pt>
    <dgm:pt modelId="{AFD40C9A-5C23-4959-B39B-5213C85C9EF5}" type="pres">
      <dgm:prSet presAssocID="{4F42C3FF-4229-43D6-8182-9BC39DC490DD}" presName="compNode" presStyleCnt="0"/>
      <dgm:spPr/>
    </dgm:pt>
    <dgm:pt modelId="{B63B6DA8-F281-43BC-80EB-C30607075E02}" type="pres">
      <dgm:prSet presAssocID="{4F42C3FF-4229-43D6-8182-9BC39DC490DD}" presName="bkgdShape" presStyleLbl="node1" presStyleIdx="3" presStyleCnt="4" custLinFactNeighborX="95" custLinFactNeighborY="-4034"/>
      <dgm:spPr/>
      <dgm:t>
        <a:bodyPr/>
        <a:lstStyle/>
        <a:p>
          <a:endParaRPr lang="zh-TW" altLang="en-US"/>
        </a:p>
      </dgm:t>
    </dgm:pt>
    <dgm:pt modelId="{133FC7ED-5DCB-4854-A0AC-E20D43DD0D06}" type="pres">
      <dgm:prSet presAssocID="{4F42C3FF-4229-43D6-8182-9BC39DC490DD}" presName="nodeTx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4CBFD8D-BB07-499A-B786-98D60BCCAD15}" type="pres">
      <dgm:prSet presAssocID="{4F42C3FF-4229-43D6-8182-9BC39DC490DD}" presName="invisiNode" presStyleLbl="node1" presStyleIdx="3" presStyleCnt="4"/>
      <dgm:spPr/>
    </dgm:pt>
    <dgm:pt modelId="{0011097D-8780-4567-AD48-9E4A99436BBE}" type="pres">
      <dgm:prSet presAssocID="{4F42C3FF-4229-43D6-8182-9BC39DC490DD}" presName="imagNode" presStyleLbl="fgImgPlace1" presStyleIdx="3" presStyleCnt="4"/>
      <dgm:spPr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zh-TW" altLang="en-US"/>
        </a:p>
      </dgm:t>
    </dgm:pt>
  </dgm:ptLst>
  <dgm:cxnLst>
    <dgm:cxn modelId="{FDA278F1-8F3B-4A3A-99B8-F3073AB34626}" type="presOf" srcId="{4F42C3FF-4229-43D6-8182-9BC39DC490DD}" destId="{B63B6DA8-F281-43BC-80EB-C30607075E02}" srcOrd="0" destOrd="0" presId="urn:microsoft.com/office/officeart/2005/8/layout/hList7"/>
    <dgm:cxn modelId="{40653D93-4C1A-423A-9745-C0BF15A108FD}" type="presOf" srcId="{B75D1ED0-6760-4370-A83C-A09A6BE6E501}" destId="{56C65278-491C-4D24-AD1E-C5B62266EF6F}" srcOrd="0" destOrd="0" presId="urn:microsoft.com/office/officeart/2005/8/layout/hList7"/>
    <dgm:cxn modelId="{4E611CD1-E0D4-4A7A-9408-F29F866A35CE}" type="presOf" srcId="{7FF9F9B2-8421-4920-B4CD-CE0A626B335C}" destId="{FC250F7C-4220-42C8-85EA-1D0AB09131AD}" srcOrd="0" destOrd="0" presId="urn:microsoft.com/office/officeart/2005/8/layout/hList7"/>
    <dgm:cxn modelId="{5BE23312-E234-4AF3-8914-ED5E9EFB6DFF}" type="presOf" srcId="{C909596A-FCE4-417B-AF91-A6FF98543FCC}" destId="{C57988D3-BD9B-4FDE-A4DC-2CBD109F6E8E}" srcOrd="0" destOrd="0" presId="urn:microsoft.com/office/officeart/2005/8/layout/hList7"/>
    <dgm:cxn modelId="{06F074E5-A688-414D-BE2F-28B1BC8902CC}" type="presOf" srcId="{B75D1ED0-6760-4370-A83C-A09A6BE6E501}" destId="{EB3FB076-B207-410B-878B-0C10E8AA82BB}" srcOrd="1" destOrd="0" presId="urn:microsoft.com/office/officeart/2005/8/layout/hList7"/>
    <dgm:cxn modelId="{4F47E82D-4166-4A7A-94C6-2BCD6B6D6B5B}" type="presOf" srcId="{10DEF0BC-B980-4B79-847E-8B4A5B1EBA0D}" destId="{A17C0FEE-D569-4DD0-9F77-22C348403115}" srcOrd="0" destOrd="0" presId="urn:microsoft.com/office/officeart/2005/8/layout/hList7"/>
    <dgm:cxn modelId="{A404C94B-6EA1-4AA9-B086-63B2FCD3B3C8}" type="presOf" srcId="{7FF9F9B2-8421-4920-B4CD-CE0A626B335C}" destId="{5A060F9E-ECAC-4BCC-926C-9CDCD17D0146}" srcOrd="1" destOrd="0" presId="urn:microsoft.com/office/officeart/2005/8/layout/hList7"/>
    <dgm:cxn modelId="{D269DBF8-68F4-4DA5-8A22-8FA2A1A1CCAB}" type="presOf" srcId="{10DEF0BC-B980-4B79-847E-8B4A5B1EBA0D}" destId="{28E3A29E-A235-4F59-BAE9-E46271A515DE}" srcOrd="1" destOrd="0" presId="urn:microsoft.com/office/officeart/2005/8/layout/hList7"/>
    <dgm:cxn modelId="{154808A8-2E06-4589-B7A3-C809A7E9758F}" type="presOf" srcId="{56F1501C-E77E-4E4F-8235-4FD3C1F3D735}" destId="{47601123-AB5A-4F2E-A0C3-785C82B1F2EA}" srcOrd="0" destOrd="0" presId="urn:microsoft.com/office/officeart/2005/8/layout/hList7"/>
    <dgm:cxn modelId="{B81F7737-6BFE-470C-B1B9-357BF6B71F98}" srcId="{56F1501C-E77E-4E4F-8235-4FD3C1F3D735}" destId="{10DEF0BC-B980-4B79-847E-8B4A5B1EBA0D}" srcOrd="2" destOrd="0" parTransId="{AE5050CB-D6FB-4337-8623-A944D252CA24}" sibTransId="{C909596A-FCE4-417B-AF91-A6FF98543FCC}"/>
    <dgm:cxn modelId="{1A86C383-3A16-49B7-8352-763F0C13229E}" type="presOf" srcId="{4F42C3FF-4229-43D6-8182-9BC39DC490DD}" destId="{133FC7ED-5DCB-4854-A0AC-E20D43DD0D06}" srcOrd="1" destOrd="0" presId="urn:microsoft.com/office/officeart/2005/8/layout/hList7"/>
    <dgm:cxn modelId="{0D7D265E-E81B-433C-86FD-5156D3EE6289}" srcId="{56F1501C-E77E-4E4F-8235-4FD3C1F3D735}" destId="{B75D1ED0-6760-4370-A83C-A09A6BE6E501}" srcOrd="0" destOrd="0" parTransId="{6721678F-258E-4EC6-900E-52171A3BD11E}" sibTransId="{29EA3865-7FFA-40C4-84A9-A55BA0E10D41}"/>
    <dgm:cxn modelId="{9418C129-E74E-443D-A4AE-948EF77DC09F}" srcId="{56F1501C-E77E-4E4F-8235-4FD3C1F3D735}" destId="{4F42C3FF-4229-43D6-8182-9BC39DC490DD}" srcOrd="3" destOrd="0" parTransId="{4320803D-CEF5-4E53-80EC-0686CC441AB5}" sibTransId="{41DD43EF-68FC-4770-AC51-E640070E3481}"/>
    <dgm:cxn modelId="{BBA552B0-831C-4AA7-8991-FF761EB552E0}" srcId="{56F1501C-E77E-4E4F-8235-4FD3C1F3D735}" destId="{7FF9F9B2-8421-4920-B4CD-CE0A626B335C}" srcOrd="1" destOrd="0" parTransId="{9C8810AB-EADD-4A8B-9163-EC39AB32308D}" sibTransId="{11FD09AB-B48C-4F46-91AE-21FA9EAA189C}"/>
    <dgm:cxn modelId="{63925722-662E-4002-982A-D90E09300A44}" type="presOf" srcId="{29EA3865-7FFA-40C4-84A9-A55BA0E10D41}" destId="{39B6D299-941A-4A32-897C-4F758A083037}" srcOrd="0" destOrd="0" presId="urn:microsoft.com/office/officeart/2005/8/layout/hList7"/>
    <dgm:cxn modelId="{316F01A1-A632-4564-B3BB-FBADEB1571CD}" type="presOf" srcId="{11FD09AB-B48C-4F46-91AE-21FA9EAA189C}" destId="{DF1A4C83-1258-46B2-B14F-D99EC2E7226F}" srcOrd="0" destOrd="0" presId="urn:microsoft.com/office/officeart/2005/8/layout/hList7"/>
    <dgm:cxn modelId="{3E066597-4E4D-4BE8-B7CC-A9928B442D07}" type="presParOf" srcId="{47601123-AB5A-4F2E-A0C3-785C82B1F2EA}" destId="{A122544D-DC17-4559-BA5A-C5140AE9C7A1}" srcOrd="0" destOrd="0" presId="urn:microsoft.com/office/officeart/2005/8/layout/hList7"/>
    <dgm:cxn modelId="{19FBABF2-278E-43BF-948D-546473B564FD}" type="presParOf" srcId="{47601123-AB5A-4F2E-A0C3-785C82B1F2EA}" destId="{30640F0F-274E-48CD-B87B-493436B7F8A4}" srcOrd="1" destOrd="0" presId="urn:microsoft.com/office/officeart/2005/8/layout/hList7"/>
    <dgm:cxn modelId="{89EBD9D3-0FA3-46C2-AA47-A42D839490A5}" type="presParOf" srcId="{30640F0F-274E-48CD-B87B-493436B7F8A4}" destId="{D5DF2C45-38AC-4E74-9A7E-CB0E6ED91804}" srcOrd="0" destOrd="0" presId="urn:microsoft.com/office/officeart/2005/8/layout/hList7"/>
    <dgm:cxn modelId="{9949C7E5-DF69-4A7F-B567-F5338156C1CA}" type="presParOf" srcId="{D5DF2C45-38AC-4E74-9A7E-CB0E6ED91804}" destId="{56C65278-491C-4D24-AD1E-C5B62266EF6F}" srcOrd="0" destOrd="0" presId="urn:microsoft.com/office/officeart/2005/8/layout/hList7"/>
    <dgm:cxn modelId="{B67F5FA2-8CA2-40E1-99AC-07125DA67FED}" type="presParOf" srcId="{D5DF2C45-38AC-4E74-9A7E-CB0E6ED91804}" destId="{EB3FB076-B207-410B-878B-0C10E8AA82BB}" srcOrd="1" destOrd="0" presId="urn:microsoft.com/office/officeart/2005/8/layout/hList7"/>
    <dgm:cxn modelId="{17FFDEA1-EAF1-4860-974B-AD8762F8E47E}" type="presParOf" srcId="{D5DF2C45-38AC-4E74-9A7E-CB0E6ED91804}" destId="{3B5A1582-9A6F-479E-B467-46CD1FB86677}" srcOrd="2" destOrd="0" presId="urn:microsoft.com/office/officeart/2005/8/layout/hList7"/>
    <dgm:cxn modelId="{B5C29E7F-5482-417F-87C8-B5D25ADC4928}" type="presParOf" srcId="{D5DF2C45-38AC-4E74-9A7E-CB0E6ED91804}" destId="{3B3CEAA4-DC9C-4806-8D57-06C0DAC4D83F}" srcOrd="3" destOrd="0" presId="urn:microsoft.com/office/officeart/2005/8/layout/hList7"/>
    <dgm:cxn modelId="{399BD5E9-57AE-42CB-94B7-A0B77836B319}" type="presParOf" srcId="{30640F0F-274E-48CD-B87B-493436B7F8A4}" destId="{39B6D299-941A-4A32-897C-4F758A083037}" srcOrd="1" destOrd="0" presId="urn:microsoft.com/office/officeart/2005/8/layout/hList7"/>
    <dgm:cxn modelId="{7CC5CF8D-33BF-4992-8200-3B32DDBA6919}" type="presParOf" srcId="{30640F0F-274E-48CD-B87B-493436B7F8A4}" destId="{8EB293F4-51C8-4227-B399-C2C21B5A8FE6}" srcOrd="2" destOrd="0" presId="urn:microsoft.com/office/officeart/2005/8/layout/hList7"/>
    <dgm:cxn modelId="{EE57B806-DFB0-4F62-A91A-9D4D02EF0EE3}" type="presParOf" srcId="{8EB293F4-51C8-4227-B399-C2C21B5A8FE6}" destId="{FC250F7C-4220-42C8-85EA-1D0AB09131AD}" srcOrd="0" destOrd="0" presId="urn:microsoft.com/office/officeart/2005/8/layout/hList7"/>
    <dgm:cxn modelId="{7CD670EC-5AC4-4E57-9BF7-C735E6986A1B}" type="presParOf" srcId="{8EB293F4-51C8-4227-B399-C2C21B5A8FE6}" destId="{5A060F9E-ECAC-4BCC-926C-9CDCD17D0146}" srcOrd="1" destOrd="0" presId="urn:microsoft.com/office/officeart/2005/8/layout/hList7"/>
    <dgm:cxn modelId="{ABAD865B-DFFB-45E5-8440-45285266427D}" type="presParOf" srcId="{8EB293F4-51C8-4227-B399-C2C21B5A8FE6}" destId="{0398C5EA-AB8A-45D1-BA9A-D31C8F88E987}" srcOrd="2" destOrd="0" presId="urn:microsoft.com/office/officeart/2005/8/layout/hList7"/>
    <dgm:cxn modelId="{2945F3C4-6617-4D90-A889-50E9E857BCB3}" type="presParOf" srcId="{8EB293F4-51C8-4227-B399-C2C21B5A8FE6}" destId="{83DB7FE4-3D9D-44A3-A901-5B9127213413}" srcOrd="3" destOrd="0" presId="urn:microsoft.com/office/officeart/2005/8/layout/hList7"/>
    <dgm:cxn modelId="{9DB5EFBC-A060-4120-AAAA-D26C6B77BCA2}" type="presParOf" srcId="{30640F0F-274E-48CD-B87B-493436B7F8A4}" destId="{DF1A4C83-1258-46B2-B14F-D99EC2E7226F}" srcOrd="3" destOrd="0" presId="urn:microsoft.com/office/officeart/2005/8/layout/hList7"/>
    <dgm:cxn modelId="{FFBD61A5-B110-40ED-905A-C755AF6D0F24}" type="presParOf" srcId="{30640F0F-274E-48CD-B87B-493436B7F8A4}" destId="{40F3714A-DAF1-40F5-ABBF-C7DC49AC1D07}" srcOrd="4" destOrd="0" presId="urn:microsoft.com/office/officeart/2005/8/layout/hList7"/>
    <dgm:cxn modelId="{1F04F962-9BF2-40B7-9097-660BD783A759}" type="presParOf" srcId="{40F3714A-DAF1-40F5-ABBF-C7DC49AC1D07}" destId="{A17C0FEE-D569-4DD0-9F77-22C348403115}" srcOrd="0" destOrd="0" presId="urn:microsoft.com/office/officeart/2005/8/layout/hList7"/>
    <dgm:cxn modelId="{4655C0E6-C031-41D6-B7CB-728B130B8B2C}" type="presParOf" srcId="{40F3714A-DAF1-40F5-ABBF-C7DC49AC1D07}" destId="{28E3A29E-A235-4F59-BAE9-E46271A515DE}" srcOrd="1" destOrd="0" presId="urn:microsoft.com/office/officeart/2005/8/layout/hList7"/>
    <dgm:cxn modelId="{5035F28D-9012-4299-8E67-7736EBE62719}" type="presParOf" srcId="{40F3714A-DAF1-40F5-ABBF-C7DC49AC1D07}" destId="{8DAE94DB-AE83-43FF-A1CF-E26C7FC166DD}" srcOrd="2" destOrd="0" presId="urn:microsoft.com/office/officeart/2005/8/layout/hList7"/>
    <dgm:cxn modelId="{091E6209-231D-4ED8-8646-72349CEB1B39}" type="presParOf" srcId="{40F3714A-DAF1-40F5-ABBF-C7DC49AC1D07}" destId="{E4092041-18EA-4011-984F-CAF76E253C50}" srcOrd="3" destOrd="0" presId="urn:microsoft.com/office/officeart/2005/8/layout/hList7"/>
    <dgm:cxn modelId="{31B6BBEB-B11D-44D5-B465-9F1F8160817D}" type="presParOf" srcId="{30640F0F-274E-48CD-B87B-493436B7F8A4}" destId="{C57988D3-BD9B-4FDE-A4DC-2CBD109F6E8E}" srcOrd="5" destOrd="0" presId="urn:microsoft.com/office/officeart/2005/8/layout/hList7"/>
    <dgm:cxn modelId="{78DB0B61-D019-4A14-9FC2-AB78AFF88651}" type="presParOf" srcId="{30640F0F-274E-48CD-B87B-493436B7F8A4}" destId="{AFD40C9A-5C23-4959-B39B-5213C85C9EF5}" srcOrd="6" destOrd="0" presId="urn:microsoft.com/office/officeart/2005/8/layout/hList7"/>
    <dgm:cxn modelId="{DCA5BDB1-6DDB-41FF-88F4-A85CAF087C17}" type="presParOf" srcId="{AFD40C9A-5C23-4959-B39B-5213C85C9EF5}" destId="{B63B6DA8-F281-43BC-80EB-C30607075E02}" srcOrd="0" destOrd="0" presId="urn:microsoft.com/office/officeart/2005/8/layout/hList7"/>
    <dgm:cxn modelId="{740AA745-0096-4E9B-9279-46E9A9123A00}" type="presParOf" srcId="{AFD40C9A-5C23-4959-B39B-5213C85C9EF5}" destId="{133FC7ED-5DCB-4854-A0AC-E20D43DD0D06}" srcOrd="1" destOrd="0" presId="urn:microsoft.com/office/officeart/2005/8/layout/hList7"/>
    <dgm:cxn modelId="{F4586C5E-879F-4336-92A6-4507FA86E570}" type="presParOf" srcId="{AFD40C9A-5C23-4959-B39B-5213C85C9EF5}" destId="{64CBFD8D-BB07-499A-B786-98D60BCCAD15}" srcOrd="2" destOrd="0" presId="urn:microsoft.com/office/officeart/2005/8/layout/hList7"/>
    <dgm:cxn modelId="{329EF4D4-C51A-44FA-910B-71DC709115A9}" type="presParOf" srcId="{AFD40C9A-5C23-4959-B39B-5213C85C9EF5}" destId="{0011097D-8780-4567-AD48-9E4A99436BBE}" srcOrd="3" destOrd="0" presId="urn:microsoft.com/office/officeart/2005/8/layout/hList7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21E1D01-EBCE-409D-84C8-ACB2CB453594}" type="doc">
      <dgm:prSet loTypeId="urn:microsoft.com/office/officeart/2008/layout/TitledPictureBlocks" loCatId="picture" qsTypeId="urn:microsoft.com/office/officeart/2005/8/quickstyle/simple1" qsCatId="simple" csTypeId="urn:microsoft.com/office/officeart/2005/8/colors/colorful5" csCatId="colorful" phldr="1"/>
      <dgm:spPr/>
      <dgm:t>
        <a:bodyPr/>
        <a:lstStyle/>
        <a:p>
          <a:endParaRPr lang="zh-TW" altLang="en-US"/>
        </a:p>
      </dgm:t>
    </dgm:pt>
    <dgm:pt modelId="{47A032BA-84B5-4018-BB1B-E05AEF3104EB}">
      <dgm:prSet/>
      <dgm:spPr/>
      <dgm:t>
        <a:bodyPr/>
        <a:lstStyle/>
        <a:p>
          <a:pPr rtl="0"/>
          <a:r>
            <a:rPr lang="zh-TW" smtClean="0"/>
            <a:t>室外至少</a:t>
          </a:r>
          <a:r>
            <a:rPr lang="en-US" smtClean="0"/>
            <a:t>1</a:t>
          </a:r>
          <a:r>
            <a:rPr lang="zh-TW" smtClean="0"/>
            <a:t>公尺</a:t>
          </a:r>
          <a:endParaRPr lang="zh-TW"/>
        </a:p>
      </dgm:t>
    </dgm:pt>
    <dgm:pt modelId="{1431E6D9-3427-4446-A23F-9EA22C8D2983}" type="parTrans" cxnId="{04368108-9F27-4221-884E-721FBD1BC44B}">
      <dgm:prSet/>
      <dgm:spPr/>
      <dgm:t>
        <a:bodyPr/>
        <a:lstStyle/>
        <a:p>
          <a:endParaRPr lang="zh-TW" altLang="en-US"/>
        </a:p>
      </dgm:t>
    </dgm:pt>
    <dgm:pt modelId="{6F7EC96E-1F4C-45A5-9C73-34EC0891F959}" type="sibTrans" cxnId="{04368108-9F27-4221-884E-721FBD1BC44B}">
      <dgm:prSet/>
      <dgm:spPr/>
      <dgm:t>
        <a:bodyPr/>
        <a:lstStyle/>
        <a:p>
          <a:endParaRPr lang="zh-TW" altLang="en-US"/>
        </a:p>
      </dgm:t>
    </dgm:pt>
    <dgm:pt modelId="{619D3010-BC7D-487A-8FC0-82893798FDCD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大約</a:t>
          </a:r>
          <a:r>
            <a:rPr lang="en-US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3</a:t>
          </a:r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個步伐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A58797A9-788D-4247-8B5C-A8687529B391}" type="parTrans" cxnId="{70ACB98C-DC89-4725-B2DB-28C7914A716E}">
      <dgm:prSet/>
      <dgm:spPr/>
      <dgm:t>
        <a:bodyPr/>
        <a:lstStyle/>
        <a:p>
          <a:endParaRPr lang="zh-TW" altLang="en-US"/>
        </a:p>
      </dgm:t>
    </dgm:pt>
    <dgm:pt modelId="{E5D843C6-82CE-41C5-85EF-58595D931158}" type="sibTrans" cxnId="{70ACB98C-DC89-4725-B2DB-28C7914A716E}">
      <dgm:prSet/>
      <dgm:spPr/>
      <dgm:t>
        <a:bodyPr/>
        <a:lstStyle/>
        <a:p>
          <a:endParaRPr lang="zh-TW" altLang="en-US"/>
        </a:p>
      </dgm:t>
    </dgm:pt>
    <dgm:pt modelId="{4CD74C85-3026-4D4B-8E6F-3007417EF338}">
      <dgm:prSet/>
      <dgm:spPr/>
      <dgm:t>
        <a:bodyPr/>
        <a:lstStyle/>
        <a:p>
          <a:pPr rtl="0"/>
          <a:r>
            <a:rPr lang="zh-TW" smtClean="0"/>
            <a:t>室內至少</a:t>
          </a:r>
          <a:r>
            <a:rPr lang="en-US" smtClean="0"/>
            <a:t>1.5</a:t>
          </a:r>
          <a:r>
            <a:rPr lang="zh-TW" smtClean="0"/>
            <a:t>公尺</a:t>
          </a:r>
          <a:endParaRPr lang="zh-TW"/>
        </a:p>
      </dgm:t>
    </dgm:pt>
    <dgm:pt modelId="{4BA48897-5A9F-415A-B996-4A1EEEA65903}" type="parTrans" cxnId="{4B8D3D5E-2261-47C6-8588-03D1D7340A28}">
      <dgm:prSet/>
      <dgm:spPr/>
      <dgm:t>
        <a:bodyPr/>
        <a:lstStyle/>
        <a:p>
          <a:endParaRPr lang="zh-TW" altLang="en-US"/>
        </a:p>
      </dgm:t>
    </dgm:pt>
    <dgm:pt modelId="{FBFBFEE7-2800-454E-B3B5-2260E29C40A4}" type="sibTrans" cxnId="{4B8D3D5E-2261-47C6-8588-03D1D7340A28}">
      <dgm:prSet/>
      <dgm:spPr/>
      <dgm:t>
        <a:bodyPr/>
        <a:lstStyle/>
        <a:p>
          <a:endParaRPr lang="zh-TW" altLang="en-US"/>
        </a:p>
      </dgm:t>
    </dgm:pt>
    <dgm:pt modelId="{0DCEF014-6DA8-4C49-A91F-82855F47A0F6}">
      <dgm:prSet/>
      <dgm:spPr/>
      <dgm:t>
        <a:bodyPr/>
        <a:lstStyle/>
        <a:p>
          <a:pPr rtl="0"/>
          <a:r>
            <a:rPr lang="zh-TW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大約手臂的兩倍長</a:t>
          </a:r>
          <a:endParaRPr lang="zh-TW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gm:t>
    </dgm:pt>
    <dgm:pt modelId="{0B1DF084-C98E-4A1E-9DF9-026017CFE552}" type="parTrans" cxnId="{74DE0E6D-399C-4AB4-9DAD-3B8B50CB9AD3}">
      <dgm:prSet/>
      <dgm:spPr/>
      <dgm:t>
        <a:bodyPr/>
        <a:lstStyle/>
        <a:p>
          <a:endParaRPr lang="zh-TW" altLang="en-US"/>
        </a:p>
      </dgm:t>
    </dgm:pt>
    <dgm:pt modelId="{0F860567-A8AE-40A6-AE91-058DB2496C9F}" type="sibTrans" cxnId="{74DE0E6D-399C-4AB4-9DAD-3B8B50CB9AD3}">
      <dgm:prSet/>
      <dgm:spPr/>
      <dgm:t>
        <a:bodyPr/>
        <a:lstStyle/>
        <a:p>
          <a:endParaRPr lang="zh-TW" altLang="en-US"/>
        </a:p>
      </dgm:t>
    </dgm:pt>
    <dgm:pt modelId="{9BF6553F-9E3E-4C50-B076-63006F107F47}" type="pres">
      <dgm:prSet presAssocID="{821E1D01-EBCE-409D-84C8-ACB2CB453594}" presName="rootNode" presStyleCnt="0">
        <dgm:presLayoutVars>
          <dgm:chMax/>
          <dgm:chPref/>
          <dgm:dir/>
          <dgm:animLvl val="lvl"/>
        </dgm:presLayoutVars>
      </dgm:prSet>
      <dgm:spPr/>
    </dgm:pt>
    <dgm:pt modelId="{A2DD0C07-CA04-4E32-BEF8-39D24590E11B}" type="pres">
      <dgm:prSet presAssocID="{47A032BA-84B5-4018-BB1B-E05AEF3104EB}" presName="composite" presStyleCnt="0"/>
      <dgm:spPr/>
    </dgm:pt>
    <dgm:pt modelId="{EE381813-ED7F-4A3D-ACAB-B4EEEF963850}" type="pres">
      <dgm:prSet presAssocID="{47A032BA-84B5-4018-BB1B-E05AEF3104EB}" presName="ParentText" presStyleLbl="node1" presStyleIdx="0" presStyleCnt="2">
        <dgm:presLayoutVars>
          <dgm:chMax val="1"/>
          <dgm:chPref val="1"/>
          <dgm:bulletEnabled val="1"/>
        </dgm:presLayoutVars>
      </dgm:prSet>
      <dgm:spPr/>
    </dgm:pt>
    <dgm:pt modelId="{24BF2E2C-2D6C-43CD-8864-6F0DFCF6D1AD}" type="pres">
      <dgm:prSet presAssocID="{47A032BA-84B5-4018-BB1B-E05AEF3104EB}" presName="Image" presStyleLbl="bgImgPlace1" presStyleIdx="0" presStyleCnt="2"/>
      <dgm:spPr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41F2832A-91DE-4740-BAD9-5EF8A1F7CAF2}" type="pres">
      <dgm:prSet presAssocID="{47A032BA-84B5-4018-BB1B-E05AEF3104EB}" presName="ChildText" presStyleLbl="fgAcc1" presStyleIdx="0" presStyleCnt="2" custLinFactNeighborX="19482" custLinFactNeighborY="-513">
        <dgm:presLayoutVars>
          <dgm:chMax val="0"/>
          <dgm:chPref val="0"/>
          <dgm:bulletEnabled val="1"/>
        </dgm:presLayoutVars>
      </dgm:prSet>
      <dgm:spPr/>
    </dgm:pt>
    <dgm:pt modelId="{C6FA48AF-E0A5-4EBC-BDB6-E37A1129BACC}" type="pres">
      <dgm:prSet presAssocID="{6F7EC96E-1F4C-45A5-9C73-34EC0891F959}" presName="sibTrans" presStyleCnt="0"/>
      <dgm:spPr/>
    </dgm:pt>
    <dgm:pt modelId="{18B31A8A-BB9B-4DF8-9CDF-D1D36185F47A}" type="pres">
      <dgm:prSet presAssocID="{4CD74C85-3026-4D4B-8E6F-3007417EF338}" presName="composite" presStyleCnt="0"/>
      <dgm:spPr/>
    </dgm:pt>
    <dgm:pt modelId="{D4AB0151-0D57-4608-9D3A-69B46844B2D7}" type="pres">
      <dgm:prSet presAssocID="{4CD74C85-3026-4D4B-8E6F-3007417EF338}" presName="ParentText" presStyleLbl="node1" presStyleIdx="1" presStyleCnt="2">
        <dgm:presLayoutVars>
          <dgm:chMax val="1"/>
          <dgm:chPref val="1"/>
          <dgm:bulletEnabled val="1"/>
        </dgm:presLayoutVars>
      </dgm:prSet>
      <dgm:spPr/>
    </dgm:pt>
    <dgm:pt modelId="{3ED6405F-EB68-4833-8594-C892580C8E63}" type="pres">
      <dgm:prSet presAssocID="{4CD74C85-3026-4D4B-8E6F-3007417EF338}" presName="Image" presStyleLbl="bgImgPlace1" presStyleIdx="1" presStyleCnt="2"/>
      <dgm:spPr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9016CE72-8374-42E2-99EC-93E630EE3112}" type="pres">
      <dgm:prSet presAssocID="{4CD74C85-3026-4D4B-8E6F-3007417EF338}" presName="ChildText" presStyleLbl="fgAcc1" presStyleIdx="1" presStyleCnt="2">
        <dgm:presLayoutVars>
          <dgm:chMax val="0"/>
          <dgm:chPref val="0"/>
          <dgm:bulletEnabled val="1"/>
        </dgm:presLayoutVars>
      </dgm:prSet>
      <dgm:spPr/>
    </dgm:pt>
  </dgm:ptLst>
  <dgm:cxnLst>
    <dgm:cxn modelId="{4B8D3D5E-2261-47C6-8588-03D1D7340A28}" srcId="{821E1D01-EBCE-409D-84C8-ACB2CB453594}" destId="{4CD74C85-3026-4D4B-8E6F-3007417EF338}" srcOrd="1" destOrd="0" parTransId="{4BA48897-5A9F-415A-B996-4A1EEEA65903}" sibTransId="{FBFBFEE7-2800-454E-B3B5-2260E29C40A4}"/>
    <dgm:cxn modelId="{C5B273DE-436F-406A-88EF-B6755E10B0C6}" type="presOf" srcId="{4CD74C85-3026-4D4B-8E6F-3007417EF338}" destId="{D4AB0151-0D57-4608-9D3A-69B46844B2D7}" srcOrd="0" destOrd="0" presId="urn:microsoft.com/office/officeart/2008/layout/TitledPictureBlocks"/>
    <dgm:cxn modelId="{04368108-9F27-4221-884E-721FBD1BC44B}" srcId="{821E1D01-EBCE-409D-84C8-ACB2CB453594}" destId="{47A032BA-84B5-4018-BB1B-E05AEF3104EB}" srcOrd="0" destOrd="0" parTransId="{1431E6D9-3427-4446-A23F-9EA22C8D2983}" sibTransId="{6F7EC96E-1F4C-45A5-9C73-34EC0891F959}"/>
    <dgm:cxn modelId="{547E0981-7501-4030-A472-CABA48F5D590}" type="presOf" srcId="{47A032BA-84B5-4018-BB1B-E05AEF3104EB}" destId="{EE381813-ED7F-4A3D-ACAB-B4EEEF963850}" srcOrd="0" destOrd="0" presId="urn:microsoft.com/office/officeart/2008/layout/TitledPictureBlocks"/>
    <dgm:cxn modelId="{70ACB98C-DC89-4725-B2DB-28C7914A716E}" srcId="{47A032BA-84B5-4018-BB1B-E05AEF3104EB}" destId="{619D3010-BC7D-487A-8FC0-82893798FDCD}" srcOrd="0" destOrd="0" parTransId="{A58797A9-788D-4247-8B5C-A8687529B391}" sibTransId="{E5D843C6-82CE-41C5-85EF-58595D931158}"/>
    <dgm:cxn modelId="{7ACA316F-D6F3-4CD0-BE69-400A56E5F024}" type="presOf" srcId="{821E1D01-EBCE-409D-84C8-ACB2CB453594}" destId="{9BF6553F-9E3E-4C50-B076-63006F107F47}" srcOrd="0" destOrd="0" presId="urn:microsoft.com/office/officeart/2008/layout/TitledPictureBlocks"/>
    <dgm:cxn modelId="{64B1EE04-98C8-4B02-950D-00C564F03ADA}" type="presOf" srcId="{619D3010-BC7D-487A-8FC0-82893798FDCD}" destId="{41F2832A-91DE-4740-BAD9-5EF8A1F7CAF2}" srcOrd="0" destOrd="0" presId="urn:microsoft.com/office/officeart/2008/layout/TitledPictureBlocks"/>
    <dgm:cxn modelId="{74DE0E6D-399C-4AB4-9DAD-3B8B50CB9AD3}" srcId="{4CD74C85-3026-4D4B-8E6F-3007417EF338}" destId="{0DCEF014-6DA8-4C49-A91F-82855F47A0F6}" srcOrd="0" destOrd="0" parTransId="{0B1DF084-C98E-4A1E-9DF9-026017CFE552}" sibTransId="{0F860567-A8AE-40A6-AE91-058DB2496C9F}"/>
    <dgm:cxn modelId="{48DD8AF4-EBE2-4281-B25D-C302E9315321}" type="presOf" srcId="{0DCEF014-6DA8-4C49-A91F-82855F47A0F6}" destId="{9016CE72-8374-42E2-99EC-93E630EE3112}" srcOrd="0" destOrd="0" presId="urn:microsoft.com/office/officeart/2008/layout/TitledPictureBlocks"/>
    <dgm:cxn modelId="{EA2C217C-8A3F-4E98-B5A1-8621E3B9C933}" type="presParOf" srcId="{9BF6553F-9E3E-4C50-B076-63006F107F47}" destId="{A2DD0C07-CA04-4E32-BEF8-39D24590E11B}" srcOrd="0" destOrd="0" presId="urn:microsoft.com/office/officeart/2008/layout/TitledPictureBlocks"/>
    <dgm:cxn modelId="{48404C74-972A-4634-B206-4712B675C436}" type="presParOf" srcId="{A2DD0C07-CA04-4E32-BEF8-39D24590E11B}" destId="{EE381813-ED7F-4A3D-ACAB-B4EEEF963850}" srcOrd="0" destOrd="0" presId="urn:microsoft.com/office/officeart/2008/layout/TitledPictureBlocks"/>
    <dgm:cxn modelId="{837A8AC9-81C1-4037-81F3-E9F5FEF787A3}" type="presParOf" srcId="{A2DD0C07-CA04-4E32-BEF8-39D24590E11B}" destId="{24BF2E2C-2D6C-43CD-8864-6F0DFCF6D1AD}" srcOrd="1" destOrd="0" presId="urn:microsoft.com/office/officeart/2008/layout/TitledPictureBlocks"/>
    <dgm:cxn modelId="{10D2AD65-7EE8-45E6-9467-6637EF6D29C3}" type="presParOf" srcId="{A2DD0C07-CA04-4E32-BEF8-39D24590E11B}" destId="{41F2832A-91DE-4740-BAD9-5EF8A1F7CAF2}" srcOrd="2" destOrd="0" presId="urn:microsoft.com/office/officeart/2008/layout/TitledPictureBlocks"/>
    <dgm:cxn modelId="{09E17A10-13A2-4CF4-A814-C4552B2F829B}" type="presParOf" srcId="{9BF6553F-9E3E-4C50-B076-63006F107F47}" destId="{C6FA48AF-E0A5-4EBC-BDB6-E37A1129BACC}" srcOrd="1" destOrd="0" presId="urn:microsoft.com/office/officeart/2008/layout/TitledPictureBlocks"/>
    <dgm:cxn modelId="{C9DD3742-9281-4AF3-84EA-5CAF4BD8532B}" type="presParOf" srcId="{9BF6553F-9E3E-4C50-B076-63006F107F47}" destId="{18B31A8A-BB9B-4DF8-9CDF-D1D36185F47A}" srcOrd="2" destOrd="0" presId="urn:microsoft.com/office/officeart/2008/layout/TitledPictureBlocks"/>
    <dgm:cxn modelId="{00FA6E66-DC10-42E6-B915-5514F69E5A5A}" type="presParOf" srcId="{18B31A8A-BB9B-4DF8-9CDF-D1D36185F47A}" destId="{D4AB0151-0D57-4608-9D3A-69B46844B2D7}" srcOrd="0" destOrd="0" presId="urn:microsoft.com/office/officeart/2008/layout/TitledPictureBlocks"/>
    <dgm:cxn modelId="{72FA1BFE-0F18-4A11-9FC0-95F8F93A5EAE}" type="presParOf" srcId="{18B31A8A-BB9B-4DF8-9CDF-D1D36185F47A}" destId="{3ED6405F-EB68-4833-8594-C892580C8E63}" srcOrd="1" destOrd="0" presId="urn:microsoft.com/office/officeart/2008/layout/TitledPictureBlocks"/>
    <dgm:cxn modelId="{53E814F5-C946-4B54-91CB-94EFE3D8C5FC}" type="presParOf" srcId="{18B31A8A-BB9B-4DF8-9CDF-D1D36185F47A}" destId="{9016CE72-8374-42E2-99EC-93E630EE3112}" srcOrd="2" destOrd="0" presId="urn:microsoft.com/office/officeart/2008/layout/Titled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6BA4EBF3-4E2C-435C-9116-20DEFD03E947}" type="doc">
      <dgm:prSet loTypeId="urn:microsoft.com/office/officeart/2005/8/layout/radial2" loCatId="relationship" qsTypeId="urn:microsoft.com/office/officeart/2005/8/quickstyle/simple3" qsCatId="simple" csTypeId="urn:microsoft.com/office/officeart/2005/8/colors/colorful4" csCatId="colorful" phldr="1"/>
      <dgm:spPr/>
      <dgm:t>
        <a:bodyPr/>
        <a:lstStyle/>
        <a:p>
          <a:endParaRPr lang="zh-TW" altLang="en-US"/>
        </a:p>
      </dgm:t>
    </dgm:pt>
    <dgm:pt modelId="{6AF4DE2D-C8E4-4154-96CA-73BE255AB6B3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衛福部疾管署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1"/>
          </dgm14:cNvPr>
        </a:ext>
      </dgm:extLst>
    </dgm:pt>
    <dgm:pt modelId="{4EBF6C73-31FB-4B71-927D-75061D4465BE}" type="parTrans" cxnId="{4F4D187C-878F-463A-8CE8-007755FD873A}">
      <dgm:prSet/>
      <dgm:spPr/>
      <dgm:t>
        <a:bodyPr/>
        <a:lstStyle/>
        <a:p>
          <a:endParaRPr lang="zh-TW" altLang="en-US"/>
        </a:p>
      </dgm:t>
    </dgm:pt>
    <dgm:pt modelId="{40739A0F-50F7-40C2-B4B8-C862F30D3708}" type="sibTrans" cxnId="{4F4D187C-878F-463A-8CE8-007755FD873A}">
      <dgm:prSet/>
      <dgm:spPr/>
      <dgm:t>
        <a:bodyPr/>
        <a:lstStyle/>
        <a:p>
          <a:endParaRPr lang="zh-TW" altLang="en-US"/>
        </a:p>
      </dgm:t>
    </dgm:pt>
    <dgm:pt modelId="{5430AF0D-D421-4BD3-9726-63E471AB8156}">
      <dgm:prSet custT="1"/>
      <dgm:spPr/>
      <dgm:t>
        <a:bodyPr/>
        <a:lstStyle/>
        <a:p>
          <a:pPr rtl="0"/>
          <a:r>
            <a:rPr lang="zh-TW" altLang="en-US" sz="2000" dirty="0" smtClean="0"/>
            <a:t>掌握最新疫情</a:t>
          </a:r>
          <a:endParaRPr lang="zh-TW" altLang="en-US" sz="2000" dirty="0"/>
        </a:p>
      </dgm:t>
    </dgm:pt>
    <dgm:pt modelId="{704A36A7-27C3-4312-97EB-6FA85DD53DEB}" type="parTrans" cxnId="{047EFA92-6155-4167-B016-B5360AC5DCEA}">
      <dgm:prSet/>
      <dgm:spPr/>
      <dgm:t>
        <a:bodyPr/>
        <a:lstStyle/>
        <a:p>
          <a:endParaRPr lang="zh-TW" altLang="en-US"/>
        </a:p>
      </dgm:t>
    </dgm:pt>
    <dgm:pt modelId="{E9384F10-AD44-49F5-AB0E-51F6D03AE451}" type="sibTrans" cxnId="{047EFA92-6155-4167-B016-B5360AC5DCEA}">
      <dgm:prSet/>
      <dgm:spPr/>
      <dgm:t>
        <a:bodyPr/>
        <a:lstStyle/>
        <a:p>
          <a:endParaRPr lang="zh-TW" altLang="en-US"/>
        </a:p>
      </dgm:t>
    </dgm:pt>
    <dgm:pt modelId="{A748EFEA-1D26-4E4A-A888-5140FF379F9E}">
      <dgm:prSet custT="1"/>
      <dgm:spPr/>
      <dgm:t>
        <a:bodyPr/>
        <a:lstStyle/>
        <a:p>
          <a:pPr rtl="0"/>
          <a:r>
            <a:rPr lang="zh-TW" altLang="en-US" sz="2000" dirty="0" smtClean="0"/>
            <a:t>了解防疫議題</a:t>
          </a:r>
          <a:endParaRPr lang="zh-TW" altLang="en-US" sz="2000" dirty="0"/>
        </a:p>
      </dgm:t>
    </dgm:pt>
    <dgm:pt modelId="{B5986DFD-9261-4C60-835A-96546C840D20}" type="parTrans" cxnId="{C2213CF8-FE6E-4C0B-8CA6-E40A21FF7174}">
      <dgm:prSet/>
      <dgm:spPr/>
      <dgm:t>
        <a:bodyPr/>
        <a:lstStyle/>
        <a:p>
          <a:endParaRPr lang="zh-TW" altLang="en-US"/>
        </a:p>
      </dgm:t>
    </dgm:pt>
    <dgm:pt modelId="{714E8A3B-91EF-4714-98E1-2C800D47CD34}" type="sibTrans" cxnId="{C2213CF8-FE6E-4C0B-8CA6-E40A21FF7174}">
      <dgm:prSet/>
      <dgm:spPr/>
      <dgm:t>
        <a:bodyPr/>
        <a:lstStyle/>
        <a:p>
          <a:endParaRPr lang="zh-TW" altLang="en-US"/>
        </a:p>
      </dgm:t>
    </dgm:pt>
    <dgm:pt modelId="{F950BDC2-FB75-46F1-8FD9-09E65A0D81B2}">
      <dgm:prSet/>
      <dgm:spPr/>
      <dgm:t>
        <a:bodyPr/>
        <a:lstStyle/>
        <a:p>
          <a:pPr rtl="0"/>
          <a:r>
            <a:rPr lang="zh-TW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防疫小測驗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2"/>
          </dgm14:cNvPr>
        </a:ext>
      </dgm:extLst>
    </dgm:pt>
    <dgm:pt modelId="{BC57A59C-1C8C-42BA-9110-4AC3D75FACEB}" type="parTrans" cxnId="{643C0BFA-D0FA-4A49-9058-C36EDA20A0F2}">
      <dgm:prSet/>
      <dgm:spPr/>
      <dgm:t>
        <a:bodyPr/>
        <a:lstStyle/>
        <a:p>
          <a:endParaRPr lang="zh-TW" altLang="en-US"/>
        </a:p>
      </dgm:t>
    </dgm:pt>
    <dgm:pt modelId="{3F840F4F-EF06-497F-B471-4DBA7E63B494}" type="sibTrans" cxnId="{643C0BFA-D0FA-4A49-9058-C36EDA20A0F2}">
      <dgm:prSet/>
      <dgm:spPr/>
      <dgm:t>
        <a:bodyPr/>
        <a:lstStyle/>
        <a:p>
          <a:endParaRPr lang="zh-TW" altLang="en-US"/>
        </a:p>
      </dgm:t>
    </dgm:pt>
    <dgm:pt modelId="{6A7D1423-E595-4431-AB4A-B0EEEBB956C2}">
      <dgm:prSet/>
      <dgm:spPr/>
      <dgm:t>
        <a:bodyPr/>
        <a:lstStyle/>
        <a:p>
          <a:pPr rtl="0"/>
          <a:r>
            <a:rPr lang="zh-TW" dirty="0" smtClean="0"/>
            <a:t>你的防疫觀念正確嗎？</a:t>
          </a:r>
          <a:endParaRPr lang="zh-TW" dirty="0"/>
        </a:p>
      </dgm:t>
    </dgm:pt>
    <dgm:pt modelId="{1B22D740-E33C-41F5-93E9-B81E8B553C0C}" type="parTrans" cxnId="{8DBB6C5F-DAFE-4BB8-94B2-59E859D0F7AA}">
      <dgm:prSet/>
      <dgm:spPr/>
      <dgm:t>
        <a:bodyPr/>
        <a:lstStyle/>
        <a:p>
          <a:endParaRPr lang="zh-TW" altLang="en-US"/>
        </a:p>
      </dgm:t>
    </dgm:pt>
    <dgm:pt modelId="{01364BEC-AB3C-4DB7-A841-86D5655A5CD8}" type="sibTrans" cxnId="{8DBB6C5F-DAFE-4BB8-94B2-59E859D0F7AA}">
      <dgm:prSet/>
      <dgm:spPr/>
      <dgm:t>
        <a:bodyPr/>
        <a:lstStyle/>
        <a:p>
          <a:endParaRPr lang="zh-TW" altLang="en-US"/>
        </a:p>
      </dgm:t>
    </dgm:pt>
    <dgm:pt modelId="{78247357-62EF-4465-9E4A-EF7AF81ACE0F}">
      <dgm:prSet/>
      <dgm:spPr/>
      <dgm:t>
        <a:bodyPr/>
        <a:lstStyle/>
        <a:p>
          <a:pPr rtl="0"/>
          <a:r>
            <a:rPr lang="zh-TW" dirty="0" smtClean="0"/>
            <a:t>擊敗新冠病毒，健康久久！</a:t>
          </a:r>
          <a:endParaRPr lang="zh-TW" dirty="0"/>
        </a:p>
      </dgm:t>
    </dgm:pt>
    <dgm:pt modelId="{FD202F10-8224-4165-927E-84931AE11B3A}" type="parTrans" cxnId="{B77C8036-4290-47FA-A448-0EB4504C418D}">
      <dgm:prSet/>
      <dgm:spPr/>
      <dgm:t>
        <a:bodyPr/>
        <a:lstStyle/>
        <a:p>
          <a:endParaRPr lang="zh-TW" altLang="en-US"/>
        </a:p>
      </dgm:t>
    </dgm:pt>
    <dgm:pt modelId="{C151BE27-E316-41D3-9346-137D050CA8DD}" type="sibTrans" cxnId="{B77C8036-4290-47FA-A448-0EB4504C418D}">
      <dgm:prSet/>
      <dgm:spPr/>
      <dgm:t>
        <a:bodyPr/>
        <a:lstStyle/>
        <a:p>
          <a:endParaRPr lang="zh-TW" altLang="en-US"/>
        </a:p>
      </dgm:t>
    </dgm:pt>
    <dgm:pt modelId="{6F1A7D60-2FF8-44A3-A97B-D4725C2236CD}">
      <dgm:prSet/>
      <dgm:spPr/>
      <dgm:t>
        <a:bodyPr/>
        <a:lstStyle/>
        <a:p>
          <a:pPr rtl="0"/>
          <a:r>
            <a:rPr lang="zh-TW" altLang="en-US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防疫影片</a:t>
          </a:r>
          <a:endParaRPr lang="zh-TW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gm:t>
      <dgm:extLst>
        <a:ext uri="{E40237B7-FDA0-4F09-8148-C483321AD2D9}">
          <dgm14:cNvPr xmlns:dgm14="http://schemas.microsoft.com/office/drawing/2010/diagram" id="0" name="">
            <a:hlinkClick xmlns:r="http://schemas.openxmlformats.org/officeDocument/2006/relationships" r:id="rId3"/>
          </dgm14:cNvPr>
        </a:ext>
      </dgm:extLst>
    </dgm:pt>
    <dgm:pt modelId="{430EB922-193D-4EA4-B553-B48038E64418}" type="parTrans" cxnId="{8486DB71-AD52-40C3-93CB-CA4DCE4A8DA7}">
      <dgm:prSet/>
      <dgm:spPr/>
      <dgm:t>
        <a:bodyPr/>
        <a:lstStyle/>
        <a:p>
          <a:endParaRPr lang="zh-TW" altLang="en-US"/>
        </a:p>
      </dgm:t>
    </dgm:pt>
    <dgm:pt modelId="{3508B3BB-70A6-4223-A70B-9FCF937CE0A1}" type="sibTrans" cxnId="{8486DB71-AD52-40C3-93CB-CA4DCE4A8DA7}">
      <dgm:prSet/>
      <dgm:spPr/>
      <dgm:t>
        <a:bodyPr/>
        <a:lstStyle/>
        <a:p>
          <a:endParaRPr lang="zh-TW" altLang="en-US"/>
        </a:p>
      </dgm:t>
    </dgm:pt>
    <dgm:pt modelId="{696A14EA-45FD-47C2-A18F-AA2FEC540EB0}">
      <dgm:prSet/>
      <dgm:spPr/>
      <dgm:t>
        <a:bodyPr/>
        <a:lstStyle/>
        <a:p>
          <a:r>
            <a:rPr lang="zh-TW" altLang="en-US" dirty="0" smtClean="0"/>
            <a:t>觀賞防疫影片</a:t>
          </a:r>
          <a:endParaRPr lang="zh-TW" altLang="en-US" dirty="0"/>
        </a:p>
      </dgm:t>
    </dgm:pt>
    <dgm:pt modelId="{0AF8261B-2057-4344-81A2-AB967B0C6ED8}" type="parTrans" cxnId="{C8534D1E-2A64-4197-834F-DC8EC422231C}">
      <dgm:prSet/>
      <dgm:spPr/>
      <dgm:t>
        <a:bodyPr/>
        <a:lstStyle/>
        <a:p>
          <a:endParaRPr lang="zh-TW" altLang="en-US"/>
        </a:p>
      </dgm:t>
    </dgm:pt>
    <dgm:pt modelId="{5B406CDE-9124-4CCA-B10A-BA60A8353A52}" type="sibTrans" cxnId="{C8534D1E-2A64-4197-834F-DC8EC422231C}">
      <dgm:prSet/>
      <dgm:spPr/>
      <dgm:t>
        <a:bodyPr/>
        <a:lstStyle/>
        <a:p>
          <a:endParaRPr lang="zh-TW" altLang="en-US"/>
        </a:p>
      </dgm:t>
    </dgm:pt>
    <dgm:pt modelId="{D4A3B19A-50C6-435F-A5AA-61B3AAAC8543}">
      <dgm:prSet/>
      <dgm:spPr/>
      <dgm:t>
        <a:bodyPr/>
        <a:lstStyle/>
        <a:p>
          <a:r>
            <a:rPr lang="zh-TW" altLang="en-US" dirty="0" smtClean="0"/>
            <a:t>照顧自己，愛護家人！</a:t>
          </a:r>
          <a:endParaRPr lang="zh-TW" altLang="en-US" dirty="0"/>
        </a:p>
      </dgm:t>
    </dgm:pt>
    <dgm:pt modelId="{E289D187-B7E0-45DD-B35E-8C5996B88C02}" type="parTrans" cxnId="{A8C392D8-B027-4C40-ADA7-37C228DDED85}">
      <dgm:prSet/>
      <dgm:spPr/>
      <dgm:t>
        <a:bodyPr/>
        <a:lstStyle/>
        <a:p>
          <a:endParaRPr lang="zh-TW" altLang="en-US"/>
        </a:p>
      </dgm:t>
    </dgm:pt>
    <dgm:pt modelId="{5F275620-E063-4F7A-AEBC-AA853883A7B3}" type="sibTrans" cxnId="{A8C392D8-B027-4C40-ADA7-37C228DDED85}">
      <dgm:prSet/>
      <dgm:spPr/>
      <dgm:t>
        <a:bodyPr/>
        <a:lstStyle/>
        <a:p>
          <a:endParaRPr lang="zh-TW" altLang="en-US"/>
        </a:p>
      </dgm:t>
    </dgm:pt>
    <dgm:pt modelId="{353437A9-CA1E-4F7D-9FF0-109C44E79D62}" type="pres">
      <dgm:prSet presAssocID="{6BA4EBF3-4E2C-435C-9116-20DEFD03E947}" presName="composite" presStyleCnt="0">
        <dgm:presLayoutVars>
          <dgm:chMax val="5"/>
          <dgm:dir/>
          <dgm:animLvl val="ctr"/>
          <dgm:resizeHandles val="exact"/>
        </dgm:presLayoutVars>
      </dgm:prSet>
      <dgm:spPr/>
    </dgm:pt>
    <dgm:pt modelId="{104A629A-F9FB-4A5E-B076-D9A11AACF6ED}" type="pres">
      <dgm:prSet presAssocID="{6BA4EBF3-4E2C-435C-9116-20DEFD03E947}" presName="cycle" presStyleCnt="0"/>
      <dgm:spPr/>
    </dgm:pt>
    <dgm:pt modelId="{0DCF3ECA-F97A-46AA-A3CF-C23333CFC04D}" type="pres">
      <dgm:prSet presAssocID="{6BA4EBF3-4E2C-435C-9116-20DEFD03E947}" presName="centerShape" presStyleCnt="0"/>
      <dgm:spPr/>
    </dgm:pt>
    <dgm:pt modelId="{3604004D-8358-4408-B169-83BD0975B9EA}" type="pres">
      <dgm:prSet presAssocID="{6BA4EBF3-4E2C-435C-9116-20DEFD03E947}" presName="connSite" presStyleLbl="node1" presStyleIdx="0" presStyleCnt="4"/>
      <dgm:spPr/>
    </dgm:pt>
    <dgm:pt modelId="{20E16E0A-247A-4A61-BBF4-DA851B4B2039}" type="pres">
      <dgm:prSet presAssocID="{6BA4EBF3-4E2C-435C-9116-20DEFD03E947}" presName="visible" presStyleLbl="node1" presStyleIdx="0" presStyleCnt="4"/>
      <dgm:spPr>
        <a:blipFill>
          <a:blip xmlns:r="http://schemas.openxmlformats.org/officeDocument/2006/relationships"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</dgm:pt>
    <dgm:pt modelId="{0D644051-3CDD-4842-BF0B-C95A1A338273}" type="pres">
      <dgm:prSet presAssocID="{4EBF6C73-31FB-4B71-927D-75061D4465BE}" presName="Name25" presStyleLbl="parChTrans1D1" presStyleIdx="0" presStyleCnt="3"/>
      <dgm:spPr/>
    </dgm:pt>
    <dgm:pt modelId="{D7A208E6-6BC3-43E0-A643-84FA0A311298}" type="pres">
      <dgm:prSet presAssocID="{6AF4DE2D-C8E4-4154-96CA-73BE255AB6B3}" presName="node" presStyleCnt="0"/>
      <dgm:spPr/>
    </dgm:pt>
    <dgm:pt modelId="{A9BD753A-59BA-4A2D-A7C8-70E19C0914D9}" type="pres">
      <dgm:prSet presAssocID="{6AF4DE2D-C8E4-4154-96CA-73BE255AB6B3}" presName="parentNode" presStyleLbl="node1" presStyleIdx="1" presStyleCnt="4">
        <dgm:presLayoutVars>
          <dgm:chMax val="1"/>
          <dgm:bulletEnabled val="1"/>
        </dgm:presLayoutVars>
      </dgm:prSet>
      <dgm:spPr/>
    </dgm:pt>
    <dgm:pt modelId="{15D30066-6257-4141-947F-221D61470203}" type="pres">
      <dgm:prSet presAssocID="{6AF4DE2D-C8E4-4154-96CA-73BE255AB6B3}" presName="childNode" presStyleLbl="revTx" presStyleIdx="0" presStyleCnt="3">
        <dgm:presLayoutVars>
          <dgm:bulletEnabled val="1"/>
        </dgm:presLayoutVars>
      </dgm:prSet>
      <dgm:spPr/>
    </dgm:pt>
    <dgm:pt modelId="{627633CB-FB3C-45F9-875C-76E9A95B38FC}" type="pres">
      <dgm:prSet presAssocID="{BC57A59C-1C8C-42BA-9110-4AC3D75FACEB}" presName="Name25" presStyleLbl="parChTrans1D1" presStyleIdx="1" presStyleCnt="3"/>
      <dgm:spPr/>
    </dgm:pt>
    <dgm:pt modelId="{0BE38094-0E06-4A74-AE44-66ECE5477CC4}" type="pres">
      <dgm:prSet presAssocID="{F950BDC2-FB75-46F1-8FD9-09E65A0D81B2}" presName="node" presStyleCnt="0"/>
      <dgm:spPr/>
    </dgm:pt>
    <dgm:pt modelId="{D7D8D7AF-FFBD-4599-B9A7-351EDF850551}" type="pres">
      <dgm:prSet presAssocID="{F950BDC2-FB75-46F1-8FD9-09E65A0D81B2}" presName="parentNode" presStyleLbl="node1" presStyleIdx="2" presStyleCnt="4">
        <dgm:presLayoutVars>
          <dgm:chMax val="1"/>
          <dgm:bulletEnabled val="1"/>
        </dgm:presLayoutVars>
      </dgm:prSet>
      <dgm:spPr/>
    </dgm:pt>
    <dgm:pt modelId="{F6A940B1-4FC9-4DDF-850E-3CA6B5BB6B56}" type="pres">
      <dgm:prSet presAssocID="{F950BDC2-FB75-46F1-8FD9-09E65A0D81B2}" presName="childNode" presStyleLbl="revTx" presStyleIdx="1" presStyleCnt="3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6C3253E-8120-4B96-8703-A9543B2B3A92}" type="pres">
      <dgm:prSet presAssocID="{430EB922-193D-4EA4-B553-B48038E64418}" presName="Name25" presStyleLbl="parChTrans1D1" presStyleIdx="2" presStyleCnt="3"/>
      <dgm:spPr/>
    </dgm:pt>
    <dgm:pt modelId="{B20D6F26-93FE-49B1-BD23-16EB0B39BB56}" type="pres">
      <dgm:prSet presAssocID="{6F1A7D60-2FF8-44A3-A97B-D4725C2236CD}" presName="node" presStyleCnt="0"/>
      <dgm:spPr/>
    </dgm:pt>
    <dgm:pt modelId="{F8472504-992E-4EB7-8A65-7277102838A6}" type="pres">
      <dgm:prSet presAssocID="{6F1A7D60-2FF8-44A3-A97B-D4725C2236CD}" presName="parentNode" presStyleLbl="node1" presStyleIdx="3" presStyleCnt="4">
        <dgm:presLayoutVars>
          <dgm:chMax val="1"/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27068858-DB6C-467C-B2B7-203BE3A08417}" type="pres">
      <dgm:prSet presAssocID="{6F1A7D60-2FF8-44A3-A97B-D4725C2236CD}" presName="childNode" presStyleLbl="revTx" presStyleIdx="2" presStyleCnt="3">
        <dgm:presLayoutVars>
          <dgm:bulletEnabled val="1"/>
        </dgm:presLayoutVars>
      </dgm:prSet>
      <dgm:spPr/>
    </dgm:pt>
  </dgm:ptLst>
  <dgm:cxnLst>
    <dgm:cxn modelId="{B77C8036-4290-47FA-A448-0EB4504C418D}" srcId="{F950BDC2-FB75-46F1-8FD9-09E65A0D81B2}" destId="{78247357-62EF-4465-9E4A-EF7AF81ACE0F}" srcOrd="1" destOrd="0" parTransId="{FD202F10-8224-4165-927E-84931AE11B3A}" sibTransId="{C151BE27-E316-41D3-9346-137D050CA8DD}"/>
    <dgm:cxn modelId="{74654EC4-1C32-4AE7-A38C-D9DDDCB6ED24}" type="presOf" srcId="{6A7D1423-E595-4431-AB4A-B0EEEBB956C2}" destId="{F6A940B1-4FC9-4DDF-850E-3CA6B5BB6B56}" srcOrd="0" destOrd="0" presId="urn:microsoft.com/office/officeart/2005/8/layout/radial2"/>
    <dgm:cxn modelId="{C7D727C5-AF5E-486F-8999-D3682B36311D}" type="presOf" srcId="{5430AF0D-D421-4BD3-9726-63E471AB8156}" destId="{15D30066-6257-4141-947F-221D61470203}" srcOrd="0" destOrd="0" presId="urn:microsoft.com/office/officeart/2005/8/layout/radial2"/>
    <dgm:cxn modelId="{047EFA92-6155-4167-B016-B5360AC5DCEA}" srcId="{6AF4DE2D-C8E4-4154-96CA-73BE255AB6B3}" destId="{5430AF0D-D421-4BD3-9726-63E471AB8156}" srcOrd="0" destOrd="0" parTransId="{704A36A7-27C3-4312-97EB-6FA85DD53DEB}" sibTransId="{E9384F10-AD44-49F5-AB0E-51F6D03AE451}"/>
    <dgm:cxn modelId="{4F4D187C-878F-463A-8CE8-007755FD873A}" srcId="{6BA4EBF3-4E2C-435C-9116-20DEFD03E947}" destId="{6AF4DE2D-C8E4-4154-96CA-73BE255AB6B3}" srcOrd="0" destOrd="0" parTransId="{4EBF6C73-31FB-4B71-927D-75061D4465BE}" sibTransId="{40739A0F-50F7-40C2-B4B8-C862F30D3708}"/>
    <dgm:cxn modelId="{3202DF5E-447E-4B4A-A8C1-EF3E539A10CE}" type="presOf" srcId="{A748EFEA-1D26-4E4A-A888-5140FF379F9E}" destId="{15D30066-6257-4141-947F-221D61470203}" srcOrd="0" destOrd="1" presId="urn:microsoft.com/office/officeart/2005/8/layout/radial2"/>
    <dgm:cxn modelId="{F3D7B244-A906-46E9-812C-1EBB440A84ED}" type="presOf" srcId="{78247357-62EF-4465-9E4A-EF7AF81ACE0F}" destId="{F6A940B1-4FC9-4DDF-850E-3CA6B5BB6B56}" srcOrd="0" destOrd="1" presId="urn:microsoft.com/office/officeart/2005/8/layout/radial2"/>
    <dgm:cxn modelId="{643C0BFA-D0FA-4A49-9058-C36EDA20A0F2}" srcId="{6BA4EBF3-4E2C-435C-9116-20DEFD03E947}" destId="{F950BDC2-FB75-46F1-8FD9-09E65A0D81B2}" srcOrd="1" destOrd="0" parTransId="{BC57A59C-1C8C-42BA-9110-4AC3D75FACEB}" sibTransId="{3F840F4F-EF06-497F-B471-4DBA7E63B494}"/>
    <dgm:cxn modelId="{4EA54EC2-17F3-41AB-84D0-01647DE26423}" type="presOf" srcId="{4EBF6C73-31FB-4B71-927D-75061D4465BE}" destId="{0D644051-3CDD-4842-BF0B-C95A1A338273}" srcOrd="0" destOrd="0" presId="urn:microsoft.com/office/officeart/2005/8/layout/radial2"/>
    <dgm:cxn modelId="{63C29063-041E-45AC-97B6-ECA3BB917885}" type="presOf" srcId="{D4A3B19A-50C6-435F-A5AA-61B3AAAC8543}" destId="{27068858-DB6C-467C-B2B7-203BE3A08417}" srcOrd="0" destOrd="1" presId="urn:microsoft.com/office/officeart/2005/8/layout/radial2"/>
    <dgm:cxn modelId="{EBE97D0C-BE7F-4273-AEA5-47BF286A3F01}" type="presOf" srcId="{6F1A7D60-2FF8-44A3-A97B-D4725C2236CD}" destId="{F8472504-992E-4EB7-8A65-7277102838A6}" srcOrd="0" destOrd="0" presId="urn:microsoft.com/office/officeart/2005/8/layout/radial2"/>
    <dgm:cxn modelId="{C2213CF8-FE6E-4C0B-8CA6-E40A21FF7174}" srcId="{6AF4DE2D-C8E4-4154-96CA-73BE255AB6B3}" destId="{A748EFEA-1D26-4E4A-A888-5140FF379F9E}" srcOrd="1" destOrd="0" parTransId="{B5986DFD-9261-4C60-835A-96546C840D20}" sibTransId="{714E8A3B-91EF-4714-98E1-2C800D47CD34}"/>
    <dgm:cxn modelId="{8486DB71-AD52-40C3-93CB-CA4DCE4A8DA7}" srcId="{6BA4EBF3-4E2C-435C-9116-20DEFD03E947}" destId="{6F1A7D60-2FF8-44A3-A97B-D4725C2236CD}" srcOrd="2" destOrd="0" parTransId="{430EB922-193D-4EA4-B553-B48038E64418}" sibTransId="{3508B3BB-70A6-4223-A70B-9FCF937CE0A1}"/>
    <dgm:cxn modelId="{C04B88F0-75FE-4FDB-B92D-9544DA605625}" type="presOf" srcId="{F950BDC2-FB75-46F1-8FD9-09E65A0D81B2}" destId="{D7D8D7AF-FFBD-4599-B9A7-351EDF850551}" srcOrd="0" destOrd="0" presId="urn:microsoft.com/office/officeart/2005/8/layout/radial2"/>
    <dgm:cxn modelId="{A97B14F3-7028-44AB-BB1A-901BD155D200}" type="presOf" srcId="{430EB922-193D-4EA4-B553-B48038E64418}" destId="{E6C3253E-8120-4B96-8703-A9543B2B3A92}" srcOrd="0" destOrd="0" presId="urn:microsoft.com/office/officeart/2005/8/layout/radial2"/>
    <dgm:cxn modelId="{CBA6A89C-A9E2-44DD-8130-6A3A5467C522}" type="presOf" srcId="{BC57A59C-1C8C-42BA-9110-4AC3D75FACEB}" destId="{627633CB-FB3C-45F9-875C-76E9A95B38FC}" srcOrd="0" destOrd="0" presId="urn:microsoft.com/office/officeart/2005/8/layout/radial2"/>
    <dgm:cxn modelId="{8CF6C4ED-2B03-4157-9F2A-00911959DCBE}" type="presOf" srcId="{6AF4DE2D-C8E4-4154-96CA-73BE255AB6B3}" destId="{A9BD753A-59BA-4A2D-A7C8-70E19C0914D9}" srcOrd="0" destOrd="0" presId="urn:microsoft.com/office/officeart/2005/8/layout/radial2"/>
    <dgm:cxn modelId="{8DBB6C5F-DAFE-4BB8-94B2-59E859D0F7AA}" srcId="{F950BDC2-FB75-46F1-8FD9-09E65A0D81B2}" destId="{6A7D1423-E595-4431-AB4A-B0EEEBB956C2}" srcOrd="0" destOrd="0" parTransId="{1B22D740-E33C-41F5-93E9-B81E8B553C0C}" sibTransId="{01364BEC-AB3C-4DB7-A841-86D5655A5CD8}"/>
    <dgm:cxn modelId="{E292774B-7A32-476C-8F84-E41844D98797}" type="presOf" srcId="{696A14EA-45FD-47C2-A18F-AA2FEC540EB0}" destId="{27068858-DB6C-467C-B2B7-203BE3A08417}" srcOrd="0" destOrd="0" presId="urn:microsoft.com/office/officeart/2005/8/layout/radial2"/>
    <dgm:cxn modelId="{A8C392D8-B027-4C40-ADA7-37C228DDED85}" srcId="{6F1A7D60-2FF8-44A3-A97B-D4725C2236CD}" destId="{D4A3B19A-50C6-435F-A5AA-61B3AAAC8543}" srcOrd="1" destOrd="0" parTransId="{E289D187-B7E0-45DD-B35E-8C5996B88C02}" sibTransId="{5F275620-E063-4F7A-AEBC-AA853883A7B3}"/>
    <dgm:cxn modelId="{C8534D1E-2A64-4197-834F-DC8EC422231C}" srcId="{6F1A7D60-2FF8-44A3-A97B-D4725C2236CD}" destId="{696A14EA-45FD-47C2-A18F-AA2FEC540EB0}" srcOrd="0" destOrd="0" parTransId="{0AF8261B-2057-4344-81A2-AB967B0C6ED8}" sibTransId="{5B406CDE-9124-4CCA-B10A-BA60A8353A52}"/>
    <dgm:cxn modelId="{077045C3-841C-4031-BE42-9ED058F4830F}" type="presOf" srcId="{6BA4EBF3-4E2C-435C-9116-20DEFD03E947}" destId="{353437A9-CA1E-4F7D-9FF0-109C44E79D62}" srcOrd="0" destOrd="0" presId="urn:microsoft.com/office/officeart/2005/8/layout/radial2"/>
    <dgm:cxn modelId="{F9300A7B-A5C7-42D7-BCAD-8D61AF4F087A}" type="presParOf" srcId="{353437A9-CA1E-4F7D-9FF0-109C44E79D62}" destId="{104A629A-F9FB-4A5E-B076-D9A11AACF6ED}" srcOrd="0" destOrd="0" presId="urn:microsoft.com/office/officeart/2005/8/layout/radial2"/>
    <dgm:cxn modelId="{7F0511B5-2794-4439-B2AA-465320A9EE88}" type="presParOf" srcId="{104A629A-F9FB-4A5E-B076-D9A11AACF6ED}" destId="{0DCF3ECA-F97A-46AA-A3CF-C23333CFC04D}" srcOrd="0" destOrd="0" presId="urn:microsoft.com/office/officeart/2005/8/layout/radial2"/>
    <dgm:cxn modelId="{B80B0DB9-B770-42C4-AB75-8CC405B331A1}" type="presParOf" srcId="{0DCF3ECA-F97A-46AA-A3CF-C23333CFC04D}" destId="{3604004D-8358-4408-B169-83BD0975B9EA}" srcOrd="0" destOrd="0" presId="urn:microsoft.com/office/officeart/2005/8/layout/radial2"/>
    <dgm:cxn modelId="{5D3F4CF2-5A1B-4D2D-8F15-B65090DB1A5A}" type="presParOf" srcId="{0DCF3ECA-F97A-46AA-A3CF-C23333CFC04D}" destId="{20E16E0A-247A-4A61-BBF4-DA851B4B2039}" srcOrd="1" destOrd="0" presId="urn:microsoft.com/office/officeart/2005/8/layout/radial2"/>
    <dgm:cxn modelId="{EBE6CCD9-FE3A-463B-BBEC-633763208F83}" type="presParOf" srcId="{104A629A-F9FB-4A5E-B076-D9A11AACF6ED}" destId="{0D644051-3CDD-4842-BF0B-C95A1A338273}" srcOrd="1" destOrd="0" presId="urn:microsoft.com/office/officeart/2005/8/layout/radial2"/>
    <dgm:cxn modelId="{CA0127CD-A9A5-4D98-9140-BD684920860E}" type="presParOf" srcId="{104A629A-F9FB-4A5E-B076-D9A11AACF6ED}" destId="{D7A208E6-6BC3-43E0-A643-84FA0A311298}" srcOrd="2" destOrd="0" presId="urn:microsoft.com/office/officeart/2005/8/layout/radial2"/>
    <dgm:cxn modelId="{5DA928A6-3099-4C90-8AFE-6301B9A38423}" type="presParOf" srcId="{D7A208E6-6BC3-43E0-A643-84FA0A311298}" destId="{A9BD753A-59BA-4A2D-A7C8-70E19C0914D9}" srcOrd="0" destOrd="0" presId="urn:microsoft.com/office/officeart/2005/8/layout/radial2"/>
    <dgm:cxn modelId="{4C15BB8B-CC94-4C72-85F8-8B4E5F68C93F}" type="presParOf" srcId="{D7A208E6-6BC3-43E0-A643-84FA0A311298}" destId="{15D30066-6257-4141-947F-221D61470203}" srcOrd="1" destOrd="0" presId="urn:microsoft.com/office/officeart/2005/8/layout/radial2"/>
    <dgm:cxn modelId="{E60CBD80-F541-4ACE-91E4-D1656F4F46D5}" type="presParOf" srcId="{104A629A-F9FB-4A5E-B076-D9A11AACF6ED}" destId="{627633CB-FB3C-45F9-875C-76E9A95B38FC}" srcOrd="3" destOrd="0" presId="urn:microsoft.com/office/officeart/2005/8/layout/radial2"/>
    <dgm:cxn modelId="{B3D166C0-8697-4646-90E8-40D613851AF1}" type="presParOf" srcId="{104A629A-F9FB-4A5E-B076-D9A11AACF6ED}" destId="{0BE38094-0E06-4A74-AE44-66ECE5477CC4}" srcOrd="4" destOrd="0" presId="urn:microsoft.com/office/officeart/2005/8/layout/radial2"/>
    <dgm:cxn modelId="{F2C9D8BB-E423-48EB-B450-07A673115E6E}" type="presParOf" srcId="{0BE38094-0E06-4A74-AE44-66ECE5477CC4}" destId="{D7D8D7AF-FFBD-4599-B9A7-351EDF850551}" srcOrd="0" destOrd="0" presId="urn:microsoft.com/office/officeart/2005/8/layout/radial2"/>
    <dgm:cxn modelId="{83196BB5-BDAE-461D-BA0B-F7EF4EB55B3B}" type="presParOf" srcId="{0BE38094-0E06-4A74-AE44-66ECE5477CC4}" destId="{F6A940B1-4FC9-4DDF-850E-3CA6B5BB6B56}" srcOrd="1" destOrd="0" presId="urn:microsoft.com/office/officeart/2005/8/layout/radial2"/>
    <dgm:cxn modelId="{19B4AB6F-E43E-443F-AFD4-36A2A51EA237}" type="presParOf" srcId="{104A629A-F9FB-4A5E-B076-D9A11AACF6ED}" destId="{E6C3253E-8120-4B96-8703-A9543B2B3A92}" srcOrd="5" destOrd="0" presId="urn:microsoft.com/office/officeart/2005/8/layout/radial2"/>
    <dgm:cxn modelId="{5DED5EE8-BFCC-46FE-95CC-F5162D531867}" type="presParOf" srcId="{104A629A-F9FB-4A5E-B076-D9A11AACF6ED}" destId="{B20D6F26-93FE-49B1-BD23-16EB0B39BB56}" srcOrd="6" destOrd="0" presId="urn:microsoft.com/office/officeart/2005/8/layout/radial2"/>
    <dgm:cxn modelId="{84E0DD30-7AE3-4120-A28A-C5BE1ED6DC0B}" type="presParOf" srcId="{B20D6F26-93FE-49B1-BD23-16EB0B39BB56}" destId="{F8472504-992E-4EB7-8A65-7277102838A6}" srcOrd="0" destOrd="0" presId="urn:microsoft.com/office/officeart/2005/8/layout/radial2"/>
    <dgm:cxn modelId="{589A171F-8D8C-44A6-B9D4-4C60AEC5C944}" type="presParOf" srcId="{B20D6F26-93FE-49B1-BD23-16EB0B39BB56}" destId="{27068858-DB6C-467C-B2B7-203BE3A08417}" srcOrd="1" destOrd="0" presId="urn:microsoft.com/office/officeart/2005/8/layout/radial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6C65278-491C-4D24-AD1E-C5B62266EF6F}">
      <dsp:nvSpPr>
        <dsp:cNvPr id="0" name=""/>
        <dsp:cNvSpPr/>
      </dsp:nvSpPr>
      <dsp:spPr>
        <a:xfrm>
          <a:off x="1918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雙手肥皂清潔，搓洗</a:t>
          </a:r>
          <a:r>
            <a:rPr lang="en-US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40~60</a:t>
          </a:r>
          <a:r>
            <a:rPr lang="zh-TW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秒</a:t>
          </a:r>
          <a:endParaRPr lang="zh-TW" sz="28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1918" y="1810385"/>
        <a:ext cx="2011188" cy="1810385"/>
      </dsp:txXfrm>
    </dsp:sp>
    <dsp:sp modelId="{3B3CEAA4-DC9C-4806-8D57-06C0DAC4D83F}">
      <dsp:nvSpPr>
        <dsp:cNvPr id="0" name=""/>
        <dsp:cNvSpPr/>
      </dsp:nvSpPr>
      <dsp:spPr>
        <a:xfrm>
          <a:off x="253940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FC250F7C-4220-42C8-85EA-1D0AB09131AD}">
      <dsp:nvSpPr>
        <dsp:cNvPr id="0" name=""/>
        <dsp:cNvSpPr/>
      </dsp:nvSpPr>
      <dsp:spPr>
        <a:xfrm>
          <a:off x="2098583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3311292"/>
            <a:satOff val="13270"/>
            <a:lumOff val="287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口罩要遮住口鼻、蓋住下巴  </a:t>
          </a:r>
          <a:endParaRPr lang="zh-TW" sz="28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2098583" y="1810385"/>
        <a:ext cx="2011188" cy="1810385"/>
      </dsp:txXfrm>
    </dsp:sp>
    <dsp:sp modelId="{83DB7FE4-3D9D-44A3-A901-5B9127213413}">
      <dsp:nvSpPr>
        <dsp:cNvPr id="0" name=""/>
        <dsp:cNvSpPr/>
      </dsp:nvSpPr>
      <dsp:spPr>
        <a:xfrm>
          <a:off x="2325464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7C0FEE-D569-4DD0-9F77-22C348403115}">
      <dsp:nvSpPr>
        <dsp:cNvPr id="0" name=""/>
        <dsp:cNvSpPr/>
      </dsp:nvSpPr>
      <dsp:spPr>
        <a:xfrm>
          <a:off x="4144967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6622584"/>
            <a:satOff val="26541"/>
            <a:lumOff val="5752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噴</a:t>
          </a:r>
          <a:r>
            <a:rPr lang="en-US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75%</a:t>
          </a:r>
          <a:r>
            <a:rPr lang="zh-TW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酒精搓洗雙手</a:t>
          </a:r>
          <a:r>
            <a:rPr lang="en-US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20-30</a:t>
          </a:r>
          <a:r>
            <a:rPr lang="zh-TW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秒</a:t>
          </a:r>
          <a:endParaRPr lang="zh-TW" sz="28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4144967" y="1810385"/>
        <a:ext cx="2011188" cy="1810385"/>
      </dsp:txXfrm>
    </dsp:sp>
    <dsp:sp modelId="{E4092041-18EA-4011-984F-CAF76E253C50}">
      <dsp:nvSpPr>
        <dsp:cNvPr id="0" name=""/>
        <dsp:cNvSpPr/>
      </dsp:nvSpPr>
      <dsp:spPr>
        <a:xfrm>
          <a:off x="4396989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B63B6DA8-F281-43BC-80EB-C30607075E02}">
      <dsp:nvSpPr>
        <dsp:cNvPr id="0" name=""/>
        <dsp:cNvSpPr/>
      </dsp:nvSpPr>
      <dsp:spPr>
        <a:xfrm>
          <a:off x="6218402" y="0"/>
          <a:ext cx="2011188" cy="4525963"/>
        </a:xfrm>
        <a:prstGeom prst="roundRect">
          <a:avLst>
            <a:gd name="adj" fmla="val 10000"/>
          </a:avLst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800" kern="1200" dirty="0" smtClean="0">
              <a:latin typeface="文鼎ＰＯＰ－２" panose="020B0609010101010101" pitchFamily="49" charset="-120"/>
              <a:ea typeface="文鼎ＰＯＰ－２" panose="020B0609010101010101" pitchFamily="49" charset="-120"/>
            </a:rPr>
            <a:t>有發燒、呼吸道症狀速就醫</a:t>
          </a:r>
          <a:endParaRPr lang="zh-TW" sz="2800" kern="1200" dirty="0">
            <a:latin typeface="文鼎ＰＯＰ－２" panose="020B0609010101010101" pitchFamily="49" charset="-120"/>
            <a:ea typeface="文鼎ＰＯＰ－２" panose="020B0609010101010101" pitchFamily="49" charset="-120"/>
          </a:endParaRPr>
        </a:p>
      </dsp:txBody>
      <dsp:txXfrm>
        <a:off x="6218402" y="1810385"/>
        <a:ext cx="2011188" cy="1810385"/>
      </dsp:txXfrm>
    </dsp:sp>
    <dsp:sp modelId="{0011097D-8780-4567-AD48-9E4A99436BBE}">
      <dsp:nvSpPr>
        <dsp:cNvPr id="0" name=""/>
        <dsp:cNvSpPr/>
      </dsp:nvSpPr>
      <dsp:spPr>
        <a:xfrm>
          <a:off x="6468513" y="271557"/>
          <a:ext cx="1507145" cy="1507145"/>
        </a:xfrm>
        <a:prstGeom prst="ellipse">
          <a:avLst/>
        </a:prstGeom>
        <a:blipFill>
          <a:blip xmlns:r="http://schemas.openxmlformats.org/officeDocument/2006/relationships"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122544D-DC17-4559-BA5A-C5140AE9C7A1}">
      <dsp:nvSpPr>
        <dsp:cNvPr id="0" name=""/>
        <dsp:cNvSpPr/>
      </dsp:nvSpPr>
      <dsp:spPr>
        <a:xfrm>
          <a:off x="329183" y="3620770"/>
          <a:ext cx="7571232" cy="678894"/>
        </a:xfrm>
        <a:prstGeom prst="leftRightArrow">
          <a:avLst/>
        </a:prstGeom>
        <a:solidFill>
          <a:schemeClr val="accent5"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4BF2E2C-2D6C-43CD-8864-6F0DFCF6D1AD}">
      <dsp:nvSpPr>
        <dsp:cNvPr id="0" name=""/>
        <dsp:cNvSpPr/>
      </dsp:nvSpPr>
      <dsp:spPr>
        <a:xfrm>
          <a:off x="5925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1F2832A-91DE-4740-BAD9-5EF8A1F7CAF2}">
      <dsp:nvSpPr>
        <dsp:cNvPr id="0" name=""/>
        <dsp:cNvSpPr/>
      </dsp:nvSpPr>
      <dsp:spPr>
        <a:xfrm>
          <a:off x="2755540" y="1612769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大約</a:t>
          </a:r>
          <a:r>
            <a:rPr lang="en-US" sz="25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3</a:t>
          </a:r>
          <a:r>
            <a:rPr lang="zh-TW" sz="25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個步伐</a:t>
          </a:r>
          <a:endParaRPr lang="zh-TW" sz="25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2795351" y="1652580"/>
        <a:ext cx="1279639" cy="1335100"/>
      </dsp:txXfrm>
    </dsp:sp>
    <dsp:sp modelId="{EE381813-ED7F-4A3D-ACAB-B4EEEF963850}">
      <dsp:nvSpPr>
        <dsp:cNvPr id="0" name=""/>
        <dsp:cNvSpPr/>
      </dsp:nvSpPr>
      <dsp:spPr>
        <a:xfrm>
          <a:off x="5925" y="817031"/>
          <a:ext cx="2866518" cy="418227"/>
        </a:xfrm>
        <a:prstGeom prst="rec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室外至少</a:t>
          </a:r>
          <a:r>
            <a:rPr lang="en-US" sz="1800" kern="1200" smtClean="0"/>
            <a:t>1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5925" y="817031"/>
        <a:ext cx="2866518" cy="418227"/>
      </dsp:txXfrm>
    </dsp:sp>
    <dsp:sp modelId="{3ED6405F-EB68-4833-8594-C892580C8E63}">
      <dsp:nvSpPr>
        <dsp:cNvPr id="0" name=""/>
        <dsp:cNvSpPr/>
      </dsp:nvSpPr>
      <dsp:spPr>
        <a:xfrm>
          <a:off x="4379609" y="1280147"/>
          <a:ext cx="2866518" cy="2428783"/>
        </a:xfrm>
        <a:prstGeom prst="rect">
          <a:avLst/>
        </a:prstGeom>
        <a:blipFill>
          <a:blip xmlns:r="http://schemas.openxmlformats.org/officeDocument/2006/relationships"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016CE72-8374-42E2-99EC-93E630EE3112}">
      <dsp:nvSpPr>
        <dsp:cNvPr id="0" name=""/>
        <dsp:cNvSpPr/>
      </dsp:nvSpPr>
      <dsp:spPr>
        <a:xfrm>
          <a:off x="6864412" y="1620027"/>
          <a:ext cx="1359261" cy="141472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5">
              <a:hueOff val="-9933876"/>
              <a:satOff val="39811"/>
              <a:lumOff val="8628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lvl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500" kern="1200" dirty="0" smtClean="0">
              <a:latin typeface="文鼎中行書" panose="020B0609010101010101" pitchFamily="49" charset="-120"/>
              <a:ea typeface="文鼎中行書" panose="020B0609010101010101" pitchFamily="49" charset="-120"/>
            </a:rPr>
            <a:t>大約手臂的兩倍長</a:t>
          </a:r>
          <a:endParaRPr lang="zh-TW" sz="2500" kern="1200" dirty="0">
            <a:latin typeface="文鼎中行書" panose="020B0609010101010101" pitchFamily="49" charset="-120"/>
            <a:ea typeface="文鼎中行書" panose="020B0609010101010101" pitchFamily="49" charset="-120"/>
          </a:endParaRPr>
        </a:p>
      </dsp:txBody>
      <dsp:txXfrm>
        <a:off x="6904223" y="1659838"/>
        <a:ext cx="1279639" cy="1335100"/>
      </dsp:txXfrm>
    </dsp:sp>
    <dsp:sp modelId="{D4AB0151-0D57-4608-9D3A-69B46844B2D7}">
      <dsp:nvSpPr>
        <dsp:cNvPr id="0" name=""/>
        <dsp:cNvSpPr/>
      </dsp:nvSpPr>
      <dsp:spPr>
        <a:xfrm>
          <a:off x="4379609" y="817031"/>
          <a:ext cx="2866518" cy="418227"/>
        </a:xfrm>
        <a:prstGeom prst="rect">
          <a:avLst/>
        </a:prstGeom>
        <a:solidFill>
          <a:schemeClr val="accent5">
            <a:hueOff val="-9933876"/>
            <a:satOff val="39811"/>
            <a:lumOff val="862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1800" kern="1200" smtClean="0"/>
            <a:t>室內至少</a:t>
          </a:r>
          <a:r>
            <a:rPr lang="en-US" sz="1800" kern="1200" smtClean="0"/>
            <a:t>1.5</a:t>
          </a:r>
          <a:r>
            <a:rPr lang="zh-TW" sz="1800" kern="1200" smtClean="0"/>
            <a:t>公尺</a:t>
          </a:r>
          <a:endParaRPr lang="zh-TW" sz="1800" kern="1200"/>
        </a:p>
      </dsp:txBody>
      <dsp:txXfrm>
        <a:off x="4379609" y="817031"/>
        <a:ext cx="2866518" cy="418227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6C3253E-8120-4B96-8703-A9543B2B3A92}">
      <dsp:nvSpPr>
        <dsp:cNvPr id="0" name=""/>
        <dsp:cNvSpPr/>
      </dsp:nvSpPr>
      <dsp:spPr>
        <a:xfrm rot="2562158">
          <a:off x="2871322" y="3173733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27633CB-FB3C-45F9-875C-76E9A95B38FC}">
      <dsp:nvSpPr>
        <dsp:cNvPr id="0" name=""/>
        <dsp:cNvSpPr/>
      </dsp:nvSpPr>
      <dsp:spPr>
        <a:xfrm>
          <a:off x="2962150" y="2239207"/>
          <a:ext cx="761807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761807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D644051-3CDD-4842-BF0B-C95A1A338273}">
      <dsp:nvSpPr>
        <dsp:cNvPr id="0" name=""/>
        <dsp:cNvSpPr/>
      </dsp:nvSpPr>
      <dsp:spPr>
        <a:xfrm rot="19037842">
          <a:off x="2871322" y="1304680"/>
          <a:ext cx="685188" cy="47548"/>
        </a:xfrm>
        <a:custGeom>
          <a:avLst/>
          <a:gdLst/>
          <a:ahLst/>
          <a:cxnLst/>
          <a:rect l="0" t="0" r="0" b="0"/>
          <a:pathLst>
            <a:path>
              <a:moveTo>
                <a:pt x="0" y="23774"/>
              </a:moveTo>
              <a:lnTo>
                <a:pt x="685188" y="23774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0E16E0A-247A-4A61-BBF4-DA851B4B2039}">
      <dsp:nvSpPr>
        <dsp:cNvPr id="0" name=""/>
        <dsp:cNvSpPr/>
      </dsp:nvSpPr>
      <dsp:spPr>
        <a:xfrm>
          <a:off x="1114307" y="1176015"/>
          <a:ext cx="2173932" cy="2173932"/>
        </a:xfrm>
        <a:prstGeom prst="ellipse">
          <a:avLst/>
        </a:prstGeom>
        <a:blipFill>
          <a:blip xmlns:r="http://schemas.openxmlformats.org/officeDocument/2006/relationships"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</dsp:sp>
    <dsp:sp modelId="{A9BD753A-59BA-4A2D-A7C8-70E19C0914D9}">
      <dsp:nvSpPr>
        <dsp:cNvPr id="0" name=""/>
        <dsp:cNvSpPr/>
      </dsp:nvSpPr>
      <dsp:spPr>
        <a:xfrm>
          <a:off x="3292780" y="1626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1488257"/>
                <a:satOff val="8966"/>
                <a:lumOff val="719"/>
                <a:alphaOff val="0"/>
                <a:tint val="50000"/>
                <a:satMod val="300000"/>
              </a:schemeClr>
            </a:gs>
            <a:gs pos="35000">
              <a:schemeClr val="accent4">
                <a:hueOff val="-1488257"/>
                <a:satOff val="8966"/>
                <a:lumOff val="719"/>
                <a:alphaOff val="0"/>
                <a:tint val="37000"/>
                <a:satMod val="300000"/>
              </a:schemeClr>
            </a:gs>
            <a:gs pos="100000">
              <a:schemeClr val="accent4">
                <a:hueOff val="-1488257"/>
                <a:satOff val="8966"/>
                <a:lumOff val="719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衛福部疾管署</a:t>
          </a:r>
          <a:endParaRPr lang="zh-TW" sz="23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3483799" y="192645"/>
        <a:ext cx="922321" cy="922321"/>
      </dsp:txXfrm>
    </dsp:sp>
    <dsp:sp modelId="{15D30066-6257-4141-947F-221D61470203}">
      <dsp:nvSpPr>
        <dsp:cNvPr id="0" name=""/>
        <dsp:cNvSpPr/>
      </dsp:nvSpPr>
      <dsp:spPr>
        <a:xfrm>
          <a:off x="4727575" y="1626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掌握最新疫情</a:t>
          </a:r>
          <a:endParaRPr lang="zh-TW" altLang="en-US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了解防疫議題</a:t>
          </a:r>
          <a:endParaRPr lang="zh-TW" altLang="en-US" sz="2000" kern="1200" dirty="0"/>
        </a:p>
      </dsp:txBody>
      <dsp:txXfrm>
        <a:off x="4727575" y="1626"/>
        <a:ext cx="1956539" cy="1304359"/>
      </dsp:txXfrm>
    </dsp:sp>
    <dsp:sp modelId="{D7D8D7AF-FFBD-4599-B9A7-351EDF850551}">
      <dsp:nvSpPr>
        <dsp:cNvPr id="0" name=""/>
        <dsp:cNvSpPr/>
      </dsp:nvSpPr>
      <dsp:spPr>
        <a:xfrm>
          <a:off x="3723957" y="1610801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2976513"/>
                <a:satOff val="17933"/>
                <a:lumOff val="1437"/>
                <a:alphaOff val="0"/>
                <a:tint val="50000"/>
                <a:satMod val="300000"/>
              </a:schemeClr>
            </a:gs>
            <a:gs pos="35000">
              <a:schemeClr val="accent4">
                <a:hueOff val="-2976513"/>
                <a:satOff val="17933"/>
                <a:lumOff val="1437"/>
                <a:alphaOff val="0"/>
                <a:tint val="37000"/>
                <a:satMod val="300000"/>
              </a:schemeClr>
            </a:gs>
            <a:gs pos="100000">
              <a:schemeClr val="accent4">
                <a:hueOff val="-2976513"/>
                <a:satOff val="17933"/>
                <a:lumOff val="1437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sz="23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防疫小測驗</a:t>
          </a:r>
          <a:endParaRPr lang="zh-TW" sz="23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3914976" y="1801820"/>
        <a:ext cx="922321" cy="922321"/>
      </dsp:txXfrm>
    </dsp:sp>
    <dsp:sp modelId="{F6A940B1-4FC9-4DDF-850E-3CA6B5BB6B56}">
      <dsp:nvSpPr>
        <dsp:cNvPr id="0" name=""/>
        <dsp:cNvSpPr/>
      </dsp:nvSpPr>
      <dsp:spPr>
        <a:xfrm>
          <a:off x="5158753" y="1610801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你的防疫觀念正確嗎？</a:t>
          </a:r>
          <a:endParaRPr lang="zh-TW" sz="2000" kern="1200" dirty="0"/>
        </a:p>
        <a:p>
          <a:pPr marL="228600" lvl="1" indent="-228600" algn="l" defTabSz="889000" rtl="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sz="2000" kern="1200" dirty="0" smtClean="0"/>
            <a:t>擊敗新冠病毒，健康久久！</a:t>
          </a:r>
          <a:endParaRPr lang="zh-TW" sz="2000" kern="1200" dirty="0"/>
        </a:p>
      </dsp:txBody>
      <dsp:txXfrm>
        <a:off x="5158753" y="1610801"/>
        <a:ext cx="1956539" cy="1304359"/>
      </dsp:txXfrm>
    </dsp:sp>
    <dsp:sp modelId="{F8472504-992E-4EB7-8A65-7277102838A6}">
      <dsp:nvSpPr>
        <dsp:cNvPr id="0" name=""/>
        <dsp:cNvSpPr/>
      </dsp:nvSpPr>
      <dsp:spPr>
        <a:xfrm>
          <a:off x="3292780" y="3219977"/>
          <a:ext cx="1304359" cy="1304359"/>
        </a:xfrm>
        <a:prstGeom prst="ellipse">
          <a:avLst/>
        </a:prstGeom>
        <a:gradFill rotWithShape="0">
          <a:gsLst>
            <a:gs pos="0">
              <a:schemeClr val="accent4">
                <a:hueOff val="-4464770"/>
                <a:satOff val="26899"/>
                <a:lumOff val="2156"/>
                <a:alphaOff val="0"/>
                <a:tint val="50000"/>
                <a:satMod val="300000"/>
              </a:schemeClr>
            </a:gs>
            <a:gs pos="35000">
              <a:schemeClr val="accent4">
                <a:hueOff val="-4464770"/>
                <a:satOff val="26899"/>
                <a:lumOff val="2156"/>
                <a:alphaOff val="0"/>
                <a:tint val="37000"/>
                <a:satMod val="300000"/>
              </a:schemeClr>
            </a:gs>
            <a:gs pos="100000">
              <a:schemeClr val="accent4">
                <a:hueOff val="-4464770"/>
                <a:satOff val="26899"/>
                <a:lumOff val="2156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4605" tIns="14605" rIns="14605" bIns="14605" numCol="1" spcCol="1270" anchor="ctr" anchorCtr="0">
          <a:noAutofit/>
        </a:bodyPr>
        <a:lstStyle/>
        <a:p>
          <a:pPr lvl="0" algn="ctr" defTabSz="102235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2300" kern="1200" dirty="0" smtClean="0">
              <a:latin typeface="文鼎古印體" panose="020B0609010101010101" pitchFamily="49" charset="-120"/>
              <a:ea typeface="文鼎古印體" panose="020B0609010101010101" pitchFamily="49" charset="-120"/>
            </a:rPr>
            <a:t>防疫影片</a:t>
          </a:r>
          <a:endParaRPr lang="zh-TW" sz="2300" kern="1200" dirty="0">
            <a:latin typeface="文鼎古印體" panose="020B0609010101010101" pitchFamily="49" charset="-120"/>
            <a:ea typeface="文鼎古印體" panose="020B0609010101010101" pitchFamily="49" charset="-120"/>
          </a:endParaRPr>
        </a:p>
      </dsp:txBody>
      <dsp:txXfrm>
        <a:off x="3483799" y="3410996"/>
        <a:ext cx="922321" cy="922321"/>
      </dsp:txXfrm>
    </dsp:sp>
    <dsp:sp modelId="{27068858-DB6C-467C-B2B7-203BE3A08417}">
      <dsp:nvSpPr>
        <dsp:cNvPr id="0" name=""/>
        <dsp:cNvSpPr/>
      </dsp:nvSpPr>
      <dsp:spPr>
        <a:xfrm>
          <a:off x="4727575" y="3219977"/>
          <a:ext cx="1956539" cy="130435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觀賞防疫影片</a:t>
          </a:r>
          <a:endParaRPr lang="zh-TW" altLang="en-US" sz="2000" kern="1200" dirty="0"/>
        </a:p>
        <a:p>
          <a:pPr marL="228600" lvl="1" indent="-228600" algn="l" defTabSz="8890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zh-TW" altLang="en-US" sz="2000" kern="1200" dirty="0" smtClean="0"/>
            <a:t>照顧自己，愛護家人！</a:t>
          </a:r>
          <a:endParaRPr lang="zh-TW" altLang="en-US" sz="2000" kern="1200" dirty="0"/>
        </a:p>
      </dsp:txBody>
      <dsp:txXfrm>
        <a:off x="4727575" y="3219977"/>
        <a:ext cx="1956539" cy="130435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7">
  <dgm:title val=""/>
  <dgm:desc val=""/>
  <dgm:catLst>
    <dgm:cat type="list" pri="12000"/>
    <dgm:cat type="process" pri="20000"/>
    <dgm:cat type="relationship" pri="14000"/>
    <dgm:cat type="convert" pri="8000"/>
    <dgm:cat type="picture" pri="25000"/>
    <dgm:cat type="pictureconvert" pri="2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fgShape" refType="w" fact="0.92"/>
      <dgm:constr type="h" for="ch" forName="fgShape" refType="h" fact="0.15"/>
      <dgm:constr type="b" for="ch" forName="fgShape" refType="h" fact="0.95"/>
      <dgm:constr type="ctrX" for="ch" forName="fgShape" refType="w" fact="0.5"/>
      <dgm:constr type="w" for="ch" forName="linComp" refType="w"/>
      <dgm:constr type="h" for="ch" forName="linComp" refType="h"/>
      <dgm:constr type="ctrX" for="ch" forName="linComp" refType="w" fact="0.5"/>
    </dgm:constrLst>
    <dgm:ruleLst/>
    <dgm:layoutNode name="fgShape" styleLbl="fgShp">
      <dgm:alg type="sp"/>
      <dgm:shape xmlns:r="http://schemas.openxmlformats.org/officeDocument/2006/relationships" type="leftRightArrow" r:blip="" zOrderOff="99999">
        <dgm:adjLst/>
      </dgm:shape>
      <dgm:presOf/>
      <dgm:constrLst/>
      <dgm:ruleLst/>
    </dgm:layoutNode>
    <dgm:layoutNode name="linComp">
      <dgm:choose name="Name1">
        <dgm:if name="Name2" func="var" arg="dir" op="equ" val="norm">
          <dgm:alg type="lin"/>
        </dgm:if>
        <dgm:else name="Name3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ompNode" refType="w"/>
        <dgm:constr type="h" for="ch" forName="compNode" refType="h"/>
        <dgm:constr type="w" for="ch" ptType="sibTrans" refType="w" refFor="ch" refForName="compNode" fact="0.03"/>
        <dgm:constr type="primFontSz" for="des" ptType="node" op="equ" val="65"/>
      </dgm:constrLst>
      <dgm:ruleLst/>
      <dgm:forEach name="nodesForEach" axis="ch" ptType="node">
        <dgm:layoutNode name="comp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bkgdShape" refType="w"/>
            <dgm:constr type="h" for="ch" forName="bkgdShape" refType="h"/>
            <dgm:constr type="w" for="ch" forName="nodeTx" refType="w"/>
            <dgm:constr type="h" for="ch" forName="nodeTx" refType="h" fact="0.4"/>
            <dgm:constr type="b" for="ch" forName="nodeTx" refType="h" fact="0.8"/>
            <dgm:constr type="w" for="ch" forName="invisiNode" refType="w" fact="0.01"/>
            <dgm:constr type="h" for="ch" forName="invisiNode" refType="h" fact="0.06"/>
            <dgm:constr type="t" for="ch" forName="invisiNode"/>
            <dgm:constr type="ctrX" for="ch" forName="invisiNode" refType="w" fact="0.5"/>
            <dgm:constr type="h" for="ch" forName="imagNode" refType="h" fact="0.333"/>
            <dgm:constr type="w" for="ch" forName="imagNode" refType="h" refFor="ch" refForName="imagNode"/>
            <dgm:constr type="ctrX" for="ch" forName="imagNode" refType="w" fact="0.5"/>
            <dgm:constr type="t" for="ch" forName="imagNode" refType="h" fact="0.06"/>
            <dgm:constr type="w" for="ch" forName="imagNode" refType="w" op="lte" fact="0.94"/>
          </dgm:constrLst>
          <dgm:ruleLst/>
          <dgm:layoutNode name="bkgdShape">
            <dgm:alg type="sp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/>
            <dgm:ruleLst/>
          </dgm:layoutNode>
          <dgm:layoutNode name="nodeTx">
            <dgm:varLst>
              <dgm:bulletEnabled val="1"/>
            </dgm:varLst>
            <dgm:alg type="tx">
              <dgm:param type="txAnchorVert" val="mid"/>
              <dgm:param type="txAnchorHorzCh" val="ctr"/>
              <dgm:param type="stBulletLvl" val="2"/>
            </dgm:alg>
            <dgm:shape xmlns:r="http://schemas.openxmlformats.org/officeDocument/2006/relationships" type="rect" r:blip="" hideGeom="1">
              <dgm:adjLst/>
            </dgm:shape>
            <dgm:presOf axis="desOrSelf" ptType="node"/>
            <dgm:constrLst/>
            <dgm:ruleLst>
              <dgm:rule type="primFontSz" val="5" fact="NaN" max="NaN"/>
            </dgm:ruleLst>
          </dgm:layoutNode>
          <dgm:layoutNode name="invisiNode">
            <dgm:alg type="sp"/>
            <dgm:shape xmlns:r="http://schemas.openxmlformats.org/officeDocument/2006/relationships" type="roundRect" r:blip="" hideGeom="1">
              <dgm:adjLst>
                <dgm:adj idx="1" val="0.1"/>
              </dgm:adjLst>
            </dgm:shape>
            <dgm:presOf/>
            <dgm:constrLst/>
            <dgm:ruleLst/>
          </dgm:layoutNode>
          <dgm:layoutNode name="imagNode" styleLbl="fgImgPlace1">
            <dgm:alg type="sp"/>
            <dgm:shape xmlns:r="http://schemas.openxmlformats.org/officeDocument/2006/relationships" type="ellipse" r:blip="" blipPhldr="1">
              <dgm:adjLst/>
            </dgm:shape>
            <dgm:presOf/>
            <dgm:constrLst/>
            <dgm:ruleLst/>
          </dgm:layoutNode>
        </dgm:layoutNode>
        <dgm:forEach name="sibTransForEach" axis="followSib" ptType="sibTrans" cnt="1">
          <dgm:layoutNode name="sibTrans">
            <dgm:alg type="sp"/>
            <dgm:shape xmlns:r="http://schemas.openxmlformats.org/officeDocument/2006/relationships" type="rect" r:blip="" hideGeom="1">
              <dgm:adjLst/>
            </dgm:shape>
            <dgm:presOf axis="self"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TitledPictureBlocks">
  <dgm:title val=""/>
  <dgm:desc val=""/>
  <dgm:catLst>
    <dgm:cat type="picture" pri="10000"/>
    <dgm:cat type="pictureconvert" pri="10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  <dgm:pt modelId="40">
          <dgm:prSet phldr="1"/>
        </dgm:pt>
        <dgm:pt modelId="4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  <dgm:cxn modelId="90" srcId="0" destId="40" srcOrd="3" destOrd="0"/>
        <dgm:cxn modelId="42" srcId="40" destId="41" srcOrd="0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off" val="ctr"/>
          <dgm:param type="grDir" val="tL"/>
        </dgm:alg>
      </dgm:if>
      <dgm:else name="Name2">
        <dgm:alg type="snake">
          <dgm:param type="off" val="ctr"/>
          <dgm:param type="grDir" val="t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op="equ"/>
      <dgm:constr type="primFontSz" for="des" forName="ChildText" op="equ"/>
      <dgm:constr type="w" for="ch" forName="composite" refType="w"/>
      <dgm:constr type="h" for="ch" forName="composite" refType="h"/>
      <dgm:constr type="sp" refType="w" refFor="ch" refForName="composite" op="equ" fact="0.1"/>
      <dgm:constr type="w" for="ch" forName="sibTrans" refType="w" refFor="ch" refForName="composite" op="equ" fact="0.1"/>
      <dgm:constr type="h" for="ch" forName="sibTrans" refType="w" refFor="ch" refForName="sibTrans" op="equ"/>
    </dgm:constrLst>
    <dgm:forEach name="nodesForEach" axis="ch" ptType="node">
      <dgm:layoutNode name="composite">
        <dgm:alg type="composite">
          <dgm:param type="ar" val="1.3787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ParentText" refType="w" fact="0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"/>
              <dgm:constr type="t" for="ch" forName="Image" refType="h" fact="0.1661"/>
              <dgm:constr type="w" for="ch" forName="Image" refType="w" fact="0.7457"/>
              <dgm:constr type="h" for="ch" forName="Image" refType="h" fact="0.8711"/>
              <dgm:constr type="l" for="ch" forName="ChildText" refType="w" fact="0.6464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if>
          <dgm:else name="Name5">
            <dgm:constrLst>
              <dgm:constr type="l" for="ch" forName="ParentText" refType="w" fact="0.26"/>
              <dgm:constr type="t" for="ch" forName="ParentText" refType="h" fact="0"/>
              <dgm:constr type="w" for="ch" forName="ParentText" refType="w" fact="0.7457"/>
              <dgm:constr type="h" for="ch" forName="ParentText" refType="h" fact="0.15"/>
              <dgm:constr type="l" for="ch" forName="Image" refType="w" fact="0.26"/>
              <dgm:constr type="t" for="ch" forName="Image" refType="h" fact="0.1661"/>
              <dgm:constr type="w" for="ch" forName="Image" refType="w" fact="0.7446"/>
              <dgm:constr type="h" for="ch" forName="Image" refType="h" fact="0.8711"/>
              <dgm:constr type="l" for="ch" forName="ChildText" refType="w" fact="0"/>
              <dgm:constr type="t" for="ch" forName="ChildText" refType="h" fact="0.288"/>
              <dgm:constr type="w" for="ch" forName="ChildText" refType="w" fact="0.3536"/>
              <dgm:constr type="h" for="ch" forName="ChildText" refType="h" fact="0.5074"/>
            </dgm:constrLst>
          </dgm:else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ect" r:blip="" zOrderOff="10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Image" styleLbl="bgImgPlace1">
          <dgm:alg type="sp"/>
          <dgm:shape xmlns:r="http://schemas.openxmlformats.org/officeDocument/2006/relationships" type="rect" r:blip="" blipPhldr="1">
            <dgm:adjLst/>
          </dgm:shape>
          <dgm:presOf/>
        </dgm:layoutNode>
        <dgm:layoutNode name="ChildText" styleLbl="fgAcc1">
          <dgm:varLst>
            <dgm:chMax val="0"/>
            <dgm:chPref val="0"/>
            <dgm:bulletEnabled val="1"/>
          </dgm:varLst>
          <dgm:choose name="Name6">
            <dgm:if name="Name7" axis="des" ptType="node" func="cnt" op="equ" val="1">
              <dgm:alg type="tx">
                <dgm:param type="stBulletLvl" val="2"/>
                <dgm:param type="txAnchorVertCh" val="mid"/>
                <dgm:param type="parTxLTRAlign" val="l"/>
              </dgm:alg>
            </dgm:if>
            <dgm:else name="Name8">
              <dgm:alg type="tx">
                <dgm:param type="stBulletLvl" val="1"/>
                <dgm:param type="txAnchorVertCh" val="mid"/>
              </dgm:alg>
            </dgm:else>
          </dgm:choose>
          <dgm:choose name="Name9">
            <dgm:if name="Name10" axis="ch" ptType="node" func="cnt" op="gte" val="1"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des" ptType="node"/>
            </dgm:if>
            <dgm:else name="Name11"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/>
            </dgm:else>
          </dgm:choose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radial2">
  <dgm:title val=""/>
  <dgm:desc val=""/>
  <dgm:catLst>
    <dgm:cat type="relationship" pri="20000"/>
    <dgm:cat type="convert" pri="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ite">
    <dgm:varLst>
      <dgm:chMax val="5"/>
      <dgm:dir/>
      <dgm:animLvl val="ctr"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cycle" refType="w"/>
      <dgm:constr type="h" for="ch" forName="cycle" refType="h"/>
    </dgm:constrLst>
    <dgm:ruleLst/>
    <dgm:layoutNode name="cycle">
      <dgm:choose name="Name0">
        <dgm:if name="Name1" func="var" arg="dir" op="equ" val="norm">
          <dgm:choose name="Name2">
            <dgm:if name="Name3" axis="ch" ptType="node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if name="Name4" axis="ch" ptType="node" func="cnt" op="equ" val="2">
              <dgm:alg type="cycle">
                <dgm:param type="stAng" val="70"/>
                <dgm:param type="spanAng" val="40"/>
                <dgm:param type="ctrShpMap" val="fNode"/>
              </dgm:alg>
            </dgm:if>
            <dgm:if name="Name5" axis="ch" ptType="node" func="cnt" op="equ" val="3">
              <dgm:alg type="cycle">
                <dgm:param type="stAng" val="60"/>
                <dgm:param type="spanAng" val="60"/>
                <dgm:param type="ctrShpMap" val="fNode"/>
              </dgm:alg>
            </dgm:if>
            <dgm:else name="Name6">
              <dgm:alg type="cycle">
                <dgm:param type="stAng" val="45"/>
                <dgm:param type="spanAng" val="90"/>
                <dgm:param type="ctrShpMap" val="fNode"/>
              </dgm:alg>
            </dgm:else>
          </dgm:choose>
        </dgm:if>
        <dgm:else name="Name7">
          <dgm:choose name="Name8">
            <dgm:if name="Name9" axis="ch" ptType="node" func="cnt" op="lte" val="1">
              <dgm:alg type="cycle">
                <dgm:param type="stAng" val="-90"/>
                <dgm:param type="spanAng" val="-360"/>
                <dgm:param type="ctrShpMap" val="fNode"/>
              </dgm:alg>
            </dgm:if>
            <dgm:if name="Name10" axis="ch" ptType="node" func="cnt" op="equ" val="2">
              <dgm:alg type="cycle">
                <dgm:param type="stAng" val="-70"/>
                <dgm:param type="spanAng" val="-40"/>
                <dgm:param type="ctrShpMap" val="fNode"/>
              </dgm:alg>
            </dgm:if>
            <dgm:if name="Name11" axis="ch" ptType="node" func="cnt" op="equ" val="3">
              <dgm:alg type="cycle">
                <dgm:param type="stAng" val="-60"/>
                <dgm:param type="spanAng" val="-60"/>
                <dgm:param type="ctrShpMap" val="fNode"/>
              </dgm:alg>
            </dgm:if>
            <dgm:else name="Name12">
              <dgm:alg type="cycle">
                <dgm:param type="stAng" val="-45"/>
                <dgm:param type="spanAng" val="-90"/>
                <dgm:param type="ctrShpMap" val="fNode"/>
              </dgm:alg>
            </dgm:else>
          </dgm:choose>
        </dgm:else>
      </dgm:choose>
      <dgm:shape xmlns:r="http://schemas.openxmlformats.org/officeDocument/2006/relationships" r:blip="">
        <dgm:adjLst/>
      </dgm:shape>
      <dgm:presOf/>
      <dgm:constrLst>
        <dgm:constr type="sp" val="20"/>
        <dgm:constr type="w" for="ch" forName="centerShape" refType="w"/>
        <dgm:constr type="w" for="ch" forName="node" refType="w" refFor="ch" refForName="centerShape" fact="1.5"/>
        <dgm:constr type="sibSp" refType="w" refFor="ch" refForName="centerShape" op="equ" fact="0.08"/>
        <dgm:constr type="primFontSz" for="des" forName="parentNode" op="equ" val="65"/>
        <dgm:constr type="secFontSz" for="des" forName="childNode" op="equ" val="65"/>
      </dgm:constrLst>
      <dgm:ruleLst/>
      <dgm:choose name="Name13">
        <dgm:if name="Name14" axis="ch" ptType="node" hideLastTrans="0" func="cnt" op="gte" val="1">
          <dgm:layoutNode name="centerShape" styleLbl="node0">
            <dgm:alg type="composite"/>
            <dgm:shape xmlns:r="http://schemas.openxmlformats.org/officeDocument/2006/relationships" r:blip="">
              <dgm:adjLst/>
            </dgm:shape>
            <dgm:presOf axis="ch" ptType="node" cnt="1"/>
            <dgm:constrLst>
              <dgm:constr type="w" for="ch" forName="connSite" refType="w" fact="0.7"/>
              <dgm:constr type="h" for="ch" forName="connSite" refType="w" fact="0.7"/>
              <dgm:constr type="ctrX" for="ch" forName="connSite" refType="w" fact="0.5"/>
              <dgm:constr type="ctrY" for="ch" forName="connSite" refType="h" fact="0.5"/>
              <dgm:constr type="w" for="ch" forName="visible" refType="w"/>
              <dgm:constr type="h" for="ch" forName="visible" refType="w"/>
              <dgm:constr type="ctrX" for="ch" forName="visible" refType="w" fact="0.5"/>
              <dgm:constr type="ctrY" for="ch" forName="visible" refType="h" fact="0.5"/>
            </dgm:constrLst>
            <dgm:ruleLst/>
            <dgm:layoutNode name="connSite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visible">
              <dgm:alg type="sp"/>
              <dgm:shape xmlns:r="http://schemas.openxmlformats.org/officeDocument/2006/relationships" type="ellipse" r:blip="" blipPhldr="1">
                <dgm:adjLst/>
              </dgm:shape>
              <dgm:presOf/>
              <dgm:constrLst/>
              <dgm:ruleLst/>
            </dgm:layoutNode>
          </dgm:layoutNode>
        </dgm:if>
        <dgm:else name="Name15"/>
      </dgm:choose>
      <dgm:forEach name="Name16" axis="ch">
        <dgm:forEach name="Name17" axis="self" ptType="node">
          <dgm:layoutNode name="node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func="var" arg="dir" op="equ" val="norm">
                <dgm:constrLst>
                  <dgm:constr type="t" for="ch" forName="parentNode"/>
                  <dgm:constr type="l" for="ch" forName="parentNode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 refType="w" refFor="ch" refForName="parentNode" op="equ" fact="1.1"/>
                  <dgm:constr type="w" for="ch" forName="childNode" refType="w" fact="0.6"/>
                  <dgm:constr type="h" for="ch" forName="childNode" refType="h" refFor="ch" refForName="parentNode"/>
                </dgm:constrLst>
              </dgm:if>
              <dgm:else name="Name20">
                <dgm:constrLst>
                  <dgm:constr type="t" for="ch" forName="parentNode"/>
                  <dgm:constr type="r" for="ch" forName="parentNode" refType="w"/>
                  <dgm:constr type="w" for="ch" forName="parentNode" refType="w" fact="0.4"/>
                  <dgm:constr type="h" for="ch" forName="parentNode" refType="w" refFor="ch" refForName="parentNode" op="equ"/>
                  <dgm:constr type="ctrY" for="ch" forName="childNode" refType="h" refFor="ch" refForName="parentNode" fact="0.5"/>
                  <dgm:constr type="l" for="ch" forName="childNode"/>
                  <dgm:constr type="w" for="ch" forName="childNode" refType="w" fact="0.6"/>
                  <dgm:constr type="h" for="ch" forName="childNode" refType="h" refFor="ch" refForName="parentNode"/>
                </dgm:constrLst>
              </dgm:else>
            </dgm:choose>
            <dgm:ruleLst/>
            <dgm:layoutNode name="parentNode" styleLbl="node1">
              <dgm:varLst>
                <dgm:chMax val="1"/>
                <dgm:bulletEnabled val="1"/>
              </dgm:varLst>
              <dgm:alg type="tx"/>
              <dgm:shape xmlns:r="http://schemas.openxmlformats.org/officeDocument/2006/relationships" type="ellipse" r:blip="">
                <dgm:adjLst/>
              </dgm:shape>
              <dgm:presOf axis="self"/>
              <dgm:constrLst>
                <dgm:constr type="tMarg" refType="primFontSz" fact="0.05"/>
                <dgm:constr type="bMarg" refType="primFontSz" fact="0.05"/>
                <dgm:constr type="lMarg" refType="primFontSz" fact="0.05"/>
                <dgm:constr type="rMarg" refType="primFontSz" fact="0.05"/>
              </dgm:constrLst>
              <dgm:ruleLst>
                <dgm:rule type="primFontSz" val="5" fact="NaN" max="NaN"/>
              </dgm:ruleLst>
            </dgm:layoutNode>
            <dgm:layoutNode name="childNode" styleLbl="revTx" moveWith="parentNode">
              <dgm:varLst>
                <dgm:bulletEnabled val="1"/>
              </dgm:varLst>
              <dgm:alg type="tx">
                <dgm:param type="txAnchorVertCh" val="mid"/>
                <dgm:param type="stBulletLvl" val="1"/>
              </dgm:alg>
              <dgm:choose name="Name21">
                <dgm:if name="Name22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23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tMarg"/>
                <dgm:constr type="bMarg"/>
                <dgm:constr type="lMarg"/>
                <dgm:constr type="rMarg"/>
              </dgm:constrLst>
              <dgm:ruleLst>
                <dgm:rule type="secFontSz" val="5" fact="NaN" max="NaN"/>
              </dgm:ruleLst>
            </dgm:layoutNode>
          </dgm:layoutNode>
        </dgm:forEach>
        <dgm:forEach name="Name24" axis="self" ptType="parTrans" cnt="1">
          <dgm:layoutNode name="Name25">
            <dgm:alg type="conn">
              <dgm:param type="dim" val="1D"/>
              <dgm:param type="endSty" val="noArr"/>
              <dgm:param type="begPts" val="auto"/>
              <dgm:param type="endPts" val="auto"/>
              <dgm:param type="srcNode" val="connSite"/>
              <dgm:param type="dstNode" val="parentNode"/>
            </dgm:alg>
            <dgm:shape xmlns:r="http://schemas.openxmlformats.org/officeDocument/2006/relationships" type="conn" r:blip="" zOrderOff="-99">
              <dgm:adjLst/>
            </dgm:shape>
            <dgm:presOf axis="self"/>
            <dgm:constrLst>
              <dgm:constr type="connDist"/>
              <dgm:constr type="w" val="1"/>
              <dgm:constr type="h" val="5"/>
              <dgm:constr type="begPad"/>
              <dgm:constr type="endPad"/>
            </dgm:constrLst>
            <dgm:ruleLst/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853225" y="260648"/>
            <a:ext cx="7772400" cy="1080120"/>
          </a:xfrm>
        </p:spPr>
        <p:txBody>
          <a:bodyPr>
            <a:normAutofit/>
          </a:bodyPr>
          <a:lstStyle>
            <a:lvl1pPr>
              <a:defRPr sz="4800">
                <a:latin typeface="文鼎超圓" panose="020B0609010101010101" pitchFamily="49" charset="-120"/>
                <a:ea typeface="文鼎超圓" panose="020B0609010101010101" pitchFamily="49" charset="-120"/>
              </a:defRPr>
            </a:lvl1pPr>
          </a:lstStyle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1460376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dirty="0"/>
              <a:t>按一下以編輯母片副標題樣式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8566723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40151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152335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694644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199649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81481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36636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623623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16676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62879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42557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7000">
              <a:srgbClr val="FFFF00"/>
            </a:gs>
            <a:gs pos="19000">
              <a:srgbClr val="FFCC66"/>
            </a:gs>
            <a:gs pos="0">
              <a:srgbClr val="FF0000"/>
            </a:gs>
            <a:gs pos="56000">
              <a:srgbClr val="66FF99"/>
            </a:gs>
            <a:gs pos="77000">
              <a:srgbClr val="33CCFF"/>
            </a:gs>
            <a:gs pos="94000">
              <a:srgbClr val="9999FF"/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/>
              <a:t>按一下以編輯母片標題樣式</a:t>
            </a:r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/>
              <a:t>按一下以編輯母片文字樣式</a:t>
            </a:r>
          </a:p>
          <a:p>
            <a:pPr lvl="1"/>
            <a:r>
              <a:rPr lang="zh-TW" altLang="en-US" dirty="0"/>
              <a:t>第二層</a:t>
            </a:r>
          </a:p>
          <a:p>
            <a:pPr lvl="2"/>
            <a:r>
              <a:rPr lang="zh-TW" altLang="en-US" dirty="0"/>
              <a:t>第三層</a:t>
            </a:r>
          </a:p>
          <a:p>
            <a:pPr lvl="3"/>
            <a:r>
              <a:rPr lang="zh-TW" altLang="en-US" dirty="0"/>
              <a:t>第四層</a:t>
            </a:r>
          </a:p>
          <a:p>
            <a:pPr lvl="4"/>
            <a:r>
              <a:rPr lang="zh-TW" altLang="en-US" dirty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FE5219-52B6-44C6-9A5B-DA8E5DDB8E3F}" type="datetimeFigureOut">
              <a:rPr lang="zh-TW" altLang="en-US" smtClean="0"/>
              <a:t>2021/12/7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07B903-74A5-40ED-A75B-B8E88E863D2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938229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66FF"/>
          </a:solidFill>
          <a:latin typeface="文鼎超圓" panose="020B0609010101010101" pitchFamily="49" charset="-120"/>
          <a:ea typeface="文鼎超圓" panose="020B0609010101010101" pitchFamily="49" charset="-120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800" kern="1200">
          <a:solidFill>
            <a:srgbClr val="33CCFF"/>
          </a:solidFill>
          <a:latin typeface="文鼎ＰＯＰ－２" panose="020B0609010101010101" pitchFamily="49" charset="-120"/>
          <a:ea typeface="文鼎ＰＯＰ－２" panose="020B0609010101010101" pitchFamily="49" charset="-120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400" kern="1200">
          <a:solidFill>
            <a:srgbClr val="33CCFF"/>
          </a:solidFill>
          <a:latin typeface="文鼎ＰＯＰ－２" panose="020B0609010101010101" pitchFamily="49" charset="-120"/>
          <a:ea typeface="文鼎ＰＯＰ－２" panose="020B0609010101010101" pitchFamily="49" charset="-120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rgbClr val="33CCFF"/>
          </a:solidFill>
          <a:latin typeface="文鼎ＰＯＰ－２" panose="020B0609010101010101" pitchFamily="49" charset="-120"/>
          <a:ea typeface="文鼎ＰＯＰ－２" panose="020B0609010101010101" pitchFamily="49" charset="-120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rgbClr val="33CCFF"/>
          </a:solidFill>
          <a:latin typeface="文鼎ＰＯＰ－２" panose="020B0609010101010101" pitchFamily="49" charset="-120"/>
          <a:ea typeface="文鼎ＰＯＰ－２" panose="020B0609010101010101" pitchFamily="49" charset="-120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1400" kern="1200">
          <a:solidFill>
            <a:srgbClr val="33CCFF"/>
          </a:solidFill>
          <a:latin typeface="文鼎ＰＯＰ－２" panose="020B0609010101010101" pitchFamily="49" charset="-120"/>
          <a:ea typeface="文鼎ＰＯＰ－２" panose="020B0609010101010101" pitchFamily="49" charset="-120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r>
              <a:rPr lang="zh-TW" altLang="en-US" sz="6600" dirty="0">
                <a:latin typeface="+mj-ea"/>
              </a:rPr>
              <a:t>防疫大作戰</a:t>
            </a: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763688" y="1400571"/>
            <a:ext cx="6400800" cy="1752600"/>
          </a:xfrm>
        </p:spPr>
        <p:txBody>
          <a:bodyPr>
            <a:normAutofit/>
          </a:bodyPr>
          <a:lstStyle/>
          <a:p>
            <a:r>
              <a:rPr lang="zh-TW" altLang="en-US" sz="3200" dirty="0">
                <a:solidFill>
                  <a:srgbClr val="FF0000"/>
                </a:solidFill>
              </a:rPr>
              <a:t>打</a:t>
            </a:r>
            <a:r>
              <a:rPr lang="zh-TW" altLang="en-US" sz="3200" dirty="0">
                <a:solidFill>
                  <a:srgbClr val="FFCC00"/>
                </a:solidFill>
              </a:rPr>
              <a:t>擊</a:t>
            </a:r>
            <a:r>
              <a:rPr lang="zh-TW" altLang="en-US" sz="3200" dirty="0">
                <a:solidFill>
                  <a:srgbClr val="FFFF00"/>
                </a:solidFill>
              </a:rPr>
              <a:t>新</a:t>
            </a:r>
            <a:r>
              <a:rPr lang="zh-TW" altLang="en-US" sz="3200" dirty="0">
                <a:solidFill>
                  <a:srgbClr val="66FF66"/>
                </a:solidFill>
              </a:rPr>
              <a:t>冠</a:t>
            </a:r>
            <a:r>
              <a:rPr lang="zh-TW" altLang="en-US" sz="3200" dirty="0">
                <a:solidFill>
                  <a:srgbClr val="00CCFF"/>
                </a:solidFill>
              </a:rPr>
              <a:t>病</a:t>
            </a:r>
            <a:r>
              <a:rPr lang="zh-TW" altLang="en-US" sz="3200" dirty="0">
                <a:solidFill>
                  <a:srgbClr val="9966FF"/>
                </a:solidFill>
              </a:rPr>
              <a:t>毒</a:t>
            </a:r>
            <a:r>
              <a:rPr lang="zh-TW" altLang="en-US" sz="3200" dirty="0">
                <a:solidFill>
                  <a:schemeClr val="tx1"/>
                </a:solidFill>
              </a:rPr>
              <a:t>，</a:t>
            </a:r>
            <a:r>
              <a:rPr lang="zh-TW" altLang="en-US" sz="3200" dirty="0">
                <a:solidFill>
                  <a:srgbClr val="FF0000"/>
                </a:solidFill>
              </a:rPr>
              <a:t>守</a:t>
            </a:r>
            <a:r>
              <a:rPr lang="zh-TW" altLang="en-US" sz="3200" dirty="0">
                <a:solidFill>
                  <a:srgbClr val="FFCC00"/>
                </a:solidFill>
              </a:rPr>
              <a:t>護</a:t>
            </a:r>
            <a:r>
              <a:rPr lang="zh-TW" altLang="en-US" sz="3200" dirty="0">
                <a:solidFill>
                  <a:srgbClr val="FFFF00"/>
                </a:solidFill>
              </a:rPr>
              <a:t>健</a:t>
            </a:r>
            <a:r>
              <a:rPr lang="zh-TW" altLang="en-US" sz="3200" dirty="0">
                <a:solidFill>
                  <a:srgbClr val="00B050"/>
                </a:solidFill>
              </a:rPr>
              <a:t>康</a:t>
            </a:r>
            <a:r>
              <a:rPr lang="zh-TW" altLang="en-US" sz="3200" dirty="0">
                <a:solidFill>
                  <a:srgbClr val="00CCFF"/>
                </a:solidFill>
              </a:rPr>
              <a:t>你</a:t>
            </a:r>
            <a:r>
              <a:rPr lang="zh-TW" altLang="en-US" sz="3200" dirty="0">
                <a:solidFill>
                  <a:srgbClr val="9966FF"/>
                </a:solidFill>
              </a:rPr>
              <a:t>我</a:t>
            </a:r>
            <a:r>
              <a:rPr lang="zh-TW" altLang="en-US" sz="3200" dirty="0">
                <a:solidFill>
                  <a:schemeClr val="tx1"/>
                </a:solidFill>
              </a:rPr>
              <a:t>有責</a:t>
            </a: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80821">
            <a:off x="179413" y="2285973"/>
            <a:ext cx="4248472" cy="3168352"/>
          </a:xfrm>
          <a:prstGeom prst="rect">
            <a:avLst/>
          </a:prstGeom>
        </p:spPr>
      </p:pic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414378">
            <a:off x="4568257" y="3084073"/>
            <a:ext cx="4486698" cy="32998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3918955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新型冠狀病毒 防疫須知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66500516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8859514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6000">
        <p15:prstTrans prst="curtains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56E85EF9-8D06-4DDD-ADF7-48EC8FA45D2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保持社交距離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4430154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702095773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2000">
        <p15:prstTrans prst="prestig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1879894-F36F-45E9-9FB4-D159194F7D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TW" altLang="en-US" sz="5400" dirty="0"/>
              <a:t>新型冠狀病毒 相關連結</a:t>
            </a:r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66890052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481227830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Requires="p15">
      <p:transition xmlns:p14="http://schemas.microsoft.com/office/powerpoint/2010/main" spd="slow" p14:dur="1250">
        <p15:prstTrans prst="airplan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1345</TotalTime>
  <Words>121</Words>
  <Application>Microsoft Office PowerPoint</Application>
  <PresentationFormat>如螢幕大小 (4:3)</PresentationFormat>
  <Paragraphs>22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2" baseType="lpstr">
      <vt:lpstr>文鼎ＰＯＰ－２</vt:lpstr>
      <vt:lpstr>文鼎中行書</vt:lpstr>
      <vt:lpstr>文鼎古印體</vt:lpstr>
      <vt:lpstr>文鼎超圓</vt:lpstr>
      <vt:lpstr>新細明體</vt:lpstr>
      <vt:lpstr>Arial</vt:lpstr>
      <vt:lpstr>Calibri</vt:lpstr>
      <vt:lpstr>Office 佈景主題</vt:lpstr>
      <vt:lpstr>防疫大作戰</vt:lpstr>
      <vt:lpstr>新型冠狀病毒 防疫須知</vt:lpstr>
      <vt:lpstr>保持社交距離</vt:lpstr>
      <vt:lpstr>新型冠狀病毒 相關連結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資訊安全 停看聽</dc:title>
  <dc:creator>cdsu99</dc:creator>
  <cp:lastModifiedBy>Windows 使用者</cp:lastModifiedBy>
  <cp:revision>54</cp:revision>
  <dcterms:created xsi:type="dcterms:W3CDTF">2014-02-08T16:25:00Z</dcterms:created>
  <dcterms:modified xsi:type="dcterms:W3CDTF">2021-12-07T03:08:47Z</dcterms:modified>
</cp:coreProperties>
</file>