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A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EED6CC-173C-4BAD-926B-BDA4A297DBE7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8B08381-66BF-4674-8BED-6330C5D7EE0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9AEC4E8-2902-46E7-8266-FC8BED1623DB}" type="parTrans" cxnId="{EB983297-CF00-4600-A51B-D77565711EA8}">
      <dgm:prSet/>
      <dgm:spPr/>
      <dgm:t>
        <a:bodyPr/>
        <a:lstStyle/>
        <a:p>
          <a:endParaRPr lang="zh-TW" altLang="en-US"/>
        </a:p>
      </dgm:t>
    </dgm:pt>
    <dgm:pt modelId="{BD02425B-1942-46ED-8FB8-7111475847B3}" type="sibTrans" cxnId="{EB983297-CF00-4600-A51B-D77565711EA8}">
      <dgm:prSet/>
      <dgm:spPr/>
      <dgm:t>
        <a:bodyPr/>
        <a:lstStyle/>
        <a:p>
          <a:endParaRPr lang="zh-TW" altLang="en-US"/>
        </a:p>
      </dgm:t>
    </dgm:pt>
    <dgm:pt modelId="{0D4108E6-9BBD-4B1B-AA9C-B5B214DF8D1F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67C3ADD-384E-484B-8BA5-CFB4833E8D76}" type="parTrans" cxnId="{4EC9098A-22AE-435D-B5FC-6927C9C2AFA3}">
      <dgm:prSet/>
      <dgm:spPr/>
      <dgm:t>
        <a:bodyPr/>
        <a:lstStyle/>
        <a:p>
          <a:endParaRPr lang="zh-TW" altLang="en-US"/>
        </a:p>
      </dgm:t>
    </dgm:pt>
    <dgm:pt modelId="{B5203AAB-94D7-4F4B-9C14-9F052E9F27E8}" type="sibTrans" cxnId="{4EC9098A-22AE-435D-B5FC-6927C9C2AFA3}">
      <dgm:prSet/>
      <dgm:spPr/>
      <dgm:t>
        <a:bodyPr/>
        <a:lstStyle/>
        <a:p>
          <a:endParaRPr lang="zh-TW" altLang="en-US"/>
        </a:p>
      </dgm:t>
    </dgm:pt>
    <dgm:pt modelId="{DC14F8D2-EFBE-4B03-8E63-FDCCF393E4D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C303373-5BD3-4288-A8A0-169BB302BC78}" type="parTrans" cxnId="{6B53BC43-AEBE-4EE9-BFAE-D6166B366737}">
      <dgm:prSet/>
      <dgm:spPr/>
      <dgm:t>
        <a:bodyPr/>
        <a:lstStyle/>
        <a:p>
          <a:endParaRPr lang="zh-TW" altLang="en-US"/>
        </a:p>
      </dgm:t>
    </dgm:pt>
    <dgm:pt modelId="{749EEC87-5818-4C74-B368-A542A9F6B904}" type="sibTrans" cxnId="{6B53BC43-AEBE-4EE9-BFAE-D6166B366737}">
      <dgm:prSet/>
      <dgm:spPr/>
      <dgm:t>
        <a:bodyPr/>
        <a:lstStyle/>
        <a:p>
          <a:endParaRPr lang="zh-TW" altLang="en-US"/>
        </a:p>
      </dgm:t>
    </dgm:pt>
    <dgm:pt modelId="{57809F19-4458-4C81-B9DE-80A1A7B17E79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1F4C48E-C4A3-4540-A40F-AF54990F269C}" type="parTrans" cxnId="{AEFE6932-3C33-4CE7-9704-645678B13BBF}">
      <dgm:prSet/>
      <dgm:spPr/>
      <dgm:t>
        <a:bodyPr/>
        <a:lstStyle/>
        <a:p>
          <a:endParaRPr lang="zh-TW" altLang="en-US"/>
        </a:p>
      </dgm:t>
    </dgm:pt>
    <dgm:pt modelId="{CA0256DD-0F0F-4FE1-970A-3D08A8BC1C4C}" type="sibTrans" cxnId="{AEFE6932-3C33-4CE7-9704-645678B13BBF}">
      <dgm:prSet/>
      <dgm:spPr/>
      <dgm:t>
        <a:bodyPr/>
        <a:lstStyle/>
        <a:p>
          <a:endParaRPr lang="zh-TW" altLang="en-US"/>
        </a:p>
      </dgm:t>
    </dgm:pt>
    <dgm:pt modelId="{4EE1C507-B077-4BBF-A148-DCB3A53EB39D}" type="pres">
      <dgm:prSet presAssocID="{97EED6CC-173C-4BAD-926B-BDA4A297DB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D2EBC59-33C2-4A46-BAAB-3242498935AE}" type="pres">
      <dgm:prSet presAssocID="{97EED6CC-173C-4BAD-926B-BDA4A297DBE7}" presName="fgShape" presStyleLbl="fgShp" presStyleIdx="0" presStyleCnt="1"/>
      <dgm:spPr/>
    </dgm:pt>
    <dgm:pt modelId="{42B34604-3F4E-40F2-BAB9-CB342E56227F}" type="pres">
      <dgm:prSet presAssocID="{97EED6CC-173C-4BAD-926B-BDA4A297DBE7}" presName="linComp" presStyleCnt="0"/>
      <dgm:spPr/>
    </dgm:pt>
    <dgm:pt modelId="{061264A1-7D0A-41CB-ADF1-321759518752}" type="pres">
      <dgm:prSet presAssocID="{18B08381-66BF-4674-8BED-6330C5D7EE00}" presName="compNode" presStyleCnt="0"/>
      <dgm:spPr/>
    </dgm:pt>
    <dgm:pt modelId="{987D611C-C4D6-4746-8D64-DAA4A80A88E5}" type="pres">
      <dgm:prSet presAssocID="{18B08381-66BF-4674-8BED-6330C5D7EE0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1A2D30F-CD90-4452-A2A8-39B816C53D29}" type="pres">
      <dgm:prSet presAssocID="{18B08381-66BF-4674-8BED-6330C5D7EE0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26D3A3-FA0F-44E8-AC83-0AFD32373681}" type="pres">
      <dgm:prSet presAssocID="{18B08381-66BF-4674-8BED-6330C5D7EE00}" presName="invisiNode" presStyleLbl="node1" presStyleIdx="0" presStyleCnt="4"/>
      <dgm:spPr/>
    </dgm:pt>
    <dgm:pt modelId="{C6CC47D1-2B81-4620-ACB0-1B400CA64A8F}" type="pres">
      <dgm:prSet presAssocID="{18B08381-66BF-4674-8BED-6330C5D7EE0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CD82FC2-88BE-4C3E-8E40-4C002C3FE2A5}" type="pres">
      <dgm:prSet presAssocID="{BD02425B-1942-46ED-8FB8-7111475847B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D618C1D-E5D7-449D-A4C4-91B5E4149110}" type="pres">
      <dgm:prSet presAssocID="{0D4108E6-9BBD-4B1B-AA9C-B5B214DF8D1F}" presName="compNode" presStyleCnt="0"/>
      <dgm:spPr/>
    </dgm:pt>
    <dgm:pt modelId="{C3C6AEC9-F3F2-4C62-B5A2-C1AAA12E2844}" type="pres">
      <dgm:prSet presAssocID="{0D4108E6-9BBD-4B1B-AA9C-B5B214DF8D1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2BA3108-513E-49D3-A782-77FE7594502D}" type="pres">
      <dgm:prSet presAssocID="{0D4108E6-9BBD-4B1B-AA9C-B5B214DF8D1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880C05-D8FE-4A72-9FAE-346BFFFC65D1}" type="pres">
      <dgm:prSet presAssocID="{0D4108E6-9BBD-4B1B-AA9C-B5B214DF8D1F}" presName="invisiNode" presStyleLbl="node1" presStyleIdx="1" presStyleCnt="4"/>
      <dgm:spPr/>
    </dgm:pt>
    <dgm:pt modelId="{8BF92DC6-35FE-498B-B2DF-A89C6EAEE264}" type="pres">
      <dgm:prSet presAssocID="{0D4108E6-9BBD-4B1B-AA9C-B5B214DF8D1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4EF067E-45E9-4E72-B8E6-828D2BA2B9E3}" type="pres">
      <dgm:prSet presAssocID="{B5203AAB-94D7-4F4B-9C14-9F052E9F27E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A9EFC18-7438-4D05-93A2-3E475F295D22}" type="pres">
      <dgm:prSet presAssocID="{DC14F8D2-EFBE-4B03-8E63-FDCCF393E4D1}" presName="compNode" presStyleCnt="0"/>
      <dgm:spPr/>
    </dgm:pt>
    <dgm:pt modelId="{66738CD3-0303-4F56-A87A-0C5CF1225EF1}" type="pres">
      <dgm:prSet presAssocID="{DC14F8D2-EFBE-4B03-8E63-FDCCF393E4D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CE14737-4E3D-45DD-9EDA-511E603FE621}" type="pres">
      <dgm:prSet presAssocID="{DC14F8D2-EFBE-4B03-8E63-FDCCF393E4D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2692EB-029D-4160-AADB-0B19D4C82009}" type="pres">
      <dgm:prSet presAssocID="{DC14F8D2-EFBE-4B03-8E63-FDCCF393E4D1}" presName="invisiNode" presStyleLbl="node1" presStyleIdx="2" presStyleCnt="4"/>
      <dgm:spPr/>
    </dgm:pt>
    <dgm:pt modelId="{3CCB795D-33A8-4F0B-8F43-CF333424AC5C}" type="pres">
      <dgm:prSet presAssocID="{DC14F8D2-EFBE-4B03-8E63-FDCCF393E4D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7808204-6931-4CE4-B1B1-0DA85814FB60}" type="pres">
      <dgm:prSet presAssocID="{749EEC87-5818-4C74-B368-A542A9F6B90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7F16BF2-143E-4C5A-8CD9-49AFD4DDBB9A}" type="pres">
      <dgm:prSet presAssocID="{57809F19-4458-4C81-B9DE-80A1A7B17E79}" presName="compNode" presStyleCnt="0"/>
      <dgm:spPr/>
    </dgm:pt>
    <dgm:pt modelId="{2213E277-586E-481D-821C-387CF0119231}" type="pres">
      <dgm:prSet presAssocID="{57809F19-4458-4C81-B9DE-80A1A7B17E7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5C2CD7D-2711-4B84-9FBB-AD96BA217BC1}" type="pres">
      <dgm:prSet presAssocID="{57809F19-4458-4C81-B9DE-80A1A7B17E7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37E471-EA33-4D48-B6C4-F5840C0608B1}" type="pres">
      <dgm:prSet presAssocID="{57809F19-4458-4C81-B9DE-80A1A7B17E79}" presName="invisiNode" presStyleLbl="node1" presStyleIdx="3" presStyleCnt="4"/>
      <dgm:spPr/>
    </dgm:pt>
    <dgm:pt modelId="{C3B50D9B-FCE1-4F35-B3AE-756662CBF7F5}" type="pres">
      <dgm:prSet presAssocID="{57809F19-4458-4C81-B9DE-80A1A7B17E7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EFE6932-3C33-4CE7-9704-645678B13BBF}" srcId="{97EED6CC-173C-4BAD-926B-BDA4A297DBE7}" destId="{57809F19-4458-4C81-B9DE-80A1A7B17E79}" srcOrd="3" destOrd="0" parTransId="{61F4C48E-C4A3-4540-A40F-AF54990F269C}" sibTransId="{CA0256DD-0F0F-4FE1-970A-3D08A8BC1C4C}"/>
    <dgm:cxn modelId="{3AEE1F48-B1DD-4A17-86D7-C729ADC9DFF7}" type="presOf" srcId="{749EEC87-5818-4C74-B368-A542A9F6B904}" destId="{87808204-6931-4CE4-B1B1-0DA85814FB60}" srcOrd="0" destOrd="0" presId="urn:microsoft.com/office/officeart/2005/8/layout/hList7"/>
    <dgm:cxn modelId="{5090A306-5037-4F13-B839-98ABD76A139A}" type="presOf" srcId="{DC14F8D2-EFBE-4B03-8E63-FDCCF393E4D1}" destId="{66738CD3-0303-4F56-A87A-0C5CF1225EF1}" srcOrd="0" destOrd="0" presId="urn:microsoft.com/office/officeart/2005/8/layout/hList7"/>
    <dgm:cxn modelId="{79CA2909-3F63-4D14-9E73-884D03DD81DB}" type="presOf" srcId="{BD02425B-1942-46ED-8FB8-7111475847B3}" destId="{3CD82FC2-88BE-4C3E-8E40-4C002C3FE2A5}" srcOrd="0" destOrd="0" presId="urn:microsoft.com/office/officeart/2005/8/layout/hList7"/>
    <dgm:cxn modelId="{BD2DF916-3FA8-4DC7-9B88-659F8B738606}" type="presOf" srcId="{B5203AAB-94D7-4F4B-9C14-9F052E9F27E8}" destId="{24EF067E-45E9-4E72-B8E6-828D2BA2B9E3}" srcOrd="0" destOrd="0" presId="urn:microsoft.com/office/officeart/2005/8/layout/hList7"/>
    <dgm:cxn modelId="{8C101721-E158-4882-A09E-E1A0F7061D75}" type="presOf" srcId="{57809F19-4458-4C81-B9DE-80A1A7B17E79}" destId="{2213E277-586E-481D-821C-387CF0119231}" srcOrd="0" destOrd="0" presId="urn:microsoft.com/office/officeart/2005/8/layout/hList7"/>
    <dgm:cxn modelId="{754762FF-A132-411F-971C-2041F44A63A4}" type="presOf" srcId="{57809F19-4458-4C81-B9DE-80A1A7B17E79}" destId="{05C2CD7D-2711-4B84-9FBB-AD96BA217BC1}" srcOrd="1" destOrd="0" presId="urn:microsoft.com/office/officeart/2005/8/layout/hList7"/>
    <dgm:cxn modelId="{4EC9098A-22AE-435D-B5FC-6927C9C2AFA3}" srcId="{97EED6CC-173C-4BAD-926B-BDA4A297DBE7}" destId="{0D4108E6-9BBD-4B1B-AA9C-B5B214DF8D1F}" srcOrd="1" destOrd="0" parTransId="{967C3ADD-384E-484B-8BA5-CFB4833E8D76}" sibTransId="{B5203AAB-94D7-4F4B-9C14-9F052E9F27E8}"/>
    <dgm:cxn modelId="{6B53BC43-AEBE-4EE9-BFAE-D6166B366737}" srcId="{97EED6CC-173C-4BAD-926B-BDA4A297DBE7}" destId="{DC14F8D2-EFBE-4B03-8E63-FDCCF393E4D1}" srcOrd="2" destOrd="0" parTransId="{6C303373-5BD3-4288-A8A0-169BB302BC78}" sibTransId="{749EEC87-5818-4C74-B368-A542A9F6B904}"/>
    <dgm:cxn modelId="{9C744266-9972-4D2D-B87D-38BE93ADC8CE}" type="presOf" srcId="{97EED6CC-173C-4BAD-926B-BDA4A297DBE7}" destId="{4EE1C507-B077-4BBF-A148-DCB3A53EB39D}" srcOrd="0" destOrd="0" presId="urn:microsoft.com/office/officeart/2005/8/layout/hList7"/>
    <dgm:cxn modelId="{B36E0ACA-135D-4B79-A1EF-28A00ED43983}" type="presOf" srcId="{DC14F8D2-EFBE-4B03-8E63-FDCCF393E4D1}" destId="{5CE14737-4E3D-45DD-9EDA-511E603FE621}" srcOrd="1" destOrd="0" presId="urn:microsoft.com/office/officeart/2005/8/layout/hList7"/>
    <dgm:cxn modelId="{B6C72133-8D8F-4465-BED8-4284CDE09D23}" type="presOf" srcId="{18B08381-66BF-4674-8BED-6330C5D7EE00}" destId="{987D611C-C4D6-4746-8D64-DAA4A80A88E5}" srcOrd="0" destOrd="0" presId="urn:microsoft.com/office/officeart/2005/8/layout/hList7"/>
    <dgm:cxn modelId="{EB983297-CF00-4600-A51B-D77565711EA8}" srcId="{97EED6CC-173C-4BAD-926B-BDA4A297DBE7}" destId="{18B08381-66BF-4674-8BED-6330C5D7EE00}" srcOrd="0" destOrd="0" parTransId="{D9AEC4E8-2902-46E7-8266-FC8BED1623DB}" sibTransId="{BD02425B-1942-46ED-8FB8-7111475847B3}"/>
    <dgm:cxn modelId="{C22A306C-6363-4239-B71D-AAEBA50917C9}" type="presOf" srcId="{18B08381-66BF-4674-8BED-6330C5D7EE00}" destId="{D1A2D30F-CD90-4452-A2A8-39B816C53D29}" srcOrd="1" destOrd="0" presId="urn:microsoft.com/office/officeart/2005/8/layout/hList7"/>
    <dgm:cxn modelId="{0781994B-3381-4572-8BA3-9B35AB45C20D}" type="presOf" srcId="{0D4108E6-9BBD-4B1B-AA9C-B5B214DF8D1F}" destId="{12BA3108-513E-49D3-A782-77FE7594502D}" srcOrd="1" destOrd="0" presId="urn:microsoft.com/office/officeart/2005/8/layout/hList7"/>
    <dgm:cxn modelId="{5BCBAD14-98C2-4052-90A2-975DD3FAF8E3}" type="presOf" srcId="{0D4108E6-9BBD-4B1B-AA9C-B5B214DF8D1F}" destId="{C3C6AEC9-F3F2-4C62-B5A2-C1AAA12E2844}" srcOrd="0" destOrd="0" presId="urn:microsoft.com/office/officeart/2005/8/layout/hList7"/>
    <dgm:cxn modelId="{8A6EF448-2D2B-471F-92B0-839F4CD39A88}" type="presParOf" srcId="{4EE1C507-B077-4BBF-A148-DCB3A53EB39D}" destId="{5D2EBC59-33C2-4A46-BAAB-3242498935AE}" srcOrd="0" destOrd="0" presId="urn:microsoft.com/office/officeart/2005/8/layout/hList7"/>
    <dgm:cxn modelId="{90B46FFE-C13A-4371-B313-C0740AA9EF97}" type="presParOf" srcId="{4EE1C507-B077-4BBF-A148-DCB3A53EB39D}" destId="{42B34604-3F4E-40F2-BAB9-CB342E56227F}" srcOrd="1" destOrd="0" presId="urn:microsoft.com/office/officeart/2005/8/layout/hList7"/>
    <dgm:cxn modelId="{B016474A-7A4C-4E75-835F-3D48A4B23EBE}" type="presParOf" srcId="{42B34604-3F4E-40F2-BAB9-CB342E56227F}" destId="{061264A1-7D0A-41CB-ADF1-321759518752}" srcOrd="0" destOrd="0" presId="urn:microsoft.com/office/officeart/2005/8/layout/hList7"/>
    <dgm:cxn modelId="{5FB983B0-687F-42F9-AA50-1A77B7D07C1F}" type="presParOf" srcId="{061264A1-7D0A-41CB-ADF1-321759518752}" destId="{987D611C-C4D6-4746-8D64-DAA4A80A88E5}" srcOrd="0" destOrd="0" presId="urn:microsoft.com/office/officeart/2005/8/layout/hList7"/>
    <dgm:cxn modelId="{3DAC87D2-4836-4F58-9968-64CCF58B22E6}" type="presParOf" srcId="{061264A1-7D0A-41CB-ADF1-321759518752}" destId="{D1A2D30F-CD90-4452-A2A8-39B816C53D29}" srcOrd="1" destOrd="0" presId="urn:microsoft.com/office/officeart/2005/8/layout/hList7"/>
    <dgm:cxn modelId="{810F90FB-97B9-4FD0-A344-14F118498B7C}" type="presParOf" srcId="{061264A1-7D0A-41CB-ADF1-321759518752}" destId="{6126D3A3-FA0F-44E8-AC83-0AFD32373681}" srcOrd="2" destOrd="0" presId="urn:microsoft.com/office/officeart/2005/8/layout/hList7"/>
    <dgm:cxn modelId="{E9E8BDC7-A338-4CE5-A84C-46E10B53B192}" type="presParOf" srcId="{061264A1-7D0A-41CB-ADF1-321759518752}" destId="{C6CC47D1-2B81-4620-ACB0-1B400CA64A8F}" srcOrd="3" destOrd="0" presId="urn:microsoft.com/office/officeart/2005/8/layout/hList7"/>
    <dgm:cxn modelId="{DE050250-980B-4BE9-99DD-86CEC79B22C9}" type="presParOf" srcId="{42B34604-3F4E-40F2-BAB9-CB342E56227F}" destId="{3CD82FC2-88BE-4C3E-8E40-4C002C3FE2A5}" srcOrd="1" destOrd="0" presId="urn:microsoft.com/office/officeart/2005/8/layout/hList7"/>
    <dgm:cxn modelId="{3E54E746-15C7-4AB0-8D09-76906A93363B}" type="presParOf" srcId="{42B34604-3F4E-40F2-BAB9-CB342E56227F}" destId="{8D618C1D-E5D7-449D-A4C4-91B5E4149110}" srcOrd="2" destOrd="0" presId="urn:microsoft.com/office/officeart/2005/8/layout/hList7"/>
    <dgm:cxn modelId="{7E0B8521-295E-4653-9493-3D6CFCCDA087}" type="presParOf" srcId="{8D618C1D-E5D7-449D-A4C4-91B5E4149110}" destId="{C3C6AEC9-F3F2-4C62-B5A2-C1AAA12E2844}" srcOrd="0" destOrd="0" presId="urn:microsoft.com/office/officeart/2005/8/layout/hList7"/>
    <dgm:cxn modelId="{A10AB25F-FE8C-45A2-B5F9-97C87D2F683A}" type="presParOf" srcId="{8D618C1D-E5D7-449D-A4C4-91B5E4149110}" destId="{12BA3108-513E-49D3-A782-77FE7594502D}" srcOrd="1" destOrd="0" presId="urn:microsoft.com/office/officeart/2005/8/layout/hList7"/>
    <dgm:cxn modelId="{A0DD0084-1D8F-4C80-B41B-F816A7C45DDF}" type="presParOf" srcId="{8D618C1D-E5D7-449D-A4C4-91B5E4149110}" destId="{AD880C05-D8FE-4A72-9FAE-346BFFFC65D1}" srcOrd="2" destOrd="0" presId="urn:microsoft.com/office/officeart/2005/8/layout/hList7"/>
    <dgm:cxn modelId="{077FFC62-4715-43DE-8DD8-536E710516B8}" type="presParOf" srcId="{8D618C1D-E5D7-449D-A4C4-91B5E4149110}" destId="{8BF92DC6-35FE-498B-B2DF-A89C6EAEE264}" srcOrd="3" destOrd="0" presId="urn:microsoft.com/office/officeart/2005/8/layout/hList7"/>
    <dgm:cxn modelId="{EB9B4B5D-D142-411E-9CC3-3997AC1F2FF9}" type="presParOf" srcId="{42B34604-3F4E-40F2-BAB9-CB342E56227F}" destId="{24EF067E-45E9-4E72-B8E6-828D2BA2B9E3}" srcOrd="3" destOrd="0" presId="urn:microsoft.com/office/officeart/2005/8/layout/hList7"/>
    <dgm:cxn modelId="{55333510-628D-4BCF-8920-A7F734FFBAC7}" type="presParOf" srcId="{42B34604-3F4E-40F2-BAB9-CB342E56227F}" destId="{DA9EFC18-7438-4D05-93A2-3E475F295D22}" srcOrd="4" destOrd="0" presId="urn:microsoft.com/office/officeart/2005/8/layout/hList7"/>
    <dgm:cxn modelId="{0DE99819-EAE8-4E63-976C-08DD334D63FC}" type="presParOf" srcId="{DA9EFC18-7438-4D05-93A2-3E475F295D22}" destId="{66738CD3-0303-4F56-A87A-0C5CF1225EF1}" srcOrd="0" destOrd="0" presId="urn:microsoft.com/office/officeart/2005/8/layout/hList7"/>
    <dgm:cxn modelId="{391FA475-CE43-4A04-96E8-53A9B0A497B3}" type="presParOf" srcId="{DA9EFC18-7438-4D05-93A2-3E475F295D22}" destId="{5CE14737-4E3D-45DD-9EDA-511E603FE621}" srcOrd="1" destOrd="0" presId="urn:microsoft.com/office/officeart/2005/8/layout/hList7"/>
    <dgm:cxn modelId="{B1440204-DAAD-4EC3-A2EA-DE528B0DABA0}" type="presParOf" srcId="{DA9EFC18-7438-4D05-93A2-3E475F295D22}" destId="{022692EB-029D-4160-AADB-0B19D4C82009}" srcOrd="2" destOrd="0" presId="urn:microsoft.com/office/officeart/2005/8/layout/hList7"/>
    <dgm:cxn modelId="{A79BE88F-3D34-4C2C-809F-15D6DAF6AB71}" type="presParOf" srcId="{DA9EFC18-7438-4D05-93A2-3E475F295D22}" destId="{3CCB795D-33A8-4F0B-8F43-CF333424AC5C}" srcOrd="3" destOrd="0" presId="urn:microsoft.com/office/officeart/2005/8/layout/hList7"/>
    <dgm:cxn modelId="{19CF966F-0AD5-45AE-BE43-5567EF5283DA}" type="presParOf" srcId="{42B34604-3F4E-40F2-BAB9-CB342E56227F}" destId="{87808204-6931-4CE4-B1B1-0DA85814FB60}" srcOrd="5" destOrd="0" presId="urn:microsoft.com/office/officeart/2005/8/layout/hList7"/>
    <dgm:cxn modelId="{05338437-3BE8-4DA2-93CB-1F0B48EB389E}" type="presParOf" srcId="{42B34604-3F4E-40F2-BAB9-CB342E56227F}" destId="{47F16BF2-143E-4C5A-8CD9-49AFD4DDBB9A}" srcOrd="6" destOrd="0" presId="urn:microsoft.com/office/officeart/2005/8/layout/hList7"/>
    <dgm:cxn modelId="{AD8EA8D7-3C35-49C1-8975-4A34FFA99B4B}" type="presParOf" srcId="{47F16BF2-143E-4C5A-8CD9-49AFD4DDBB9A}" destId="{2213E277-586E-481D-821C-387CF0119231}" srcOrd="0" destOrd="0" presId="urn:microsoft.com/office/officeart/2005/8/layout/hList7"/>
    <dgm:cxn modelId="{DBEECC58-49B3-4C6C-A845-FC641BBD128A}" type="presParOf" srcId="{47F16BF2-143E-4C5A-8CD9-49AFD4DDBB9A}" destId="{05C2CD7D-2711-4B84-9FBB-AD96BA217BC1}" srcOrd="1" destOrd="0" presId="urn:microsoft.com/office/officeart/2005/8/layout/hList7"/>
    <dgm:cxn modelId="{FD437711-09D6-4285-98D3-2E1410EA5384}" type="presParOf" srcId="{47F16BF2-143E-4C5A-8CD9-49AFD4DDBB9A}" destId="{2137E471-EA33-4D48-B6C4-F5840C0608B1}" srcOrd="2" destOrd="0" presId="urn:microsoft.com/office/officeart/2005/8/layout/hList7"/>
    <dgm:cxn modelId="{0425A2A1-8BAF-4CFC-B4B1-8185EFDE11DB}" type="presParOf" srcId="{47F16BF2-143E-4C5A-8CD9-49AFD4DDBB9A}" destId="{C3B50D9B-FCE1-4F35-B3AE-756662CBF7F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354203-B4DD-4E84-AB20-2DA52882D5DB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DAAAC4B-D170-4473-9A88-5C7C35B7BFD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3EF9DF1-927C-48C9-8FBB-C429FC099B74}" type="parTrans" cxnId="{A98D4577-480D-43C6-AC37-207FC1BFB763}">
      <dgm:prSet/>
      <dgm:spPr/>
      <dgm:t>
        <a:bodyPr/>
        <a:lstStyle/>
        <a:p>
          <a:endParaRPr lang="zh-TW" altLang="en-US"/>
        </a:p>
      </dgm:t>
    </dgm:pt>
    <dgm:pt modelId="{A9A4CA67-72B5-488F-9F53-630B44E0ACA0}" type="sibTrans" cxnId="{A98D4577-480D-43C6-AC37-207FC1BFB763}">
      <dgm:prSet/>
      <dgm:spPr/>
      <dgm:t>
        <a:bodyPr/>
        <a:lstStyle/>
        <a:p>
          <a:endParaRPr lang="zh-TW" altLang="en-US"/>
        </a:p>
      </dgm:t>
    </dgm:pt>
    <dgm:pt modelId="{DC077EEC-CA0E-46B6-94AA-3222505E8A09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D4D99EE-C9F3-4894-A6D9-17138D59F2DD}" type="parTrans" cxnId="{D26636E0-41A9-424D-AE7D-47EA1542659F}">
      <dgm:prSet/>
      <dgm:spPr/>
      <dgm:t>
        <a:bodyPr/>
        <a:lstStyle/>
        <a:p>
          <a:endParaRPr lang="zh-TW" altLang="en-US"/>
        </a:p>
      </dgm:t>
    </dgm:pt>
    <dgm:pt modelId="{DC9DEE04-C89A-41F1-AEB5-C9D635305F6C}" type="sibTrans" cxnId="{D26636E0-41A9-424D-AE7D-47EA1542659F}">
      <dgm:prSet/>
      <dgm:spPr/>
      <dgm:t>
        <a:bodyPr/>
        <a:lstStyle/>
        <a:p>
          <a:endParaRPr lang="zh-TW" altLang="en-US"/>
        </a:p>
      </dgm:t>
    </dgm:pt>
    <dgm:pt modelId="{87793DC0-D7AD-44FB-94F1-70D60EADC71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B0177BF-1150-4574-AB13-ECF4DD77A37A}" type="parTrans" cxnId="{10E3F301-256C-431C-A67B-2C29EA43A391}">
      <dgm:prSet/>
      <dgm:spPr/>
      <dgm:t>
        <a:bodyPr/>
        <a:lstStyle/>
        <a:p>
          <a:endParaRPr lang="zh-TW" altLang="en-US"/>
        </a:p>
      </dgm:t>
    </dgm:pt>
    <dgm:pt modelId="{8F2FB3C2-EFB9-4D39-BEE6-5B3775CD6C2A}" type="sibTrans" cxnId="{10E3F301-256C-431C-A67B-2C29EA43A391}">
      <dgm:prSet/>
      <dgm:spPr/>
      <dgm:t>
        <a:bodyPr/>
        <a:lstStyle/>
        <a:p>
          <a:endParaRPr lang="zh-TW" altLang="en-US"/>
        </a:p>
      </dgm:t>
    </dgm:pt>
    <dgm:pt modelId="{F9521922-8697-4EC1-8633-415C2256498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21FBFE1-A2DA-4A02-B196-9825F6188C18}" type="parTrans" cxnId="{6B10ECC2-5193-4DC3-AA50-D8EC31CE48C9}">
      <dgm:prSet/>
      <dgm:spPr/>
      <dgm:t>
        <a:bodyPr/>
        <a:lstStyle/>
        <a:p>
          <a:endParaRPr lang="zh-TW" altLang="en-US"/>
        </a:p>
      </dgm:t>
    </dgm:pt>
    <dgm:pt modelId="{3BD13AC4-56ED-457E-B540-8C40DDAF6383}" type="sibTrans" cxnId="{6B10ECC2-5193-4DC3-AA50-D8EC31CE48C9}">
      <dgm:prSet/>
      <dgm:spPr/>
      <dgm:t>
        <a:bodyPr/>
        <a:lstStyle/>
        <a:p>
          <a:endParaRPr lang="zh-TW" altLang="en-US"/>
        </a:p>
      </dgm:t>
    </dgm:pt>
    <dgm:pt modelId="{1A9FE441-03E0-4C42-98F6-269CB069DEA3}" type="pres">
      <dgm:prSet presAssocID="{82354203-B4DD-4E84-AB20-2DA52882D5DB}" presName="rootNode" presStyleCnt="0">
        <dgm:presLayoutVars>
          <dgm:chMax/>
          <dgm:chPref/>
          <dgm:dir/>
          <dgm:animLvl val="lvl"/>
        </dgm:presLayoutVars>
      </dgm:prSet>
      <dgm:spPr/>
    </dgm:pt>
    <dgm:pt modelId="{3DED1736-1AE0-46CA-89E4-D77944EF3C1F}" type="pres">
      <dgm:prSet presAssocID="{FDAAAC4B-D170-4473-9A88-5C7C35B7BFD2}" presName="composite" presStyleCnt="0"/>
      <dgm:spPr/>
    </dgm:pt>
    <dgm:pt modelId="{55BB39F0-CCE2-4F45-8418-D56EC11FF540}" type="pres">
      <dgm:prSet presAssocID="{FDAAAC4B-D170-4473-9A88-5C7C35B7BFD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99EED45-4126-4AC1-8F61-172E5692A147}" type="pres">
      <dgm:prSet presAssocID="{FDAAAC4B-D170-4473-9A88-5C7C35B7BFD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5F57CF4-7409-43C5-BE2D-2A00E0DEA51F}" type="pres">
      <dgm:prSet presAssocID="{FDAAAC4B-D170-4473-9A88-5C7C35B7BFD2}" presName="ChildText" presStyleLbl="fgAcc1" presStyleIdx="0" presStyleCnt="2" custLinFactNeighborX="7472" custLinFactNeighborY="-2534">
        <dgm:presLayoutVars>
          <dgm:chMax val="0"/>
          <dgm:chPref val="0"/>
          <dgm:bulletEnabled val="1"/>
        </dgm:presLayoutVars>
      </dgm:prSet>
      <dgm:spPr/>
    </dgm:pt>
    <dgm:pt modelId="{6B7664C8-A223-4199-AC0A-BEDF9001B4EB}" type="pres">
      <dgm:prSet presAssocID="{A9A4CA67-72B5-488F-9F53-630B44E0ACA0}" presName="sibTrans" presStyleCnt="0"/>
      <dgm:spPr/>
    </dgm:pt>
    <dgm:pt modelId="{13FF9D43-4C87-479E-8E9C-F85A479D4BE8}" type="pres">
      <dgm:prSet presAssocID="{87793DC0-D7AD-44FB-94F1-70D60EADC710}" presName="composite" presStyleCnt="0"/>
      <dgm:spPr/>
    </dgm:pt>
    <dgm:pt modelId="{6C8D344E-6FC4-40C5-AA6D-C2CBBDE4E5D0}" type="pres">
      <dgm:prSet presAssocID="{87793DC0-D7AD-44FB-94F1-70D60EADC71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ADE478C-9FA3-43DA-A5C3-237ADE7648BE}" type="pres">
      <dgm:prSet presAssocID="{87793DC0-D7AD-44FB-94F1-70D60EADC71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E70BE1D-1F23-4178-AA69-B8CF299D1859}" type="pres">
      <dgm:prSet presAssocID="{87793DC0-D7AD-44FB-94F1-70D60EADC71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26636E0-41A9-424D-AE7D-47EA1542659F}" srcId="{FDAAAC4B-D170-4473-9A88-5C7C35B7BFD2}" destId="{DC077EEC-CA0E-46B6-94AA-3222505E8A09}" srcOrd="0" destOrd="0" parTransId="{5D4D99EE-C9F3-4894-A6D9-17138D59F2DD}" sibTransId="{DC9DEE04-C89A-41F1-AEB5-C9D635305F6C}"/>
    <dgm:cxn modelId="{6B10ECC2-5193-4DC3-AA50-D8EC31CE48C9}" srcId="{87793DC0-D7AD-44FB-94F1-70D60EADC710}" destId="{F9521922-8697-4EC1-8633-415C22564983}" srcOrd="0" destOrd="0" parTransId="{521FBFE1-A2DA-4A02-B196-9825F6188C18}" sibTransId="{3BD13AC4-56ED-457E-B540-8C40DDAF6383}"/>
    <dgm:cxn modelId="{A98D4577-480D-43C6-AC37-207FC1BFB763}" srcId="{82354203-B4DD-4E84-AB20-2DA52882D5DB}" destId="{FDAAAC4B-D170-4473-9A88-5C7C35B7BFD2}" srcOrd="0" destOrd="0" parTransId="{03EF9DF1-927C-48C9-8FBB-C429FC099B74}" sibTransId="{A9A4CA67-72B5-488F-9F53-630B44E0ACA0}"/>
    <dgm:cxn modelId="{BACEEED1-EB32-4F93-9C00-AC801346BD93}" type="presOf" srcId="{FDAAAC4B-D170-4473-9A88-5C7C35B7BFD2}" destId="{55BB39F0-CCE2-4F45-8418-D56EC11FF540}" srcOrd="0" destOrd="0" presId="urn:microsoft.com/office/officeart/2008/layout/TitledPictureBlocks"/>
    <dgm:cxn modelId="{AD7A01E6-352F-4351-A910-4505517F0909}" type="presOf" srcId="{82354203-B4DD-4E84-AB20-2DA52882D5DB}" destId="{1A9FE441-03E0-4C42-98F6-269CB069DEA3}" srcOrd="0" destOrd="0" presId="urn:microsoft.com/office/officeart/2008/layout/TitledPictureBlocks"/>
    <dgm:cxn modelId="{62CA4E71-0C7F-4549-9F20-6FEFC7108418}" type="presOf" srcId="{F9521922-8697-4EC1-8633-415C22564983}" destId="{DE70BE1D-1F23-4178-AA69-B8CF299D1859}" srcOrd="0" destOrd="0" presId="urn:microsoft.com/office/officeart/2008/layout/TitledPictureBlocks"/>
    <dgm:cxn modelId="{970FA682-214E-4C2C-B59E-0CFA6336F60F}" type="presOf" srcId="{DC077EEC-CA0E-46B6-94AA-3222505E8A09}" destId="{95F57CF4-7409-43C5-BE2D-2A00E0DEA51F}" srcOrd="0" destOrd="0" presId="urn:microsoft.com/office/officeart/2008/layout/TitledPictureBlocks"/>
    <dgm:cxn modelId="{90290123-4DA0-4A62-B16A-9C0E1EE34CD1}" type="presOf" srcId="{87793DC0-D7AD-44FB-94F1-70D60EADC710}" destId="{6C8D344E-6FC4-40C5-AA6D-C2CBBDE4E5D0}" srcOrd="0" destOrd="0" presId="urn:microsoft.com/office/officeart/2008/layout/TitledPictureBlocks"/>
    <dgm:cxn modelId="{10E3F301-256C-431C-A67B-2C29EA43A391}" srcId="{82354203-B4DD-4E84-AB20-2DA52882D5DB}" destId="{87793DC0-D7AD-44FB-94F1-70D60EADC710}" srcOrd="1" destOrd="0" parTransId="{8B0177BF-1150-4574-AB13-ECF4DD77A37A}" sibTransId="{8F2FB3C2-EFB9-4D39-BEE6-5B3775CD6C2A}"/>
    <dgm:cxn modelId="{EF826506-A4EE-43E8-870B-22AE032B2631}" type="presParOf" srcId="{1A9FE441-03E0-4C42-98F6-269CB069DEA3}" destId="{3DED1736-1AE0-46CA-89E4-D77944EF3C1F}" srcOrd="0" destOrd="0" presId="urn:microsoft.com/office/officeart/2008/layout/TitledPictureBlocks"/>
    <dgm:cxn modelId="{F8882AE0-E466-4065-8DA9-A91396600C07}" type="presParOf" srcId="{3DED1736-1AE0-46CA-89E4-D77944EF3C1F}" destId="{55BB39F0-CCE2-4F45-8418-D56EC11FF540}" srcOrd="0" destOrd="0" presId="urn:microsoft.com/office/officeart/2008/layout/TitledPictureBlocks"/>
    <dgm:cxn modelId="{D3EF840C-971B-41FD-8AB3-4406F21578A4}" type="presParOf" srcId="{3DED1736-1AE0-46CA-89E4-D77944EF3C1F}" destId="{E99EED45-4126-4AC1-8F61-172E5692A147}" srcOrd="1" destOrd="0" presId="urn:microsoft.com/office/officeart/2008/layout/TitledPictureBlocks"/>
    <dgm:cxn modelId="{5467E06D-EC8F-4C53-80AB-3E10B2F5D522}" type="presParOf" srcId="{3DED1736-1AE0-46CA-89E4-D77944EF3C1F}" destId="{95F57CF4-7409-43C5-BE2D-2A00E0DEA51F}" srcOrd="2" destOrd="0" presId="urn:microsoft.com/office/officeart/2008/layout/TitledPictureBlocks"/>
    <dgm:cxn modelId="{7D5B4F04-2529-4E0C-8E05-545F37117504}" type="presParOf" srcId="{1A9FE441-03E0-4C42-98F6-269CB069DEA3}" destId="{6B7664C8-A223-4199-AC0A-BEDF9001B4EB}" srcOrd="1" destOrd="0" presId="urn:microsoft.com/office/officeart/2008/layout/TitledPictureBlocks"/>
    <dgm:cxn modelId="{8E1E97D7-7381-45B2-ABBC-E74453FCCB99}" type="presParOf" srcId="{1A9FE441-03E0-4C42-98F6-269CB069DEA3}" destId="{13FF9D43-4C87-479E-8E9C-F85A479D4BE8}" srcOrd="2" destOrd="0" presId="urn:microsoft.com/office/officeart/2008/layout/TitledPictureBlocks"/>
    <dgm:cxn modelId="{2FB1260E-9A88-4619-A8A4-A0E1A1F0FC1E}" type="presParOf" srcId="{13FF9D43-4C87-479E-8E9C-F85A479D4BE8}" destId="{6C8D344E-6FC4-40C5-AA6D-C2CBBDE4E5D0}" srcOrd="0" destOrd="0" presId="urn:microsoft.com/office/officeart/2008/layout/TitledPictureBlocks"/>
    <dgm:cxn modelId="{250B0D28-F0E9-4A66-A8DA-8C31FC52DCCC}" type="presParOf" srcId="{13FF9D43-4C87-479E-8E9C-F85A479D4BE8}" destId="{9ADE478C-9FA3-43DA-A5C3-237ADE7648BE}" srcOrd="1" destOrd="0" presId="urn:microsoft.com/office/officeart/2008/layout/TitledPictureBlocks"/>
    <dgm:cxn modelId="{C6C99AC2-0692-43C1-8071-B8C10E71ABC0}" type="presParOf" srcId="{13FF9D43-4C87-479E-8E9C-F85A479D4BE8}" destId="{DE70BE1D-1F23-4178-AA69-B8CF299D185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B97644-15F6-44B8-BA66-57D4BDF8FE3F}" type="doc">
      <dgm:prSet loTypeId="urn:microsoft.com/office/officeart/2005/8/layout/radial2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06B277B-1361-4D33-A47B-F0688A85F23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6EDA1DD-8400-4E20-852F-909409880841}" type="parTrans" cxnId="{77AC188F-FDD3-41D3-ACBF-72C83E754026}">
      <dgm:prSet/>
      <dgm:spPr/>
      <dgm:t>
        <a:bodyPr/>
        <a:lstStyle/>
        <a:p>
          <a:endParaRPr lang="zh-TW" altLang="en-US"/>
        </a:p>
      </dgm:t>
    </dgm:pt>
    <dgm:pt modelId="{DE96C67B-F917-4ECF-B3DF-E96405B22613}" type="sibTrans" cxnId="{77AC188F-FDD3-41D3-ACBF-72C83E754026}">
      <dgm:prSet/>
      <dgm:spPr/>
      <dgm:t>
        <a:bodyPr/>
        <a:lstStyle/>
        <a:p>
          <a:endParaRPr lang="zh-TW" altLang="en-US"/>
        </a:p>
      </dgm:t>
    </dgm:pt>
    <dgm:pt modelId="{F9002CF0-D257-424A-9D60-607F19744117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A2919DB-B3E0-434C-AA6F-3CB7AAA0550D}" type="parTrans" cxnId="{E4BEA61B-6390-4CE0-A72D-6F02603FFEA6}">
      <dgm:prSet/>
      <dgm:spPr/>
      <dgm:t>
        <a:bodyPr/>
        <a:lstStyle/>
        <a:p>
          <a:endParaRPr lang="zh-TW" altLang="en-US"/>
        </a:p>
      </dgm:t>
    </dgm:pt>
    <dgm:pt modelId="{0ED94088-E847-4B83-81CA-AAAD789CC8E7}" type="sibTrans" cxnId="{E4BEA61B-6390-4CE0-A72D-6F02603FFEA6}">
      <dgm:prSet/>
      <dgm:spPr/>
      <dgm:t>
        <a:bodyPr/>
        <a:lstStyle/>
        <a:p>
          <a:endParaRPr lang="zh-TW" altLang="en-US"/>
        </a:p>
      </dgm:t>
    </dgm:pt>
    <dgm:pt modelId="{285251A3-A8E1-4F08-97E4-1C334369ABB6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30515DB-BB56-461E-BBF5-D1A7209194A9}" type="parTrans" cxnId="{0FEA4489-F433-480C-BC20-DB0FF0FBFF6A}">
      <dgm:prSet/>
      <dgm:spPr/>
      <dgm:t>
        <a:bodyPr/>
        <a:lstStyle/>
        <a:p>
          <a:endParaRPr lang="zh-TW" altLang="en-US"/>
        </a:p>
      </dgm:t>
    </dgm:pt>
    <dgm:pt modelId="{1883E735-135B-44D8-AFDF-9FA3D52FC910}" type="sibTrans" cxnId="{0FEA4489-F433-480C-BC20-DB0FF0FBFF6A}">
      <dgm:prSet/>
      <dgm:spPr/>
      <dgm:t>
        <a:bodyPr/>
        <a:lstStyle/>
        <a:p>
          <a:endParaRPr lang="zh-TW" altLang="en-US"/>
        </a:p>
      </dgm:t>
    </dgm:pt>
    <dgm:pt modelId="{BBA4711A-26EA-4438-84FF-C962140576BF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D1FE69B2-582F-4795-A526-AD4AA18A2E07}" type="parTrans" cxnId="{6C023D12-1334-4D32-9933-7E7028156C51}">
      <dgm:prSet/>
      <dgm:spPr/>
      <dgm:t>
        <a:bodyPr/>
        <a:lstStyle/>
        <a:p>
          <a:endParaRPr lang="zh-TW" altLang="en-US"/>
        </a:p>
      </dgm:t>
    </dgm:pt>
    <dgm:pt modelId="{4FCD00A7-0A8D-41E5-A3F5-C00AE58CCA61}" type="sibTrans" cxnId="{6C023D12-1334-4D32-9933-7E7028156C51}">
      <dgm:prSet/>
      <dgm:spPr/>
      <dgm:t>
        <a:bodyPr/>
        <a:lstStyle/>
        <a:p>
          <a:endParaRPr lang="zh-TW" altLang="en-US"/>
        </a:p>
      </dgm:t>
    </dgm:pt>
    <dgm:pt modelId="{04CE5384-C5E0-42E4-AE91-423A703D3661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6141DBD-8955-427C-B1A4-45E8B7437AB6}" type="parTrans" cxnId="{4767EA53-A59F-4EE7-BD84-9F0513A59017}">
      <dgm:prSet/>
      <dgm:spPr/>
      <dgm:t>
        <a:bodyPr/>
        <a:lstStyle/>
        <a:p>
          <a:endParaRPr lang="zh-TW" altLang="en-US"/>
        </a:p>
      </dgm:t>
    </dgm:pt>
    <dgm:pt modelId="{D5784C04-FEB3-4397-A35D-4BB9EE2273AB}" type="sibTrans" cxnId="{4767EA53-A59F-4EE7-BD84-9F0513A59017}">
      <dgm:prSet/>
      <dgm:spPr/>
      <dgm:t>
        <a:bodyPr/>
        <a:lstStyle/>
        <a:p>
          <a:endParaRPr lang="zh-TW" altLang="en-US"/>
        </a:p>
      </dgm:t>
    </dgm:pt>
    <dgm:pt modelId="{B472AFE1-74C4-449C-8CAC-8DBC1A9CD3FD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7AA51D1-2DBB-4492-A5E6-E3C1BD441C8B}" type="parTrans" cxnId="{1DF0D2B1-D497-4310-990D-AFE491CEDB7A}">
      <dgm:prSet/>
      <dgm:spPr/>
      <dgm:t>
        <a:bodyPr/>
        <a:lstStyle/>
        <a:p>
          <a:endParaRPr lang="zh-TW" altLang="en-US"/>
        </a:p>
      </dgm:t>
    </dgm:pt>
    <dgm:pt modelId="{DE60F92C-96AF-4B7E-B322-38ED9A60D3B9}" type="sibTrans" cxnId="{1DF0D2B1-D497-4310-990D-AFE491CEDB7A}">
      <dgm:prSet/>
      <dgm:spPr/>
      <dgm:t>
        <a:bodyPr/>
        <a:lstStyle/>
        <a:p>
          <a:endParaRPr lang="zh-TW" altLang="en-US"/>
        </a:p>
      </dgm:t>
    </dgm:pt>
    <dgm:pt modelId="{4DA57EB1-3CCD-4192-A8EA-CB60CA785FDD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E1C3C52C-5FDC-4E19-BC65-FD36BE6DE3BE}" type="parTrans" cxnId="{E27CD470-49D5-49F2-BDBC-1D91F910913A}">
      <dgm:prSet/>
      <dgm:spPr/>
      <dgm:t>
        <a:bodyPr/>
        <a:lstStyle/>
        <a:p>
          <a:endParaRPr lang="zh-TW" altLang="en-US"/>
        </a:p>
      </dgm:t>
    </dgm:pt>
    <dgm:pt modelId="{CE3954D7-91AB-491D-8DFA-953644843339}" type="sibTrans" cxnId="{E27CD470-49D5-49F2-BDBC-1D91F910913A}">
      <dgm:prSet/>
      <dgm:spPr/>
      <dgm:t>
        <a:bodyPr/>
        <a:lstStyle/>
        <a:p>
          <a:endParaRPr lang="zh-TW" altLang="en-US"/>
        </a:p>
      </dgm:t>
    </dgm:pt>
    <dgm:pt modelId="{7E112918-5137-4CAA-AA9D-0E7A9CC17B75}">
      <dgm:prSet custT="1"/>
      <dgm:spPr/>
      <dgm:t>
        <a:bodyPr/>
        <a:lstStyle/>
        <a:p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F6A753D-9D30-4F07-90D9-D4DEE224BFCE}" type="parTrans" cxnId="{274B1B35-2745-43C7-B92D-E9303CA0B32F}">
      <dgm:prSet/>
      <dgm:spPr/>
      <dgm:t>
        <a:bodyPr/>
        <a:lstStyle/>
        <a:p>
          <a:endParaRPr lang="zh-TW" altLang="en-US"/>
        </a:p>
      </dgm:t>
    </dgm:pt>
    <dgm:pt modelId="{747ABD86-8F51-4D36-A0FC-55D83FD4DDEE}" type="sibTrans" cxnId="{274B1B35-2745-43C7-B92D-E9303CA0B32F}">
      <dgm:prSet/>
      <dgm:spPr/>
      <dgm:t>
        <a:bodyPr/>
        <a:lstStyle/>
        <a:p>
          <a:endParaRPr lang="zh-TW" altLang="en-US"/>
        </a:p>
      </dgm:t>
    </dgm:pt>
    <dgm:pt modelId="{CF787DF0-C2CD-45B0-8E93-133B8D5EB978}">
      <dgm:prSet custT="1"/>
      <dgm:spPr/>
      <dgm:t>
        <a:bodyPr/>
        <a:lstStyle/>
        <a:p>
          <a:r>
            <a:rPr lang="zh-TW" altLang="en-US" sz="2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2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8A0A5C2-7116-4C74-806B-4E1E533D3CAD}" type="parTrans" cxnId="{E59708C0-70F3-486D-ACA6-0422490BD3C8}">
      <dgm:prSet/>
      <dgm:spPr/>
      <dgm:t>
        <a:bodyPr/>
        <a:lstStyle/>
        <a:p>
          <a:endParaRPr lang="zh-TW" altLang="en-US"/>
        </a:p>
      </dgm:t>
    </dgm:pt>
    <dgm:pt modelId="{0805D282-EFF1-4F9F-92AF-3E80039172C7}" type="sibTrans" cxnId="{E59708C0-70F3-486D-ACA6-0422490BD3C8}">
      <dgm:prSet/>
      <dgm:spPr/>
      <dgm:t>
        <a:bodyPr/>
        <a:lstStyle/>
        <a:p>
          <a:endParaRPr lang="zh-TW" altLang="en-US"/>
        </a:p>
      </dgm:t>
    </dgm:pt>
    <dgm:pt modelId="{7227E808-F9BE-44EC-B342-9C1D4A36EADE}" type="pres">
      <dgm:prSet presAssocID="{F3B97644-15F6-44B8-BA66-57D4BDF8FE3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7F06DF8-9647-4626-911D-2322A7F69ED7}" type="pres">
      <dgm:prSet presAssocID="{F3B97644-15F6-44B8-BA66-57D4BDF8FE3F}" presName="cycle" presStyleCnt="0"/>
      <dgm:spPr/>
    </dgm:pt>
    <dgm:pt modelId="{48042BCA-15CA-4E1E-B3D1-D237E6F5E82A}" type="pres">
      <dgm:prSet presAssocID="{F3B97644-15F6-44B8-BA66-57D4BDF8FE3F}" presName="centerShape" presStyleCnt="0"/>
      <dgm:spPr/>
    </dgm:pt>
    <dgm:pt modelId="{4FCD1604-FD33-4A0D-B0A2-F2CFF7351DC0}" type="pres">
      <dgm:prSet presAssocID="{F3B97644-15F6-44B8-BA66-57D4BDF8FE3F}" presName="connSite" presStyleLbl="node1" presStyleIdx="0" presStyleCnt="4"/>
      <dgm:spPr/>
    </dgm:pt>
    <dgm:pt modelId="{7FBF9B6E-4F6C-43CA-921B-882C793BF68E}" type="pres">
      <dgm:prSet presAssocID="{F3B97644-15F6-44B8-BA66-57D4BDF8FE3F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E2A4D17-421B-47C6-817D-F43B192E7B4A}" type="pres">
      <dgm:prSet presAssocID="{16EDA1DD-8400-4E20-852F-909409880841}" presName="Name25" presStyleLbl="parChTrans1D1" presStyleIdx="0" presStyleCnt="3"/>
      <dgm:spPr/>
    </dgm:pt>
    <dgm:pt modelId="{FC87F8E8-77FB-4B2B-A9D9-F14E79F45E81}" type="pres">
      <dgm:prSet presAssocID="{B06B277B-1361-4D33-A47B-F0688A85F232}" presName="node" presStyleCnt="0"/>
      <dgm:spPr/>
    </dgm:pt>
    <dgm:pt modelId="{89FD4BC1-3134-4C75-A343-B107E80C02C0}" type="pres">
      <dgm:prSet presAssocID="{B06B277B-1361-4D33-A47B-F0688A85F232}" presName="parentNode" presStyleLbl="node1" presStyleIdx="1" presStyleCnt="4" custLinFactNeighborX="-507" custLinFactNeighborY="10252">
        <dgm:presLayoutVars>
          <dgm:chMax val="1"/>
          <dgm:bulletEnabled val="1"/>
        </dgm:presLayoutVars>
      </dgm:prSet>
      <dgm:spPr/>
    </dgm:pt>
    <dgm:pt modelId="{B65D4061-784F-4184-AC92-149353EDCFE0}" type="pres">
      <dgm:prSet presAssocID="{B06B277B-1361-4D33-A47B-F0688A85F232}" presName="childNode" presStyleLbl="revTx" presStyleIdx="0" presStyleCnt="3">
        <dgm:presLayoutVars>
          <dgm:bulletEnabled val="1"/>
        </dgm:presLayoutVars>
      </dgm:prSet>
      <dgm:spPr/>
    </dgm:pt>
    <dgm:pt modelId="{14233A35-6201-46BE-869F-B41126ADD3D8}" type="pres">
      <dgm:prSet presAssocID="{D1FE69B2-582F-4795-A526-AD4AA18A2E07}" presName="Name25" presStyleLbl="parChTrans1D1" presStyleIdx="1" presStyleCnt="3"/>
      <dgm:spPr/>
    </dgm:pt>
    <dgm:pt modelId="{F88B348F-6B0A-4E7D-8B0A-2E4066978F2C}" type="pres">
      <dgm:prSet presAssocID="{BBA4711A-26EA-4438-84FF-C962140576BF}" presName="node" presStyleCnt="0"/>
      <dgm:spPr/>
    </dgm:pt>
    <dgm:pt modelId="{30BE02A0-D43D-4FB6-8121-E3766F651ABF}" type="pres">
      <dgm:prSet presAssocID="{BBA4711A-26EA-4438-84FF-C962140576B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60C5F7D-4D1D-45AE-951B-740409F1D28E}" type="pres">
      <dgm:prSet presAssocID="{BBA4711A-26EA-4438-84FF-C962140576B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C6F369-B975-48E5-A5FC-45BEB01A0F30}" type="pres">
      <dgm:prSet presAssocID="{E1C3C52C-5FDC-4E19-BC65-FD36BE6DE3BE}" presName="Name25" presStyleLbl="parChTrans1D1" presStyleIdx="2" presStyleCnt="3"/>
      <dgm:spPr/>
    </dgm:pt>
    <dgm:pt modelId="{F369E6E5-A8A7-466A-B4AF-3769EDB42EAE}" type="pres">
      <dgm:prSet presAssocID="{4DA57EB1-3CCD-4192-A8EA-CB60CA785FDD}" presName="node" presStyleCnt="0"/>
      <dgm:spPr/>
    </dgm:pt>
    <dgm:pt modelId="{262F6629-A2CC-4F31-9273-D150FFC6F8FA}" type="pres">
      <dgm:prSet presAssocID="{4DA57EB1-3CCD-4192-A8EA-CB60CA785FD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321556-D9BE-4B4D-8428-4958D627363F}" type="pres">
      <dgm:prSet presAssocID="{4DA57EB1-3CCD-4192-A8EA-CB60CA785FDD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74B1B35-2745-43C7-B92D-E9303CA0B32F}" srcId="{4DA57EB1-3CCD-4192-A8EA-CB60CA785FDD}" destId="{7E112918-5137-4CAA-AA9D-0E7A9CC17B75}" srcOrd="0" destOrd="0" parTransId="{4F6A753D-9D30-4F07-90D9-D4DEE224BFCE}" sibTransId="{747ABD86-8F51-4D36-A0FC-55D83FD4DDEE}"/>
    <dgm:cxn modelId="{77AC188F-FDD3-41D3-ACBF-72C83E754026}" srcId="{F3B97644-15F6-44B8-BA66-57D4BDF8FE3F}" destId="{B06B277B-1361-4D33-A47B-F0688A85F232}" srcOrd="0" destOrd="0" parTransId="{16EDA1DD-8400-4E20-852F-909409880841}" sibTransId="{DE96C67B-F917-4ECF-B3DF-E96405B22613}"/>
    <dgm:cxn modelId="{6B7BFDF0-079E-4A31-A560-FE8CF05ED50C}" type="presOf" srcId="{F3B97644-15F6-44B8-BA66-57D4BDF8FE3F}" destId="{7227E808-F9BE-44EC-B342-9C1D4A36EADE}" srcOrd="0" destOrd="0" presId="urn:microsoft.com/office/officeart/2005/8/layout/radial2"/>
    <dgm:cxn modelId="{47D974E9-123F-485F-9917-D854867CEDFA}" type="presOf" srcId="{4DA57EB1-3CCD-4192-A8EA-CB60CA785FDD}" destId="{262F6629-A2CC-4F31-9273-D150FFC6F8FA}" srcOrd="0" destOrd="0" presId="urn:microsoft.com/office/officeart/2005/8/layout/radial2"/>
    <dgm:cxn modelId="{585045B1-66B5-4818-85DA-F7BD4036A47A}" type="presOf" srcId="{7E112918-5137-4CAA-AA9D-0E7A9CC17B75}" destId="{01321556-D9BE-4B4D-8428-4958D627363F}" srcOrd="0" destOrd="0" presId="urn:microsoft.com/office/officeart/2005/8/layout/radial2"/>
    <dgm:cxn modelId="{23BE9C5F-1CAC-4612-AADB-781EBB5051BC}" type="presOf" srcId="{BBA4711A-26EA-4438-84FF-C962140576BF}" destId="{30BE02A0-D43D-4FB6-8121-E3766F651ABF}" srcOrd="0" destOrd="0" presId="urn:microsoft.com/office/officeart/2005/8/layout/radial2"/>
    <dgm:cxn modelId="{E59708C0-70F3-486D-ACA6-0422490BD3C8}" srcId="{4DA57EB1-3CCD-4192-A8EA-CB60CA785FDD}" destId="{CF787DF0-C2CD-45B0-8E93-133B8D5EB978}" srcOrd="1" destOrd="0" parTransId="{C8A0A5C2-7116-4C74-806B-4E1E533D3CAD}" sibTransId="{0805D282-EFF1-4F9F-92AF-3E80039172C7}"/>
    <dgm:cxn modelId="{1DF0D2B1-D497-4310-990D-AFE491CEDB7A}" srcId="{BBA4711A-26EA-4438-84FF-C962140576BF}" destId="{B472AFE1-74C4-449C-8CAC-8DBC1A9CD3FD}" srcOrd="1" destOrd="0" parTransId="{B7AA51D1-2DBB-4492-A5E6-E3C1BD441C8B}" sibTransId="{DE60F92C-96AF-4B7E-B322-38ED9A60D3B9}"/>
    <dgm:cxn modelId="{E27CD470-49D5-49F2-BDBC-1D91F910913A}" srcId="{F3B97644-15F6-44B8-BA66-57D4BDF8FE3F}" destId="{4DA57EB1-3CCD-4192-A8EA-CB60CA785FDD}" srcOrd="2" destOrd="0" parTransId="{E1C3C52C-5FDC-4E19-BC65-FD36BE6DE3BE}" sibTransId="{CE3954D7-91AB-491D-8DFA-953644843339}"/>
    <dgm:cxn modelId="{E4BEA61B-6390-4CE0-A72D-6F02603FFEA6}" srcId="{B06B277B-1361-4D33-A47B-F0688A85F232}" destId="{F9002CF0-D257-424A-9D60-607F19744117}" srcOrd="0" destOrd="0" parTransId="{BA2919DB-B3E0-434C-AA6F-3CB7AAA0550D}" sibTransId="{0ED94088-E847-4B83-81CA-AAAD789CC8E7}"/>
    <dgm:cxn modelId="{6C023D12-1334-4D32-9933-7E7028156C51}" srcId="{F3B97644-15F6-44B8-BA66-57D4BDF8FE3F}" destId="{BBA4711A-26EA-4438-84FF-C962140576BF}" srcOrd="1" destOrd="0" parTransId="{D1FE69B2-582F-4795-A526-AD4AA18A2E07}" sibTransId="{4FCD00A7-0A8D-41E5-A3F5-C00AE58CCA61}"/>
    <dgm:cxn modelId="{8824679F-D1D7-4A82-ACCF-23B92C22D575}" type="presOf" srcId="{16EDA1DD-8400-4E20-852F-909409880841}" destId="{1E2A4D17-421B-47C6-817D-F43B192E7B4A}" srcOrd="0" destOrd="0" presId="urn:microsoft.com/office/officeart/2005/8/layout/radial2"/>
    <dgm:cxn modelId="{5480B3A2-9E7A-4C6C-BDFF-4955E61E067E}" type="presOf" srcId="{F9002CF0-D257-424A-9D60-607F19744117}" destId="{B65D4061-784F-4184-AC92-149353EDCFE0}" srcOrd="0" destOrd="0" presId="urn:microsoft.com/office/officeart/2005/8/layout/radial2"/>
    <dgm:cxn modelId="{2FAAD762-AA96-42BE-A3A8-E28A68B84A11}" type="presOf" srcId="{E1C3C52C-5FDC-4E19-BC65-FD36BE6DE3BE}" destId="{03C6F369-B975-48E5-A5FC-45BEB01A0F30}" srcOrd="0" destOrd="0" presId="urn:microsoft.com/office/officeart/2005/8/layout/radial2"/>
    <dgm:cxn modelId="{185946ED-1FD5-4A85-84DD-F375F8BA1066}" type="presOf" srcId="{B06B277B-1361-4D33-A47B-F0688A85F232}" destId="{89FD4BC1-3134-4C75-A343-B107E80C02C0}" srcOrd="0" destOrd="0" presId="urn:microsoft.com/office/officeart/2005/8/layout/radial2"/>
    <dgm:cxn modelId="{B3F80246-5061-49EE-8C93-582F0DC43EDF}" type="presOf" srcId="{04CE5384-C5E0-42E4-AE91-423A703D3661}" destId="{260C5F7D-4D1D-45AE-951B-740409F1D28E}" srcOrd="0" destOrd="0" presId="urn:microsoft.com/office/officeart/2005/8/layout/radial2"/>
    <dgm:cxn modelId="{955D06C4-98A8-4FB5-8D61-95FBFA418479}" type="presOf" srcId="{CF787DF0-C2CD-45B0-8E93-133B8D5EB978}" destId="{01321556-D9BE-4B4D-8428-4958D627363F}" srcOrd="0" destOrd="1" presId="urn:microsoft.com/office/officeart/2005/8/layout/radial2"/>
    <dgm:cxn modelId="{4767EA53-A59F-4EE7-BD84-9F0513A59017}" srcId="{BBA4711A-26EA-4438-84FF-C962140576BF}" destId="{04CE5384-C5E0-42E4-AE91-423A703D3661}" srcOrd="0" destOrd="0" parTransId="{A6141DBD-8955-427C-B1A4-45E8B7437AB6}" sibTransId="{D5784C04-FEB3-4397-A35D-4BB9EE2273AB}"/>
    <dgm:cxn modelId="{735EB064-0FCF-43CF-94F4-34B888685108}" type="presOf" srcId="{D1FE69B2-582F-4795-A526-AD4AA18A2E07}" destId="{14233A35-6201-46BE-869F-B41126ADD3D8}" srcOrd="0" destOrd="0" presId="urn:microsoft.com/office/officeart/2005/8/layout/radial2"/>
    <dgm:cxn modelId="{1C59B6E8-68AD-4F55-9A0D-8EF2C4EC7D38}" type="presOf" srcId="{285251A3-A8E1-4F08-97E4-1C334369ABB6}" destId="{B65D4061-784F-4184-AC92-149353EDCFE0}" srcOrd="0" destOrd="1" presId="urn:microsoft.com/office/officeart/2005/8/layout/radial2"/>
    <dgm:cxn modelId="{0FEA4489-F433-480C-BC20-DB0FF0FBFF6A}" srcId="{B06B277B-1361-4D33-A47B-F0688A85F232}" destId="{285251A3-A8E1-4F08-97E4-1C334369ABB6}" srcOrd="1" destOrd="0" parTransId="{730515DB-BB56-461E-BBF5-D1A7209194A9}" sibTransId="{1883E735-135B-44D8-AFDF-9FA3D52FC910}"/>
    <dgm:cxn modelId="{03F743E3-E64B-49DC-86D0-878C8B706570}" type="presOf" srcId="{B472AFE1-74C4-449C-8CAC-8DBC1A9CD3FD}" destId="{260C5F7D-4D1D-45AE-951B-740409F1D28E}" srcOrd="0" destOrd="1" presId="urn:microsoft.com/office/officeart/2005/8/layout/radial2"/>
    <dgm:cxn modelId="{F53E88D5-4F3E-4E7C-8C51-38F29395AD10}" type="presParOf" srcId="{7227E808-F9BE-44EC-B342-9C1D4A36EADE}" destId="{27F06DF8-9647-4626-911D-2322A7F69ED7}" srcOrd="0" destOrd="0" presId="urn:microsoft.com/office/officeart/2005/8/layout/radial2"/>
    <dgm:cxn modelId="{7B2AB4E3-A3FE-450F-BBDA-AD08F026FC60}" type="presParOf" srcId="{27F06DF8-9647-4626-911D-2322A7F69ED7}" destId="{48042BCA-15CA-4E1E-B3D1-D237E6F5E82A}" srcOrd="0" destOrd="0" presId="urn:microsoft.com/office/officeart/2005/8/layout/radial2"/>
    <dgm:cxn modelId="{E036EFB8-227D-4D91-9EF1-F6FBB6E14636}" type="presParOf" srcId="{48042BCA-15CA-4E1E-B3D1-D237E6F5E82A}" destId="{4FCD1604-FD33-4A0D-B0A2-F2CFF7351DC0}" srcOrd="0" destOrd="0" presId="urn:microsoft.com/office/officeart/2005/8/layout/radial2"/>
    <dgm:cxn modelId="{E0F0F767-0467-4D17-A1C5-7E4EDDECE94E}" type="presParOf" srcId="{48042BCA-15CA-4E1E-B3D1-D237E6F5E82A}" destId="{7FBF9B6E-4F6C-43CA-921B-882C793BF68E}" srcOrd="1" destOrd="0" presId="urn:microsoft.com/office/officeart/2005/8/layout/radial2"/>
    <dgm:cxn modelId="{57377699-B0D1-4CBE-9C26-4BD68156FE64}" type="presParOf" srcId="{27F06DF8-9647-4626-911D-2322A7F69ED7}" destId="{1E2A4D17-421B-47C6-817D-F43B192E7B4A}" srcOrd="1" destOrd="0" presId="urn:microsoft.com/office/officeart/2005/8/layout/radial2"/>
    <dgm:cxn modelId="{02CF79B6-F85F-41CD-BFBD-13EA77D4483F}" type="presParOf" srcId="{27F06DF8-9647-4626-911D-2322A7F69ED7}" destId="{FC87F8E8-77FB-4B2B-A9D9-F14E79F45E81}" srcOrd="2" destOrd="0" presId="urn:microsoft.com/office/officeart/2005/8/layout/radial2"/>
    <dgm:cxn modelId="{991FD4B4-B653-43AB-82D4-4E8A2D28C85E}" type="presParOf" srcId="{FC87F8E8-77FB-4B2B-A9D9-F14E79F45E81}" destId="{89FD4BC1-3134-4C75-A343-B107E80C02C0}" srcOrd="0" destOrd="0" presId="urn:microsoft.com/office/officeart/2005/8/layout/radial2"/>
    <dgm:cxn modelId="{55FDDC24-9247-40B1-906B-60C68A1DB357}" type="presParOf" srcId="{FC87F8E8-77FB-4B2B-A9D9-F14E79F45E81}" destId="{B65D4061-784F-4184-AC92-149353EDCFE0}" srcOrd="1" destOrd="0" presId="urn:microsoft.com/office/officeart/2005/8/layout/radial2"/>
    <dgm:cxn modelId="{B8247D83-A79F-4A2A-8076-B9A12F421496}" type="presParOf" srcId="{27F06DF8-9647-4626-911D-2322A7F69ED7}" destId="{14233A35-6201-46BE-869F-B41126ADD3D8}" srcOrd="3" destOrd="0" presId="urn:microsoft.com/office/officeart/2005/8/layout/radial2"/>
    <dgm:cxn modelId="{3D3746C2-197D-4BDF-A6E2-0EA22396D571}" type="presParOf" srcId="{27F06DF8-9647-4626-911D-2322A7F69ED7}" destId="{F88B348F-6B0A-4E7D-8B0A-2E4066978F2C}" srcOrd="4" destOrd="0" presId="urn:microsoft.com/office/officeart/2005/8/layout/radial2"/>
    <dgm:cxn modelId="{3B844764-93E3-4DFB-B1F8-9014BF4C5E68}" type="presParOf" srcId="{F88B348F-6B0A-4E7D-8B0A-2E4066978F2C}" destId="{30BE02A0-D43D-4FB6-8121-E3766F651ABF}" srcOrd="0" destOrd="0" presId="urn:microsoft.com/office/officeart/2005/8/layout/radial2"/>
    <dgm:cxn modelId="{CA5C3BF2-242E-418C-BC47-E9B14B09200E}" type="presParOf" srcId="{F88B348F-6B0A-4E7D-8B0A-2E4066978F2C}" destId="{260C5F7D-4D1D-45AE-951B-740409F1D28E}" srcOrd="1" destOrd="0" presId="urn:microsoft.com/office/officeart/2005/8/layout/radial2"/>
    <dgm:cxn modelId="{BE81A597-4552-4D63-B697-1F313E832D1F}" type="presParOf" srcId="{27F06DF8-9647-4626-911D-2322A7F69ED7}" destId="{03C6F369-B975-48E5-A5FC-45BEB01A0F30}" srcOrd="5" destOrd="0" presId="urn:microsoft.com/office/officeart/2005/8/layout/radial2"/>
    <dgm:cxn modelId="{62792DD0-F089-4BAB-942E-E285F1425DB3}" type="presParOf" srcId="{27F06DF8-9647-4626-911D-2322A7F69ED7}" destId="{F369E6E5-A8A7-466A-B4AF-3769EDB42EAE}" srcOrd="6" destOrd="0" presId="urn:microsoft.com/office/officeart/2005/8/layout/radial2"/>
    <dgm:cxn modelId="{09A82A38-5026-47B8-B457-6BF1948A8E76}" type="presParOf" srcId="{F369E6E5-A8A7-466A-B4AF-3769EDB42EAE}" destId="{262F6629-A2CC-4F31-9273-D150FFC6F8FA}" srcOrd="0" destOrd="0" presId="urn:microsoft.com/office/officeart/2005/8/layout/radial2"/>
    <dgm:cxn modelId="{5E69A855-74A6-4823-9A07-C1A6ED2C3B0B}" type="presParOf" srcId="{F369E6E5-A8A7-466A-B4AF-3769EDB42EAE}" destId="{01321556-D9BE-4B4D-8428-4958D627363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D611C-C4D6-4746-8D64-DAA4A80A88E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918" y="1810385"/>
        <a:ext cx="2011188" cy="1810385"/>
      </dsp:txXfrm>
    </dsp:sp>
    <dsp:sp modelId="{C6CC47D1-2B81-4620-ACB0-1B400CA64A8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6AEC9-F3F2-4C62-B5A2-C1AAA12E284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73443" y="1810385"/>
        <a:ext cx="2011188" cy="1810385"/>
      </dsp:txXfrm>
    </dsp:sp>
    <dsp:sp modelId="{8BF92DC6-35FE-498B-B2DF-A89C6EAEE26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738CD3-0303-4F56-A87A-0C5CF1225EF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44967" y="1810385"/>
        <a:ext cx="2011188" cy="1810385"/>
      </dsp:txXfrm>
    </dsp:sp>
    <dsp:sp modelId="{3CCB795D-33A8-4F0B-8F43-CF333424AC5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3E277-586E-481D-821C-387CF011923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216492" y="1810385"/>
        <a:ext cx="2011188" cy="1810385"/>
      </dsp:txXfrm>
    </dsp:sp>
    <dsp:sp modelId="{C3B50D9B-FCE1-4F35-B3AE-756662CBF7F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BC59-33C2-4A46-BAAB-3242498935A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EED45-4126-4AC1-8F61-172E5692A14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F57CF4-7409-43C5-BE2D-2A00E0DEA51F}">
      <dsp:nvSpPr>
        <dsp:cNvPr id="0" name=""/>
        <dsp:cNvSpPr/>
      </dsp:nvSpPr>
      <dsp:spPr>
        <a:xfrm>
          <a:off x="2592293" y="158417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32104" y="1623989"/>
        <a:ext cx="1279639" cy="1335100"/>
      </dsp:txXfrm>
    </dsp:sp>
    <dsp:sp modelId="{55BB39F0-CCE2-4F45-8418-D56EC11FF54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925" y="817031"/>
        <a:ext cx="2866518" cy="418227"/>
      </dsp:txXfrm>
    </dsp:sp>
    <dsp:sp modelId="{9ADE478C-9FA3-43DA-A5C3-237ADE7648B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70BE1D-1F23-4178-AA69-B8CF299D185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904223" y="1659838"/>
        <a:ext cx="1279639" cy="1335100"/>
      </dsp:txXfrm>
    </dsp:sp>
    <dsp:sp modelId="{6C8D344E-6FC4-40C5-AA6D-C2CBBDE4E5D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6F369-B975-48E5-A5FC-45BEB01A0F30}">
      <dsp:nvSpPr>
        <dsp:cNvPr id="0" name=""/>
        <dsp:cNvSpPr/>
      </dsp:nvSpPr>
      <dsp:spPr>
        <a:xfrm rot="2562707">
          <a:off x="2889420" y="3198680"/>
          <a:ext cx="689229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689229" y="2381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33A35-6201-46BE-869F-B41126ADD3D8}">
      <dsp:nvSpPr>
        <dsp:cNvPr id="0" name=""/>
        <dsp:cNvSpPr/>
      </dsp:nvSpPr>
      <dsp:spPr>
        <a:xfrm>
          <a:off x="2980820" y="2256481"/>
          <a:ext cx="766618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766618" y="2381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A4D17-421B-47C6-817D-F43B192E7B4A}">
      <dsp:nvSpPr>
        <dsp:cNvPr id="0" name=""/>
        <dsp:cNvSpPr/>
      </dsp:nvSpPr>
      <dsp:spPr>
        <a:xfrm rot="19178879">
          <a:off x="2905613" y="1399792"/>
          <a:ext cx="632213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632213" y="2381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BF9B6E-4F6C-43CA-921B-882C793BF68E}">
      <dsp:nvSpPr>
        <dsp:cNvPr id="0" name=""/>
        <dsp:cNvSpPr/>
      </dsp:nvSpPr>
      <dsp:spPr>
        <a:xfrm>
          <a:off x="1117096" y="1183990"/>
          <a:ext cx="2192617" cy="219261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FD4BC1-3134-4C75-A343-B107E80C02C0}">
      <dsp:nvSpPr>
        <dsp:cNvPr id="0" name=""/>
        <dsp:cNvSpPr/>
      </dsp:nvSpPr>
      <dsp:spPr>
        <a:xfrm>
          <a:off x="3306118" y="135248"/>
          <a:ext cx="1315570" cy="1315570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98779" y="327909"/>
        <a:ext cx="930248" cy="930248"/>
      </dsp:txXfrm>
    </dsp:sp>
    <dsp:sp modelId="{B65D4061-784F-4184-AC92-149353EDCFE0}">
      <dsp:nvSpPr>
        <dsp:cNvPr id="0" name=""/>
        <dsp:cNvSpPr/>
      </dsp:nvSpPr>
      <dsp:spPr>
        <a:xfrm>
          <a:off x="4753245" y="135248"/>
          <a:ext cx="1973355" cy="1315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53245" y="135248"/>
        <a:ext cx="1973355" cy="1315570"/>
      </dsp:txXfrm>
    </dsp:sp>
    <dsp:sp modelId="{30BE02A0-D43D-4FB6-8121-E3766F651ABF}">
      <dsp:nvSpPr>
        <dsp:cNvPr id="0" name=""/>
        <dsp:cNvSpPr/>
      </dsp:nvSpPr>
      <dsp:spPr>
        <a:xfrm>
          <a:off x="3747438" y="1622514"/>
          <a:ext cx="1315570" cy="1315570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940099" y="1815175"/>
        <a:ext cx="930248" cy="930248"/>
      </dsp:txXfrm>
    </dsp:sp>
    <dsp:sp modelId="{260C5F7D-4D1D-45AE-951B-740409F1D28E}">
      <dsp:nvSpPr>
        <dsp:cNvPr id="0" name=""/>
        <dsp:cNvSpPr/>
      </dsp:nvSpPr>
      <dsp:spPr>
        <a:xfrm>
          <a:off x="5194566" y="1622514"/>
          <a:ext cx="1973355" cy="1315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194566" y="1622514"/>
        <a:ext cx="1973355" cy="1315570"/>
      </dsp:txXfrm>
    </dsp:sp>
    <dsp:sp modelId="{262F6629-A2CC-4F31-9273-D150FFC6F8FA}">
      <dsp:nvSpPr>
        <dsp:cNvPr id="0" name=""/>
        <dsp:cNvSpPr/>
      </dsp:nvSpPr>
      <dsp:spPr>
        <a:xfrm>
          <a:off x="3312788" y="3244652"/>
          <a:ext cx="1315570" cy="1315570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05449" y="3437313"/>
        <a:ext cx="930248" cy="930248"/>
      </dsp:txXfrm>
    </dsp:sp>
    <dsp:sp modelId="{01321556-D9BE-4B4D-8428-4958D627363F}">
      <dsp:nvSpPr>
        <dsp:cNvPr id="0" name=""/>
        <dsp:cNvSpPr/>
      </dsp:nvSpPr>
      <dsp:spPr>
        <a:xfrm>
          <a:off x="4759915" y="3244652"/>
          <a:ext cx="1973355" cy="1315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59915" y="3244652"/>
        <a:ext cx="1973355" cy="1315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rgbClr val="002060"/>
            </a:gs>
            <a:gs pos="43000">
              <a:srgbClr val="E7ABE0"/>
            </a:gs>
            <a:gs pos="57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AC6EC0"/>
            </a:gs>
            <a:gs pos="78000">
              <a:srgbClr val="002060"/>
            </a:gs>
            <a:gs pos="25000">
              <a:srgbClr val="E7ABE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933" y="2564904"/>
            <a:ext cx="479813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2389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977147"/>
              </p:ext>
            </p:extLst>
          </p:nvPr>
        </p:nvGraphicFramePr>
        <p:xfrm>
          <a:off x="827584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061964"/>
              </p:ext>
            </p:extLst>
          </p:nvPr>
        </p:nvGraphicFramePr>
        <p:xfrm>
          <a:off x="401782" y="1565564"/>
          <a:ext cx="8285018" cy="4560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2021-12-07T03:07:42Z</dcterms:modified>
</cp:coreProperties>
</file>