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9F4"/>
    <a:srgbClr val="65D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7" d="100"/>
          <a:sy n="67" d="100"/>
        </p:scale>
        <p:origin x="3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8AF24F-09F2-45A2-980D-60D5649C2653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B410394-52F3-4FC2-A551-23F9D6B7691E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雙手肥皂清潔，搓洗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40~60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秒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E7265259-D26A-470D-95D6-4F0E5D602B05}" type="parTrans" cxnId="{F58878EE-0E75-4905-9028-D724C10D5AB2}">
      <dgm:prSet/>
      <dgm:spPr/>
      <dgm:t>
        <a:bodyPr/>
        <a:lstStyle/>
        <a:p>
          <a:endParaRPr lang="zh-TW" altLang="en-US"/>
        </a:p>
      </dgm:t>
    </dgm:pt>
    <dgm:pt modelId="{2F6199A0-47FD-479E-8848-A1AE10ABEDBD}" type="sibTrans" cxnId="{F58878EE-0E75-4905-9028-D724C10D5AB2}">
      <dgm:prSet/>
      <dgm:spPr/>
      <dgm:t>
        <a:bodyPr/>
        <a:lstStyle/>
        <a:p>
          <a:endParaRPr lang="zh-TW" altLang="en-US"/>
        </a:p>
      </dgm:t>
    </dgm:pt>
    <dgm:pt modelId="{731AD2C4-BD38-44E9-8901-197870284DEC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口罩要遮住口鼻、蓋住下巴 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1DDD60EA-38F1-445F-9058-A8377A0633AF}" type="parTrans" cxnId="{A7A2C20F-698F-4461-A75B-CD7A4EFB019F}">
      <dgm:prSet/>
      <dgm:spPr/>
      <dgm:t>
        <a:bodyPr/>
        <a:lstStyle/>
        <a:p>
          <a:endParaRPr lang="zh-TW" altLang="en-US"/>
        </a:p>
      </dgm:t>
    </dgm:pt>
    <dgm:pt modelId="{EC2E0F1A-4144-4886-A5DF-B4B33D63BC48}" type="sibTrans" cxnId="{A7A2C20F-698F-4461-A75B-CD7A4EFB019F}">
      <dgm:prSet/>
      <dgm:spPr/>
      <dgm:t>
        <a:bodyPr/>
        <a:lstStyle/>
        <a:p>
          <a:endParaRPr lang="zh-TW" altLang="en-US"/>
        </a:p>
      </dgm:t>
    </dgm:pt>
    <dgm:pt modelId="{09EF1EF6-0E22-4D42-BB8F-3983B603B7D4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噴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75%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酒精搓洗雙手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20-30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秒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C0DDB0D8-A488-43FC-B763-BAFF0C844EF2}" type="parTrans" cxnId="{1002787E-5D32-41BF-AE20-E10F8E92BD51}">
      <dgm:prSet/>
      <dgm:spPr/>
      <dgm:t>
        <a:bodyPr/>
        <a:lstStyle/>
        <a:p>
          <a:endParaRPr lang="zh-TW" altLang="en-US"/>
        </a:p>
      </dgm:t>
    </dgm:pt>
    <dgm:pt modelId="{DE128DEF-A7CE-420B-967A-4C77651D9563}" type="sibTrans" cxnId="{1002787E-5D32-41BF-AE20-E10F8E92BD51}">
      <dgm:prSet/>
      <dgm:spPr/>
      <dgm:t>
        <a:bodyPr/>
        <a:lstStyle/>
        <a:p>
          <a:endParaRPr lang="zh-TW" altLang="en-US"/>
        </a:p>
      </dgm:t>
    </dgm:pt>
    <dgm:pt modelId="{EFDDB48D-BF11-43D0-B19F-637AA1EF8CC0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有發燒、呼吸道症狀速就醫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D8E69F0C-6DEB-402E-BDD4-F8C6F051EA12}" type="parTrans" cxnId="{646EF44C-5BBC-4DF4-B1FF-27CEABD60DD2}">
      <dgm:prSet/>
      <dgm:spPr/>
      <dgm:t>
        <a:bodyPr/>
        <a:lstStyle/>
        <a:p>
          <a:endParaRPr lang="zh-TW" altLang="en-US"/>
        </a:p>
      </dgm:t>
    </dgm:pt>
    <dgm:pt modelId="{2CBAC49B-9B77-4CB2-94B1-A1162C51AC61}" type="sibTrans" cxnId="{646EF44C-5BBC-4DF4-B1FF-27CEABD60DD2}">
      <dgm:prSet/>
      <dgm:spPr/>
      <dgm:t>
        <a:bodyPr/>
        <a:lstStyle/>
        <a:p>
          <a:endParaRPr lang="zh-TW" altLang="en-US"/>
        </a:p>
      </dgm:t>
    </dgm:pt>
    <dgm:pt modelId="{845CC7B5-0EB8-49D9-A093-9FDD5C150BB3}" type="pres">
      <dgm:prSet presAssocID="{988AF24F-09F2-45A2-980D-60D5649C26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F863CCA-2104-4BC6-A46F-5DCFB8866976}" type="pres">
      <dgm:prSet presAssocID="{988AF24F-09F2-45A2-980D-60D5649C2653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DF597491-E45C-4A61-800D-BE6B56DB19D5}" type="pres">
      <dgm:prSet presAssocID="{988AF24F-09F2-45A2-980D-60D5649C2653}" presName="linComp" presStyleCnt="0"/>
      <dgm:spPr/>
      <dgm:t>
        <a:bodyPr/>
        <a:lstStyle/>
        <a:p>
          <a:endParaRPr lang="zh-TW" altLang="en-US"/>
        </a:p>
      </dgm:t>
    </dgm:pt>
    <dgm:pt modelId="{07F568E2-9146-434D-8B10-7BFF77989F10}" type="pres">
      <dgm:prSet presAssocID="{CB410394-52F3-4FC2-A551-23F9D6B7691E}" presName="compNode" presStyleCnt="0"/>
      <dgm:spPr/>
      <dgm:t>
        <a:bodyPr/>
        <a:lstStyle/>
        <a:p>
          <a:endParaRPr lang="zh-TW" altLang="en-US"/>
        </a:p>
      </dgm:t>
    </dgm:pt>
    <dgm:pt modelId="{AE95DC0B-3F0C-4D59-91FE-DE83ECF0622D}" type="pres">
      <dgm:prSet presAssocID="{CB410394-52F3-4FC2-A551-23F9D6B7691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473833E-A682-406A-BD90-7AA5C55A6DC7}" type="pres">
      <dgm:prSet presAssocID="{CB410394-52F3-4FC2-A551-23F9D6B7691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274B6D-F58C-45F8-8D72-0A6A394B3DCC}" type="pres">
      <dgm:prSet presAssocID="{CB410394-52F3-4FC2-A551-23F9D6B7691E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AF788E9D-34AB-40AD-BDD1-5831980DEFE6}" type="pres">
      <dgm:prSet presAssocID="{CB410394-52F3-4FC2-A551-23F9D6B7691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E852723-ADBE-495A-86F4-9B9D6A6C901D}" type="pres">
      <dgm:prSet presAssocID="{2F6199A0-47FD-479E-8848-A1AE10ABEDB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D5B7DE-1A08-4227-ABEF-9EB1C54DDE62}" type="pres">
      <dgm:prSet presAssocID="{731AD2C4-BD38-44E9-8901-197870284DEC}" presName="compNode" presStyleCnt="0"/>
      <dgm:spPr/>
      <dgm:t>
        <a:bodyPr/>
        <a:lstStyle/>
        <a:p>
          <a:endParaRPr lang="zh-TW" altLang="en-US"/>
        </a:p>
      </dgm:t>
    </dgm:pt>
    <dgm:pt modelId="{BE665A74-107D-42B3-9876-09362A8775E0}" type="pres">
      <dgm:prSet presAssocID="{731AD2C4-BD38-44E9-8901-197870284DE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7224129-2372-4232-9B7D-CCAD0CEE7352}" type="pres">
      <dgm:prSet presAssocID="{731AD2C4-BD38-44E9-8901-197870284DE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0B0551-F421-4CE5-97C4-28D62DD9D305}" type="pres">
      <dgm:prSet presAssocID="{731AD2C4-BD38-44E9-8901-197870284DEC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653B3B20-B3F1-4E9A-9DDE-5BA95FAB9A2D}" type="pres">
      <dgm:prSet presAssocID="{731AD2C4-BD38-44E9-8901-197870284DE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69F711C-0AA4-41FB-97FC-0A3B9392AA40}" type="pres">
      <dgm:prSet presAssocID="{EC2E0F1A-4144-4886-A5DF-B4B33D63BC4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8B683D8-E102-4117-AA24-BF6BDC42C573}" type="pres">
      <dgm:prSet presAssocID="{09EF1EF6-0E22-4D42-BB8F-3983B603B7D4}" presName="compNode" presStyleCnt="0"/>
      <dgm:spPr/>
      <dgm:t>
        <a:bodyPr/>
        <a:lstStyle/>
        <a:p>
          <a:endParaRPr lang="zh-TW" altLang="en-US"/>
        </a:p>
      </dgm:t>
    </dgm:pt>
    <dgm:pt modelId="{37D4D92E-47C5-47DC-B91A-FF0CDE74C198}" type="pres">
      <dgm:prSet presAssocID="{09EF1EF6-0E22-4D42-BB8F-3983B603B7D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01CB6C1-73A6-4AC7-BBD2-A16D687276B9}" type="pres">
      <dgm:prSet presAssocID="{09EF1EF6-0E22-4D42-BB8F-3983B603B7D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D43C89-B31D-4F1E-8674-8954D4945FC9}" type="pres">
      <dgm:prSet presAssocID="{09EF1EF6-0E22-4D42-BB8F-3983B603B7D4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A850302E-1902-4128-A716-023D01F996A2}" type="pres">
      <dgm:prSet presAssocID="{09EF1EF6-0E22-4D42-BB8F-3983B603B7D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9AD9C3E-6618-4FC4-9881-ADA3F499058B}" type="pres">
      <dgm:prSet presAssocID="{DE128DEF-A7CE-420B-967A-4C77651D956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EFD8964-1A2B-4E07-8F8D-1A01C59BD995}" type="pres">
      <dgm:prSet presAssocID="{EFDDB48D-BF11-43D0-B19F-637AA1EF8CC0}" presName="compNode" presStyleCnt="0"/>
      <dgm:spPr/>
      <dgm:t>
        <a:bodyPr/>
        <a:lstStyle/>
        <a:p>
          <a:endParaRPr lang="zh-TW" altLang="en-US"/>
        </a:p>
      </dgm:t>
    </dgm:pt>
    <dgm:pt modelId="{668CDEBD-ECC3-4259-A8CF-3C754A604475}" type="pres">
      <dgm:prSet presAssocID="{EFDDB48D-BF11-43D0-B19F-637AA1EF8CC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22EB1EC-7704-452F-82D1-DF03E4172DC1}" type="pres">
      <dgm:prSet presAssocID="{EFDDB48D-BF11-43D0-B19F-637AA1EF8CC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0313CC-22FA-4A7E-9AEA-73CED0C831C3}" type="pres">
      <dgm:prSet presAssocID="{EFDDB48D-BF11-43D0-B19F-637AA1EF8CC0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744A798E-0ABD-4417-956A-22D361D56E8D}" type="pres">
      <dgm:prSet presAssocID="{EFDDB48D-BF11-43D0-B19F-637AA1EF8CC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21B7302-E166-44FE-AFBE-928E78209888}" type="presOf" srcId="{09EF1EF6-0E22-4D42-BB8F-3983B603B7D4}" destId="{A01CB6C1-73A6-4AC7-BBD2-A16D687276B9}" srcOrd="1" destOrd="0" presId="urn:microsoft.com/office/officeart/2005/8/layout/hList7"/>
    <dgm:cxn modelId="{B06B8AA9-75A2-466B-BF43-91964ABA4E4E}" type="presOf" srcId="{2F6199A0-47FD-479E-8848-A1AE10ABEDBD}" destId="{3E852723-ADBE-495A-86F4-9B9D6A6C901D}" srcOrd="0" destOrd="0" presId="urn:microsoft.com/office/officeart/2005/8/layout/hList7"/>
    <dgm:cxn modelId="{95C571C4-DB54-441D-A0D7-7951490B4562}" type="presOf" srcId="{731AD2C4-BD38-44E9-8901-197870284DEC}" destId="{57224129-2372-4232-9B7D-CCAD0CEE7352}" srcOrd="1" destOrd="0" presId="urn:microsoft.com/office/officeart/2005/8/layout/hList7"/>
    <dgm:cxn modelId="{1349E15A-571E-4F62-BAEA-BC8B1DEB62B8}" type="presOf" srcId="{CB410394-52F3-4FC2-A551-23F9D6B7691E}" destId="{AE95DC0B-3F0C-4D59-91FE-DE83ECF0622D}" srcOrd="0" destOrd="0" presId="urn:microsoft.com/office/officeart/2005/8/layout/hList7"/>
    <dgm:cxn modelId="{8B8B5C44-A182-4314-9348-CA7DC73DD1D5}" type="presOf" srcId="{731AD2C4-BD38-44E9-8901-197870284DEC}" destId="{BE665A74-107D-42B3-9876-09362A8775E0}" srcOrd="0" destOrd="0" presId="urn:microsoft.com/office/officeart/2005/8/layout/hList7"/>
    <dgm:cxn modelId="{A7A2C20F-698F-4461-A75B-CD7A4EFB019F}" srcId="{988AF24F-09F2-45A2-980D-60D5649C2653}" destId="{731AD2C4-BD38-44E9-8901-197870284DEC}" srcOrd="1" destOrd="0" parTransId="{1DDD60EA-38F1-445F-9058-A8377A0633AF}" sibTransId="{EC2E0F1A-4144-4886-A5DF-B4B33D63BC48}"/>
    <dgm:cxn modelId="{646EF44C-5BBC-4DF4-B1FF-27CEABD60DD2}" srcId="{988AF24F-09F2-45A2-980D-60D5649C2653}" destId="{EFDDB48D-BF11-43D0-B19F-637AA1EF8CC0}" srcOrd="3" destOrd="0" parTransId="{D8E69F0C-6DEB-402E-BDD4-F8C6F051EA12}" sibTransId="{2CBAC49B-9B77-4CB2-94B1-A1162C51AC61}"/>
    <dgm:cxn modelId="{2038F2AD-322A-4D1D-9A3F-518AE2CAE0C6}" type="presOf" srcId="{EC2E0F1A-4144-4886-A5DF-B4B33D63BC48}" destId="{F69F711C-0AA4-41FB-97FC-0A3B9392AA40}" srcOrd="0" destOrd="0" presId="urn:microsoft.com/office/officeart/2005/8/layout/hList7"/>
    <dgm:cxn modelId="{BF8D7AE3-4FEE-4AB9-80DB-934079A0169F}" type="presOf" srcId="{EFDDB48D-BF11-43D0-B19F-637AA1EF8CC0}" destId="{922EB1EC-7704-452F-82D1-DF03E4172DC1}" srcOrd="1" destOrd="0" presId="urn:microsoft.com/office/officeart/2005/8/layout/hList7"/>
    <dgm:cxn modelId="{E4A0AD1D-09D2-41C4-AA47-E66A1D8F1820}" type="presOf" srcId="{09EF1EF6-0E22-4D42-BB8F-3983B603B7D4}" destId="{37D4D92E-47C5-47DC-B91A-FF0CDE74C198}" srcOrd="0" destOrd="0" presId="urn:microsoft.com/office/officeart/2005/8/layout/hList7"/>
    <dgm:cxn modelId="{1002787E-5D32-41BF-AE20-E10F8E92BD51}" srcId="{988AF24F-09F2-45A2-980D-60D5649C2653}" destId="{09EF1EF6-0E22-4D42-BB8F-3983B603B7D4}" srcOrd="2" destOrd="0" parTransId="{C0DDB0D8-A488-43FC-B763-BAFF0C844EF2}" sibTransId="{DE128DEF-A7CE-420B-967A-4C77651D9563}"/>
    <dgm:cxn modelId="{4494B14C-D70E-420D-9087-8D4DD8F9835F}" type="presOf" srcId="{DE128DEF-A7CE-420B-967A-4C77651D9563}" destId="{E9AD9C3E-6618-4FC4-9881-ADA3F499058B}" srcOrd="0" destOrd="0" presId="urn:microsoft.com/office/officeart/2005/8/layout/hList7"/>
    <dgm:cxn modelId="{6336A0F8-797D-4353-8C83-93704FA5C59E}" type="presOf" srcId="{988AF24F-09F2-45A2-980D-60D5649C2653}" destId="{845CC7B5-0EB8-49D9-A093-9FDD5C150BB3}" srcOrd="0" destOrd="0" presId="urn:microsoft.com/office/officeart/2005/8/layout/hList7"/>
    <dgm:cxn modelId="{924B3CCB-D8BA-4FF9-B031-0767A16F7134}" type="presOf" srcId="{EFDDB48D-BF11-43D0-B19F-637AA1EF8CC0}" destId="{668CDEBD-ECC3-4259-A8CF-3C754A604475}" srcOrd="0" destOrd="0" presId="urn:microsoft.com/office/officeart/2005/8/layout/hList7"/>
    <dgm:cxn modelId="{F58878EE-0E75-4905-9028-D724C10D5AB2}" srcId="{988AF24F-09F2-45A2-980D-60D5649C2653}" destId="{CB410394-52F3-4FC2-A551-23F9D6B7691E}" srcOrd="0" destOrd="0" parTransId="{E7265259-D26A-470D-95D6-4F0E5D602B05}" sibTransId="{2F6199A0-47FD-479E-8848-A1AE10ABEDBD}"/>
    <dgm:cxn modelId="{84CEFE47-7661-4F57-AC7F-D5665F933982}" type="presOf" srcId="{CB410394-52F3-4FC2-A551-23F9D6B7691E}" destId="{D473833E-A682-406A-BD90-7AA5C55A6DC7}" srcOrd="1" destOrd="0" presId="urn:microsoft.com/office/officeart/2005/8/layout/hList7"/>
    <dgm:cxn modelId="{96EC5A66-1AA8-4DD2-9356-584A62E4C6E3}" type="presParOf" srcId="{845CC7B5-0EB8-49D9-A093-9FDD5C150BB3}" destId="{7F863CCA-2104-4BC6-A46F-5DCFB8866976}" srcOrd="0" destOrd="0" presId="urn:microsoft.com/office/officeart/2005/8/layout/hList7"/>
    <dgm:cxn modelId="{5F6AD791-667B-475C-B2C9-8EDEE39EBD80}" type="presParOf" srcId="{845CC7B5-0EB8-49D9-A093-9FDD5C150BB3}" destId="{DF597491-E45C-4A61-800D-BE6B56DB19D5}" srcOrd="1" destOrd="0" presId="urn:microsoft.com/office/officeart/2005/8/layout/hList7"/>
    <dgm:cxn modelId="{DC3FE25F-B1C2-4C57-B343-728B9CE0B6FE}" type="presParOf" srcId="{DF597491-E45C-4A61-800D-BE6B56DB19D5}" destId="{07F568E2-9146-434D-8B10-7BFF77989F10}" srcOrd="0" destOrd="0" presId="urn:microsoft.com/office/officeart/2005/8/layout/hList7"/>
    <dgm:cxn modelId="{A53C3FA4-52F5-4331-96A6-9415C9F41326}" type="presParOf" srcId="{07F568E2-9146-434D-8B10-7BFF77989F10}" destId="{AE95DC0B-3F0C-4D59-91FE-DE83ECF0622D}" srcOrd="0" destOrd="0" presId="urn:microsoft.com/office/officeart/2005/8/layout/hList7"/>
    <dgm:cxn modelId="{C0E73DFD-1D25-4AE2-A277-98A51B7CBF56}" type="presParOf" srcId="{07F568E2-9146-434D-8B10-7BFF77989F10}" destId="{D473833E-A682-406A-BD90-7AA5C55A6DC7}" srcOrd="1" destOrd="0" presId="urn:microsoft.com/office/officeart/2005/8/layout/hList7"/>
    <dgm:cxn modelId="{CE03E1EA-BD7F-4186-8C0D-A0C0E0987F4C}" type="presParOf" srcId="{07F568E2-9146-434D-8B10-7BFF77989F10}" destId="{13274B6D-F58C-45F8-8D72-0A6A394B3DCC}" srcOrd="2" destOrd="0" presId="urn:microsoft.com/office/officeart/2005/8/layout/hList7"/>
    <dgm:cxn modelId="{F3B77828-D640-4CB7-B3A2-D13025A1F806}" type="presParOf" srcId="{07F568E2-9146-434D-8B10-7BFF77989F10}" destId="{AF788E9D-34AB-40AD-BDD1-5831980DEFE6}" srcOrd="3" destOrd="0" presId="urn:microsoft.com/office/officeart/2005/8/layout/hList7"/>
    <dgm:cxn modelId="{56FCE461-7185-453D-B4C4-13D9CA0D9443}" type="presParOf" srcId="{DF597491-E45C-4A61-800D-BE6B56DB19D5}" destId="{3E852723-ADBE-495A-86F4-9B9D6A6C901D}" srcOrd="1" destOrd="0" presId="urn:microsoft.com/office/officeart/2005/8/layout/hList7"/>
    <dgm:cxn modelId="{51BF8F70-A72C-4214-A23E-A6332697C9BB}" type="presParOf" srcId="{DF597491-E45C-4A61-800D-BE6B56DB19D5}" destId="{0DD5B7DE-1A08-4227-ABEF-9EB1C54DDE62}" srcOrd="2" destOrd="0" presId="urn:microsoft.com/office/officeart/2005/8/layout/hList7"/>
    <dgm:cxn modelId="{3731D6CC-481D-4C13-B49E-3099198F0998}" type="presParOf" srcId="{0DD5B7DE-1A08-4227-ABEF-9EB1C54DDE62}" destId="{BE665A74-107D-42B3-9876-09362A8775E0}" srcOrd="0" destOrd="0" presId="urn:microsoft.com/office/officeart/2005/8/layout/hList7"/>
    <dgm:cxn modelId="{8B63AFFC-D66F-4740-B675-35D94953EB42}" type="presParOf" srcId="{0DD5B7DE-1A08-4227-ABEF-9EB1C54DDE62}" destId="{57224129-2372-4232-9B7D-CCAD0CEE7352}" srcOrd="1" destOrd="0" presId="urn:microsoft.com/office/officeart/2005/8/layout/hList7"/>
    <dgm:cxn modelId="{EF53FA10-21E0-48FF-8D82-70C79B9ABBF1}" type="presParOf" srcId="{0DD5B7DE-1A08-4227-ABEF-9EB1C54DDE62}" destId="{2E0B0551-F421-4CE5-97C4-28D62DD9D305}" srcOrd="2" destOrd="0" presId="urn:microsoft.com/office/officeart/2005/8/layout/hList7"/>
    <dgm:cxn modelId="{3CE6CBA6-E257-434D-AF84-39187D068386}" type="presParOf" srcId="{0DD5B7DE-1A08-4227-ABEF-9EB1C54DDE62}" destId="{653B3B20-B3F1-4E9A-9DDE-5BA95FAB9A2D}" srcOrd="3" destOrd="0" presId="urn:microsoft.com/office/officeart/2005/8/layout/hList7"/>
    <dgm:cxn modelId="{520AF23F-F9EB-4ED1-94B7-F9227AC6C6A6}" type="presParOf" srcId="{DF597491-E45C-4A61-800D-BE6B56DB19D5}" destId="{F69F711C-0AA4-41FB-97FC-0A3B9392AA40}" srcOrd="3" destOrd="0" presId="urn:microsoft.com/office/officeart/2005/8/layout/hList7"/>
    <dgm:cxn modelId="{31A141BC-8A5A-4750-B7C5-2D9A5E39E8EB}" type="presParOf" srcId="{DF597491-E45C-4A61-800D-BE6B56DB19D5}" destId="{F8B683D8-E102-4117-AA24-BF6BDC42C573}" srcOrd="4" destOrd="0" presId="urn:microsoft.com/office/officeart/2005/8/layout/hList7"/>
    <dgm:cxn modelId="{B3AACEA8-E293-4E6F-9B84-6BEDA5A32108}" type="presParOf" srcId="{F8B683D8-E102-4117-AA24-BF6BDC42C573}" destId="{37D4D92E-47C5-47DC-B91A-FF0CDE74C198}" srcOrd="0" destOrd="0" presId="urn:microsoft.com/office/officeart/2005/8/layout/hList7"/>
    <dgm:cxn modelId="{43D271FD-BD7D-485C-9D42-6C687DD22FBA}" type="presParOf" srcId="{F8B683D8-E102-4117-AA24-BF6BDC42C573}" destId="{A01CB6C1-73A6-4AC7-BBD2-A16D687276B9}" srcOrd="1" destOrd="0" presId="urn:microsoft.com/office/officeart/2005/8/layout/hList7"/>
    <dgm:cxn modelId="{529CB306-4052-4112-910D-1100B37F48DD}" type="presParOf" srcId="{F8B683D8-E102-4117-AA24-BF6BDC42C573}" destId="{A4D43C89-B31D-4F1E-8674-8954D4945FC9}" srcOrd="2" destOrd="0" presId="urn:microsoft.com/office/officeart/2005/8/layout/hList7"/>
    <dgm:cxn modelId="{A1C1AA2C-82BB-477C-96CF-011130DBF64F}" type="presParOf" srcId="{F8B683D8-E102-4117-AA24-BF6BDC42C573}" destId="{A850302E-1902-4128-A716-023D01F996A2}" srcOrd="3" destOrd="0" presId="urn:microsoft.com/office/officeart/2005/8/layout/hList7"/>
    <dgm:cxn modelId="{194DA69A-A3B8-4F76-BD0B-7237F2CE6F5E}" type="presParOf" srcId="{DF597491-E45C-4A61-800D-BE6B56DB19D5}" destId="{E9AD9C3E-6618-4FC4-9881-ADA3F499058B}" srcOrd="5" destOrd="0" presId="urn:microsoft.com/office/officeart/2005/8/layout/hList7"/>
    <dgm:cxn modelId="{4FD1DE21-9476-4DE1-A88D-8953101E7446}" type="presParOf" srcId="{DF597491-E45C-4A61-800D-BE6B56DB19D5}" destId="{8EFD8964-1A2B-4E07-8F8D-1A01C59BD995}" srcOrd="6" destOrd="0" presId="urn:microsoft.com/office/officeart/2005/8/layout/hList7"/>
    <dgm:cxn modelId="{C60D5AB2-E28E-4216-9E88-6AC13DFF487D}" type="presParOf" srcId="{8EFD8964-1A2B-4E07-8F8D-1A01C59BD995}" destId="{668CDEBD-ECC3-4259-A8CF-3C754A604475}" srcOrd="0" destOrd="0" presId="urn:microsoft.com/office/officeart/2005/8/layout/hList7"/>
    <dgm:cxn modelId="{93DA73D5-7D1D-41CE-A734-18D25072A88D}" type="presParOf" srcId="{8EFD8964-1A2B-4E07-8F8D-1A01C59BD995}" destId="{922EB1EC-7704-452F-82D1-DF03E4172DC1}" srcOrd="1" destOrd="0" presId="urn:microsoft.com/office/officeart/2005/8/layout/hList7"/>
    <dgm:cxn modelId="{CEC1EAB9-CC29-45E3-9BFB-19043A88DA68}" type="presParOf" srcId="{8EFD8964-1A2B-4E07-8F8D-1A01C59BD995}" destId="{3F0313CC-22FA-4A7E-9AEA-73CED0C831C3}" srcOrd="2" destOrd="0" presId="urn:microsoft.com/office/officeart/2005/8/layout/hList7"/>
    <dgm:cxn modelId="{7ADBD228-4C50-4ECB-BE1F-C1E481501E7B}" type="presParOf" srcId="{8EFD8964-1A2B-4E07-8F8D-1A01C59BD995}" destId="{744A798E-0ABD-4417-956A-22D361D56E8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F2F4F4-BF2F-43BA-B7C9-88FFC856F61D}" type="doc">
      <dgm:prSet loTypeId="urn:microsoft.com/office/officeart/2008/layout/TitledPictureBlocks" loCatId="pictur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2CC9162-99F3-4FB4-802B-C467996801D8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室外至少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1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公尺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59CFD324-ED66-4D10-90D8-8CAE45A133AA}" type="parTrans" cxnId="{0A3490D6-6A5F-454F-BF84-902D728271F7}">
      <dgm:prSet/>
      <dgm:spPr/>
      <dgm:t>
        <a:bodyPr/>
        <a:lstStyle/>
        <a:p>
          <a:endParaRPr lang="zh-TW" altLang="en-US"/>
        </a:p>
      </dgm:t>
    </dgm:pt>
    <dgm:pt modelId="{D0FDC82C-3A46-413B-9A21-F48E6C95196B}" type="sibTrans" cxnId="{0A3490D6-6A5F-454F-BF84-902D728271F7}">
      <dgm:prSet/>
      <dgm:spPr/>
      <dgm:t>
        <a:bodyPr/>
        <a:lstStyle/>
        <a:p>
          <a:endParaRPr lang="zh-TW" altLang="en-US"/>
        </a:p>
      </dgm:t>
    </dgm:pt>
    <dgm:pt modelId="{E1050DC7-99CF-4730-A023-B395F6C9DC3B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大約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3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個步伐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4F888E30-CAFF-4D57-A6FE-82685927C3F7}" type="parTrans" cxnId="{C797A121-C4A2-4174-97E5-543768AB4955}">
      <dgm:prSet/>
      <dgm:spPr/>
      <dgm:t>
        <a:bodyPr/>
        <a:lstStyle/>
        <a:p>
          <a:endParaRPr lang="zh-TW" altLang="en-US"/>
        </a:p>
      </dgm:t>
    </dgm:pt>
    <dgm:pt modelId="{DE5AA46D-1BDA-45D5-B186-A97C38751326}" type="sibTrans" cxnId="{C797A121-C4A2-4174-97E5-543768AB4955}">
      <dgm:prSet/>
      <dgm:spPr/>
      <dgm:t>
        <a:bodyPr/>
        <a:lstStyle/>
        <a:p>
          <a:endParaRPr lang="zh-TW" altLang="en-US"/>
        </a:p>
      </dgm:t>
    </dgm:pt>
    <dgm:pt modelId="{DA86A88C-FD2D-482D-BB3F-9CEB27B5BF2D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室內至少</a:t>
          </a:r>
          <a:r>
            <a:rPr 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1.5</a:t>
          </a:r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公尺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90C80990-3389-46B9-925B-10112FD0BABC}" type="parTrans" cxnId="{E68ECFBE-AE57-4BB1-9332-7B7A782566C6}">
      <dgm:prSet/>
      <dgm:spPr/>
      <dgm:t>
        <a:bodyPr/>
        <a:lstStyle/>
        <a:p>
          <a:endParaRPr lang="zh-TW" altLang="en-US"/>
        </a:p>
      </dgm:t>
    </dgm:pt>
    <dgm:pt modelId="{9CB8FD23-1A6F-445F-B231-1B2BE48E499B}" type="sibTrans" cxnId="{E68ECFBE-AE57-4BB1-9332-7B7A782566C6}">
      <dgm:prSet/>
      <dgm:spPr/>
      <dgm:t>
        <a:bodyPr/>
        <a:lstStyle/>
        <a:p>
          <a:endParaRPr lang="zh-TW" altLang="en-US"/>
        </a:p>
      </dgm:t>
    </dgm:pt>
    <dgm:pt modelId="{955FC0EC-F581-432D-B208-A5D9BDF730CC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大約手臂的兩倍長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FED3BCF9-6ED5-4A03-9E86-FC3E90615FF0}" type="parTrans" cxnId="{7863BC2F-55D6-4BA5-9953-32E55529B28E}">
      <dgm:prSet/>
      <dgm:spPr/>
      <dgm:t>
        <a:bodyPr/>
        <a:lstStyle/>
        <a:p>
          <a:endParaRPr lang="zh-TW" altLang="en-US"/>
        </a:p>
      </dgm:t>
    </dgm:pt>
    <dgm:pt modelId="{EB8067E4-163D-4F31-A69D-1D0BC955E862}" type="sibTrans" cxnId="{7863BC2F-55D6-4BA5-9953-32E55529B28E}">
      <dgm:prSet/>
      <dgm:spPr/>
      <dgm:t>
        <a:bodyPr/>
        <a:lstStyle/>
        <a:p>
          <a:endParaRPr lang="zh-TW" altLang="en-US"/>
        </a:p>
      </dgm:t>
    </dgm:pt>
    <dgm:pt modelId="{D10BAFBD-302D-4435-AB8D-615BD83E9D41}" type="pres">
      <dgm:prSet presAssocID="{2CF2F4F4-BF2F-43BA-B7C9-88FFC856F61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E93AD378-C7E4-42F1-9D1C-800AF7B3B927}" type="pres">
      <dgm:prSet presAssocID="{52CC9162-99F3-4FB4-802B-C467996801D8}" presName="composite" presStyleCnt="0"/>
      <dgm:spPr/>
      <dgm:t>
        <a:bodyPr/>
        <a:lstStyle/>
        <a:p>
          <a:endParaRPr lang="zh-TW" altLang="en-US"/>
        </a:p>
      </dgm:t>
    </dgm:pt>
    <dgm:pt modelId="{1EACA79A-73BA-4F86-B2E1-3327E0F95E9B}" type="pres">
      <dgm:prSet presAssocID="{52CC9162-99F3-4FB4-802B-C467996801D8}" presName="ParentText" presStyleLbl="node1" presStyleIdx="0" presStyleCnt="2" custScaleX="103700" custScaleY="2026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375D6F-9224-40DE-82F3-B6E507F83240}" type="pres">
      <dgm:prSet presAssocID="{52CC9162-99F3-4FB4-802B-C467996801D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5273D0-A2EC-4F84-A7C9-FBAE69BFC5CA}" type="pres">
      <dgm:prSet presAssocID="{52CC9162-99F3-4FB4-802B-C467996801D8}" presName="ChildText" presStyleLbl="fgAcc1" presStyleIdx="0" presStyleCnt="2" custLinFactNeighborX="10806" custLinFactNeighborY="3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E54FFC-4EC4-488C-BDE8-B20D9ABCF832}" type="pres">
      <dgm:prSet presAssocID="{D0FDC82C-3A46-413B-9A21-F48E6C95196B}" presName="sibTrans" presStyleCnt="0"/>
      <dgm:spPr/>
      <dgm:t>
        <a:bodyPr/>
        <a:lstStyle/>
        <a:p>
          <a:endParaRPr lang="zh-TW" altLang="en-US"/>
        </a:p>
      </dgm:t>
    </dgm:pt>
    <dgm:pt modelId="{5F09E861-B382-4D92-9365-8F3C2385CECD}" type="pres">
      <dgm:prSet presAssocID="{DA86A88C-FD2D-482D-BB3F-9CEB27B5BF2D}" presName="composite" presStyleCnt="0"/>
      <dgm:spPr/>
      <dgm:t>
        <a:bodyPr/>
        <a:lstStyle/>
        <a:p>
          <a:endParaRPr lang="zh-TW" altLang="en-US"/>
        </a:p>
      </dgm:t>
    </dgm:pt>
    <dgm:pt modelId="{51E78B6B-9A6B-44A8-8A60-70736FFC94D7}" type="pres">
      <dgm:prSet presAssocID="{DA86A88C-FD2D-482D-BB3F-9CEB27B5BF2D}" presName="ParentText" presStyleLbl="node1" presStyleIdx="1" presStyleCnt="2" custScaleX="107550" custScaleY="207595" custLinFactNeighborX="-2135" custLinFactNeighborY="-32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49E647-8738-4637-91DD-E96125D8611A}" type="pres">
      <dgm:prSet presAssocID="{DA86A88C-FD2D-482D-BB3F-9CEB27B5BF2D}" presName="Image" presStyleLbl="bgImgPlace1" presStyleIdx="1" presStyleCnt="2" custLinFactNeighborX="-3450" custLinFactNeighborY="13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C5CE818-76E5-48EF-BB2D-C6E90D2EE747}" type="pres">
      <dgm:prSet presAssocID="{DA86A88C-FD2D-482D-BB3F-9CEB27B5BF2D}" presName="ChildText" presStyleLbl="fgAcc1" presStyleIdx="1" presStyleCnt="2" custLinFactNeighborX="11728" custLinFactNeighborY="1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500ECCA-2C56-4B77-B7BF-DEB6ABB1BCEF}" type="presOf" srcId="{2CF2F4F4-BF2F-43BA-B7C9-88FFC856F61D}" destId="{D10BAFBD-302D-4435-AB8D-615BD83E9D41}" srcOrd="0" destOrd="0" presId="urn:microsoft.com/office/officeart/2008/layout/TitledPictureBlocks"/>
    <dgm:cxn modelId="{0A3490D6-6A5F-454F-BF84-902D728271F7}" srcId="{2CF2F4F4-BF2F-43BA-B7C9-88FFC856F61D}" destId="{52CC9162-99F3-4FB4-802B-C467996801D8}" srcOrd="0" destOrd="0" parTransId="{59CFD324-ED66-4D10-90D8-8CAE45A133AA}" sibTransId="{D0FDC82C-3A46-413B-9A21-F48E6C95196B}"/>
    <dgm:cxn modelId="{7ACA4A33-C351-4EFA-B88A-BCF14C8A89E1}" type="presOf" srcId="{955FC0EC-F581-432D-B208-A5D9BDF730CC}" destId="{8C5CE818-76E5-48EF-BB2D-C6E90D2EE747}" srcOrd="0" destOrd="0" presId="urn:microsoft.com/office/officeart/2008/layout/TitledPictureBlocks"/>
    <dgm:cxn modelId="{7863BC2F-55D6-4BA5-9953-32E55529B28E}" srcId="{DA86A88C-FD2D-482D-BB3F-9CEB27B5BF2D}" destId="{955FC0EC-F581-432D-B208-A5D9BDF730CC}" srcOrd="0" destOrd="0" parTransId="{FED3BCF9-6ED5-4A03-9E86-FC3E90615FF0}" sibTransId="{EB8067E4-163D-4F31-A69D-1D0BC955E862}"/>
    <dgm:cxn modelId="{C96804FD-2B9A-41ED-9487-9B183D5BBED2}" type="presOf" srcId="{52CC9162-99F3-4FB4-802B-C467996801D8}" destId="{1EACA79A-73BA-4F86-B2E1-3327E0F95E9B}" srcOrd="0" destOrd="0" presId="urn:microsoft.com/office/officeart/2008/layout/TitledPictureBlocks"/>
    <dgm:cxn modelId="{2E56F656-F1C4-409F-8F36-57D6019CFEA4}" type="presOf" srcId="{E1050DC7-99CF-4730-A023-B395F6C9DC3B}" destId="{175273D0-A2EC-4F84-A7C9-FBAE69BFC5CA}" srcOrd="0" destOrd="0" presId="urn:microsoft.com/office/officeart/2008/layout/TitledPictureBlocks"/>
    <dgm:cxn modelId="{41AA1961-E9EF-4DFB-8E99-A951E795ECC9}" type="presOf" srcId="{DA86A88C-FD2D-482D-BB3F-9CEB27B5BF2D}" destId="{51E78B6B-9A6B-44A8-8A60-70736FFC94D7}" srcOrd="0" destOrd="0" presId="urn:microsoft.com/office/officeart/2008/layout/TitledPictureBlocks"/>
    <dgm:cxn modelId="{C797A121-C4A2-4174-97E5-543768AB4955}" srcId="{52CC9162-99F3-4FB4-802B-C467996801D8}" destId="{E1050DC7-99CF-4730-A023-B395F6C9DC3B}" srcOrd="0" destOrd="0" parTransId="{4F888E30-CAFF-4D57-A6FE-82685927C3F7}" sibTransId="{DE5AA46D-1BDA-45D5-B186-A97C38751326}"/>
    <dgm:cxn modelId="{E68ECFBE-AE57-4BB1-9332-7B7A782566C6}" srcId="{2CF2F4F4-BF2F-43BA-B7C9-88FFC856F61D}" destId="{DA86A88C-FD2D-482D-BB3F-9CEB27B5BF2D}" srcOrd="1" destOrd="0" parTransId="{90C80990-3389-46B9-925B-10112FD0BABC}" sibTransId="{9CB8FD23-1A6F-445F-B231-1B2BE48E499B}"/>
    <dgm:cxn modelId="{8B7CAF12-36B6-48BF-8BF8-3EBF87EE41EC}" type="presParOf" srcId="{D10BAFBD-302D-4435-AB8D-615BD83E9D41}" destId="{E93AD378-C7E4-42F1-9D1C-800AF7B3B927}" srcOrd="0" destOrd="0" presId="urn:microsoft.com/office/officeart/2008/layout/TitledPictureBlocks"/>
    <dgm:cxn modelId="{60598C29-C7F6-4886-9EB8-76F1E0CF4218}" type="presParOf" srcId="{E93AD378-C7E4-42F1-9D1C-800AF7B3B927}" destId="{1EACA79A-73BA-4F86-B2E1-3327E0F95E9B}" srcOrd="0" destOrd="0" presId="urn:microsoft.com/office/officeart/2008/layout/TitledPictureBlocks"/>
    <dgm:cxn modelId="{E5F7701C-7418-49E0-9FD3-721947A20E21}" type="presParOf" srcId="{E93AD378-C7E4-42F1-9D1C-800AF7B3B927}" destId="{58375D6F-9224-40DE-82F3-B6E507F83240}" srcOrd="1" destOrd="0" presId="urn:microsoft.com/office/officeart/2008/layout/TitledPictureBlocks"/>
    <dgm:cxn modelId="{467E9E4F-51BF-4A60-8F8B-ED5D6EC6F2B2}" type="presParOf" srcId="{E93AD378-C7E4-42F1-9D1C-800AF7B3B927}" destId="{175273D0-A2EC-4F84-A7C9-FBAE69BFC5CA}" srcOrd="2" destOrd="0" presId="urn:microsoft.com/office/officeart/2008/layout/TitledPictureBlocks"/>
    <dgm:cxn modelId="{664F7FF5-0F51-40CE-AA75-D30C1DD0B090}" type="presParOf" srcId="{D10BAFBD-302D-4435-AB8D-615BD83E9D41}" destId="{40E54FFC-4EC4-488C-BDE8-B20D9ABCF832}" srcOrd="1" destOrd="0" presId="urn:microsoft.com/office/officeart/2008/layout/TitledPictureBlocks"/>
    <dgm:cxn modelId="{4EA4B228-F9C2-4B76-BCAB-738B5AF74D15}" type="presParOf" srcId="{D10BAFBD-302D-4435-AB8D-615BD83E9D41}" destId="{5F09E861-B382-4D92-9365-8F3C2385CECD}" srcOrd="2" destOrd="0" presId="urn:microsoft.com/office/officeart/2008/layout/TitledPictureBlocks"/>
    <dgm:cxn modelId="{E525D6D7-D16F-4387-B3E4-B14535A3A98C}" type="presParOf" srcId="{5F09E861-B382-4D92-9365-8F3C2385CECD}" destId="{51E78B6B-9A6B-44A8-8A60-70736FFC94D7}" srcOrd="0" destOrd="0" presId="urn:microsoft.com/office/officeart/2008/layout/TitledPictureBlocks"/>
    <dgm:cxn modelId="{C3D078E3-87BB-4534-B12B-6E288DF6790C}" type="presParOf" srcId="{5F09E861-B382-4D92-9365-8F3C2385CECD}" destId="{6749E647-8738-4637-91DD-E96125D8611A}" srcOrd="1" destOrd="0" presId="urn:microsoft.com/office/officeart/2008/layout/TitledPictureBlocks"/>
    <dgm:cxn modelId="{F62DE9EC-6D9A-4C85-AF00-7B1A09160510}" type="presParOf" srcId="{5F09E861-B382-4D92-9365-8F3C2385CECD}" destId="{8C5CE818-76E5-48EF-BB2D-C6E90D2EE74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E662EC-EFEE-4DB9-A671-FDD2AEB9CF0D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D694912-0C68-4B1C-985E-2DA947C747B9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衛福部疾管署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DA2EC25-9506-46A4-AF12-E1CA649FBDB4}" type="parTrans" cxnId="{6999671D-6D37-45B7-B058-703EBA52404F}">
      <dgm:prSet/>
      <dgm:spPr/>
      <dgm:t>
        <a:bodyPr/>
        <a:lstStyle/>
        <a:p>
          <a:endParaRPr lang="zh-TW" altLang="en-US"/>
        </a:p>
      </dgm:t>
    </dgm:pt>
    <dgm:pt modelId="{6773C3EA-ABC4-40AB-964F-1A5A705B3DF2}" type="sibTrans" cxnId="{6999671D-6D37-45B7-B058-703EBA52404F}">
      <dgm:prSet/>
      <dgm:spPr/>
      <dgm:t>
        <a:bodyPr/>
        <a:lstStyle/>
        <a:p>
          <a:endParaRPr lang="zh-TW" altLang="en-US"/>
        </a:p>
      </dgm:t>
    </dgm:pt>
    <dgm:pt modelId="{D087BAE2-8F5B-411A-B57F-B29DDB4AE5F8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掌握最新疫情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34416BA5-85D6-443E-9B86-348A2C026B5F}" type="parTrans" cxnId="{A5838575-342B-4220-9A2C-63045CB395A4}">
      <dgm:prSet/>
      <dgm:spPr/>
      <dgm:t>
        <a:bodyPr/>
        <a:lstStyle/>
        <a:p>
          <a:endParaRPr lang="zh-TW" altLang="en-US"/>
        </a:p>
      </dgm:t>
    </dgm:pt>
    <dgm:pt modelId="{EB3558AA-244B-4C5D-919B-D88BAEE7CC09}" type="sibTrans" cxnId="{A5838575-342B-4220-9A2C-63045CB395A4}">
      <dgm:prSet/>
      <dgm:spPr/>
      <dgm:t>
        <a:bodyPr/>
        <a:lstStyle/>
        <a:p>
          <a:endParaRPr lang="zh-TW" altLang="en-US"/>
        </a:p>
      </dgm:t>
    </dgm:pt>
    <dgm:pt modelId="{8FA10B4E-E8E9-4707-ABE2-A8E902E3878E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了解防疫議題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F4E3834F-DA51-4D64-A389-4899667D67B6}" type="parTrans" cxnId="{4FFFCC29-EC1C-4694-B417-7FDC47603E1E}">
      <dgm:prSet/>
      <dgm:spPr/>
      <dgm:t>
        <a:bodyPr/>
        <a:lstStyle/>
        <a:p>
          <a:endParaRPr lang="zh-TW" altLang="en-US"/>
        </a:p>
      </dgm:t>
    </dgm:pt>
    <dgm:pt modelId="{796621C2-65E4-4A05-A1D2-4B74336F5652}" type="sibTrans" cxnId="{4FFFCC29-EC1C-4694-B417-7FDC47603E1E}">
      <dgm:prSet/>
      <dgm:spPr/>
      <dgm:t>
        <a:bodyPr/>
        <a:lstStyle/>
        <a:p>
          <a:endParaRPr lang="zh-TW" altLang="en-US"/>
        </a:p>
      </dgm:t>
    </dgm:pt>
    <dgm:pt modelId="{C81E2C85-B665-4498-AECE-ADE86E66B329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防疫小測驗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F5845DC5-5159-4F9E-A7A3-2CCE98C2D2D6}" type="parTrans" cxnId="{CC91F900-90DB-4296-9C44-839F5198AC25}">
      <dgm:prSet/>
      <dgm:spPr/>
      <dgm:t>
        <a:bodyPr/>
        <a:lstStyle/>
        <a:p>
          <a:endParaRPr lang="zh-TW" altLang="en-US"/>
        </a:p>
      </dgm:t>
    </dgm:pt>
    <dgm:pt modelId="{583751DD-5524-472B-8E30-3474637BAF96}" type="sibTrans" cxnId="{CC91F900-90DB-4296-9C44-839F5198AC25}">
      <dgm:prSet/>
      <dgm:spPr/>
      <dgm:t>
        <a:bodyPr/>
        <a:lstStyle/>
        <a:p>
          <a:endParaRPr lang="zh-TW" altLang="en-US"/>
        </a:p>
      </dgm:t>
    </dgm:pt>
    <dgm:pt modelId="{3453E18C-5909-4D92-BD40-CD8B24554FA4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你的防疫觀念正確嗎？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B84C6D80-F967-4815-BE61-90D74DAA06D9}" type="parTrans" cxnId="{B3FE7BDB-1BDF-4D71-982E-1DEBFB4E9B51}">
      <dgm:prSet/>
      <dgm:spPr/>
      <dgm:t>
        <a:bodyPr/>
        <a:lstStyle/>
        <a:p>
          <a:endParaRPr lang="zh-TW" altLang="en-US"/>
        </a:p>
      </dgm:t>
    </dgm:pt>
    <dgm:pt modelId="{654F2B58-579A-4828-8017-D6DB64048122}" type="sibTrans" cxnId="{B3FE7BDB-1BDF-4D71-982E-1DEBFB4E9B51}">
      <dgm:prSet/>
      <dgm:spPr/>
      <dgm:t>
        <a:bodyPr/>
        <a:lstStyle/>
        <a:p>
          <a:endParaRPr lang="zh-TW" altLang="en-US"/>
        </a:p>
      </dgm:t>
    </dgm:pt>
    <dgm:pt modelId="{12C3B897-CAB8-4A9B-8F38-DCA159A74103}">
      <dgm:prSet/>
      <dgm:spPr/>
      <dgm:t>
        <a:bodyPr/>
        <a:lstStyle/>
        <a:p>
          <a:pPr rtl="0"/>
          <a:r>
            <a:rPr 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擊敗新冠病毒，健康久久！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EDB0F830-C651-45DE-8DCF-A5E188282B34}" type="parTrans" cxnId="{6D22601C-2F0A-4ECF-B1A5-EE1E1BFB11A4}">
      <dgm:prSet/>
      <dgm:spPr/>
      <dgm:t>
        <a:bodyPr/>
        <a:lstStyle/>
        <a:p>
          <a:endParaRPr lang="zh-TW" altLang="en-US"/>
        </a:p>
      </dgm:t>
    </dgm:pt>
    <dgm:pt modelId="{B030E871-E78C-465B-A068-3A8752B0D91C}" type="sibTrans" cxnId="{6D22601C-2F0A-4ECF-B1A5-EE1E1BFB11A4}">
      <dgm:prSet/>
      <dgm:spPr/>
      <dgm:t>
        <a:bodyPr/>
        <a:lstStyle/>
        <a:p>
          <a:endParaRPr lang="zh-TW" altLang="en-US"/>
        </a:p>
      </dgm:t>
    </dgm:pt>
    <dgm:pt modelId="{BC827354-1F82-4E46-B79A-CFB8B48115C2}">
      <dgm:prSet/>
      <dgm:spPr/>
      <dgm:t>
        <a:bodyPr/>
        <a:lstStyle/>
        <a:p>
          <a:pPr rtl="0"/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防疫影片</a:t>
          </a:r>
          <a:endParaRPr lang="zh-TW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1017FA2A-31D8-41E3-BF54-78C8134FE7F8}" type="parTrans" cxnId="{24040FC8-4F60-4F75-AE8E-F561ED13F805}">
      <dgm:prSet/>
      <dgm:spPr/>
      <dgm:t>
        <a:bodyPr/>
        <a:lstStyle/>
        <a:p>
          <a:endParaRPr lang="zh-TW" altLang="en-US"/>
        </a:p>
      </dgm:t>
    </dgm:pt>
    <dgm:pt modelId="{AE14E9E3-1A2D-4852-91F5-5F5C82E4A1E7}" type="sibTrans" cxnId="{24040FC8-4F60-4F75-AE8E-F561ED13F805}">
      <dgm:prSet/>
      <dgm:spPr/>
      <dgm:t>
        <a:bodyPr/>
        <a:lstStyle/>
        <a:p>
          <a:endParaRPr lang="zh-TW" altLang="en-US"/>
        </a:p>
      </dgm:t>
    </dgm:pt>
    <dgm:pt modelId="{37F1017E-CB30-43D6-B4E8-F19792AAF30D}">
      <dgm:prSet/>
      <dgm:spPr/>
      <dgm:t>
        <a:bodyPr/>
        <a:lstStyle/>
        <a:p>
          <a:r>
            <a: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rPr>
            <a:t>觀賞防疫影片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7607331C-216A-490F-9515-1308200F26CA}" type="parTrans" cxnId="{E38C38E6-FDE4-4FC5-9333-FA00EBBB1E4D}">
      <dgm:prSet/>
      <dgm:spPr/>
      <dgm:t>
        <a:bodyPr/>
        <a:lstStyle/>
        <a:p>
          <a:endParaRPr lang="zh-TW" altLang="en-US"/>
        </a:p>
      </dgm:t>
    </dgm:pt>
    <dgm:pt modelId="{47BF0C5D-FE69-4946-B902-C7BF16B8A9D2}" type="sibTrans" cxnId="{E38C38E6-FDE4-4FC5-9333-FA00EBBB1E4D}">
      <dgm:prSet/>
      <dgm:spPr/>
      <dgm:t>
        <a:bodyPr/>
        <a:lstStyle/>
        <a:p>
          <a:endParaRPr lang="zh-TW" altLang="en-US"/>
        </a:p>
      </dgm:t>
    </dgm:pt>
    <dgm:pt modelId="{40D6BFE3-FC8A-4307-B391-4917C789BB0B}">
      <dgm:prSet/>
      <dgm:spPr/>
      <dgm:t>
        <a:bodyPr/>
        <a:lstStyle/>
        <a:p>
          <a:r>
            <a:rPr lang="zh-TW" altLang="en-US" dirty="0">
              <a:latin typeface="文鼎超顏楷" panose="020B0609010101010101" pitchFamily="49" charset="-120"/>
              <a:ea typeface="文鼎超顏楷" panose="020B0609010101010101" pitchFamily="49" charset="-120"/>
            </a:rPr>
            <a:t>照顧自己，愛護家人！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92D75DD8-1C3F-44F3-A145-B941D77F8806}" type="parTrans" cxnId="{214B5D43-192E-4CD9-8B49-A70B255D58DC}">
      <dgm:prSet/>
      <dgm:spPr/>
      <dgm:t>
        <a:bodyPr/>
        <a:lstStyle/>
        <a:p>
          <a:endParaRPr lang="zh-TW" altLang="en-US"/>
        </a:p>
      </dgm:t>
    </dgm:pt>
    <dgm:pt modelId="{D249AAED-F5EC-4196-8D40-5567B99AC0C2}" type="sibTrans" cxnId="{214B5D43-192E-4CD9-8B49-A70B255D58DC}">
      <dgm:prSet/>
      <dgm:spPr/>
      <dgm:t>
        <a:bodyPr/>
        <a:lstStyle/>
        <a:p>
          <a:endParaRPr lang="zh-TW" altLang="en-US"/>
        </a:p>
      </dgm:t>
    </dgm:pt>
    <dgm:pt modelId="{330A0804-4A22-442D-9245-6543FD192892}" type="pres">
      <dgm:prSet presAssocID="{D2E662EC-EFEE-4DB9-A671-FDD2AEB9CF0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24C4016-6CAC-43AB-AD34-1BE1B5D6C34A}" type="pres">
      <dgm:prSet presAssocID="{D2E662EC-EFEE-4DB9-A671-FDD2AEB9CF0D}" presName="cycle" presStyleCnt="0"/>
      <dgm:spPr/>
      <dgm:t>
        <a:bodyPr/>
        <a:lstStyle/>
        <a:p>
          <a:endParaRPr lang="zh-TW" altLang="en-US"/>
        </a:p>
      </dgm:t>
    </dgm:pt>
    <dgm:pt modelId="{AD71ABD9-FE74-4A12-832D-E26C2AA67E94}" type="pres">
      <dgm:prSet presAssocID="{D2E662EC-EFEE-4DB9-A671-FDD2AEB9CF0D}" presName="centerShape" presStyleCnt="0"/>
      <dgm:spPr/>
      <dgm:t>
        <a:bodyPr/>
        <a:lstStyle/>
        <a:p>
          <a:endParaRPr lang="zh-TW" altLang="en-US"/>
        </a:p>
      </dgm:t>
    </dgm:pt>
    <dgm:pt modelId="{31839824-C070-43B4-AB60-4CF21A08DA3F}" type="pres">
      <dgm:prSet presAssocID="{D2E662EC-EFEE-4DB9-A671-FDD2AEB9CF0D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B2A450C0-F865-4E5B-A665-44C1392C4862}" type="pres">
      <dgm:prSet presAssocID="{D2E662EC-EFEE-4DB9-A671-FDD2AEB9CF0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9B617F8-5729-4367-913C-F8B1685039DD}" type="pres">
      <dgm:prSet presAssocID="{5DA2EC25-9506-46A4-AF12-E1CA649FBDB4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9420FE8B-5CB9-4777-A59B-779E6410FD62}" type="pres">
      <dgm:prSet presAssocID="{CD694912-0C68-4B1C-985E-2DA947C747B9}" presName="node" presStyleCnt="0"/>
      <dgm:spPr/>
      <dgm:t>
        <a:bodyPr/>
        <a:lstStyle/>
        <a:p>
          <a:endParaRPr lang="zh-TW" altLang="en-US"/>
        </a:p>
      </dgm:t>
    </dgm:pt>
    <dgm:pt modelId="{01EE44DD-6110-4BC6-9082-0BEEF7A007D4}" type="pres">
      <dgm:prSet presAssocID="{CD694912-0C68-4B1C-985E-2DA947C747B9}" presName="parentNode" presStyleLbl="node1" presStyleIdx="1" presStyleCnt="4" custScaleX="9992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EE7675-3ABB-4102-B066-1616715EB51A}" type="pres">
      <dgm:prSet presAssocID="{CD694912-0C68-4B1C-985E-2DA947C747B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967C4E-21C3-4125-BEAA-E52C366696BB}" type="pres">
      <dgm:prSet presAssocID="{F5845DC5-5159-4F9E-A7A3-2CCE98C2D2D6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116191DC-DDB2-4D37-9A9D-A4E8A26BF8E8}" type="pres">
      <dgm:prSet presAssocID="{C81E2C85-B665-4498-AECE-ADE86E66B329}" presName="node" presStyleCnt="0"/>
      <dgm:spPr/>
      <dgm:t>
        <a:bodyPr/>
        <a:lstStyle/>
        <a:p>
          <a:endParaRPr lang="zh-TW" altLang="en-US"/>
        </a:p>
      </dgm:t>
    </dgm:pt>
    <dgm:pt modelId="{FEB33D43-83EC-4C10-AE13-562E991EB046}" type="pres">
      <dgm:prSet presAssocID="{C81E2C85-B665-4498-AECE-ADE86E66B329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54C904-F8B4-4344-8AF3-CBB3E20101AE}" type="pres">
      <dgm:prSet presAssocID="{C81E2C85-B665-4498-AECE-ADE86E66B32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AF84A-9469-4EA6-800F-8CFA43D29ECD}" type="pres">
      <dgm:prSet presAssocID="{1017FA2A-31D8-41E3-BF54-78C8134FE7F8}" presName="Name25" presStyleLbl="parChTrans1D1" presStyleIdx="2" presStyleCnt="3"/>
      <dgm:spPr/>
    </dgm:pt>
    <dgm:pt modelId="{AB33E0E6-E71A-49A0-B61C-FDC05E81B1F5}" type="pres">
      <dgm:prSet presAssocID="{BC827354-1F82-4E46-B79A-CFB8B48115C2}" presName="node" presStyleCnt="0"/>
      <dgm:spPr/>
    </dgm:pt>
    <dgm:pt modelId="{A5A9DA2C-1981-4210-A774-3590190EAAB7}" type="pres">
      <dgm:prSet presAssocID="{BC827354-1F82-4E46-B79A-CFB8B48115C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60B30F-4129-4AEB-B4E7-C7ADBA3BE8AE}" type="pres">
      <dgm:prSet presAssocID="{BC827354-1F82-4E46-B79A-CFB8B48115C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D22601C-2F0A-4ECF-B1A5-EE1E1BFB11A4}" srcId="{C81E2C85-B665-4498-AECE-ADE86E66B329}" destId="{12C3B897-CAB8-4A9B-8F38-DCA159A74103}" srcOrd="1" destOrd="0" parTransId="{EDB0F830-C651-45DE-8DCF-A5E188282B34}" sibTransId="{B030E871-E78C-465B-A068-3A8752B0D91C}"/>
    <dgm:cxn modelId="{6999671D-6D37-45B7-B058-703EBA52404F}" srcId="{D2E662EC-EFEE-4DB9-A671-FDD2AEB9CF0D}" destId="{CD694912-0C68-4B1C-985E-2DA947C747B9}" srcOrd="0" destOrd="0" parTransId="{5DA2EC25-9506-46A4-AF12-E1CA649FBDB4}" sibTransId="{6773C3EA-ABC4-40AB-964F-1A5A705B3DF2}"/>
    <dgm:cxn modelId="{0E2C28B5-51FE-4287-AF5E-54DF48C12F93}" type="presOf" srcId="{8FA10B4E-E8E9-4707-ABE2-A8E902E3878E}" destId="{47EE7675-3ABB-4102-B066-1616715EB51A}" srcOrd="0" destOrd="1" presId="urn:microsoft.com/office/officeart/2005/8/layout/radial2"/>
    <dgm:cxn modelId="{8C4BF248-A9D3-4796-8BCA-7C55894DF1C0}" type="presOf" srcId="{1017FA2A-31D8-41E3-BF54-78C8134FE7F8}" destId="{CA5AF84A-9469-4EA6-800F-8CFA43D29ECD}" srcOrd="0" destOrd="0" presId="urn:microsoft.com/office/officeart/2005/8/layout/radial2"/>
    <dgm:cxn modelId="{6ECB1AD1-2FC6-4E45-8D28-70C8636A96C2}" type="presOf" srcId="{CD694912-0C68-4B1C-985E-2DA947C747B9}" destId="{01EE44DD-6110-4BC6-9082-0BEEF7A007D4}" srcOrd="0" destOrd="0" presId="urn:microsoft.com/office/officeart/2005/8/layout/radial2"/>
    <dgm:cxn modelId="{0C5A3F62-848C-4705-9B03-79CCBDAD738D}" type="presOf" srcId="{3453E18C-5909-4D92-BD40-CD8B24554FA4}" destId="{0254C904-F8B4-4344-8AF3-CBB3E20101AE}" srcOrd="0" destOrd="0" presId="urn:microsoft.com/office/officeart/2005/8/layout/radial2"/>
    <dgm:cxn modelId="{00273D70-4F0F-4CAC-9962-C4FD34D7B5F7}" type="presOf" srcId="{D087BAE2-8F5B-411A-B57F-B29DDB4AE5F8}" destId="{47EE7675-3ABB-4102-B066-1616715EB51A}" srcOrd="0" destOrd="0" presId="urn:microsoft.com/office/officeart/2005/8/layout/radial2"/>
    <dgm:cxn modelId="{214B5D43-192E-4CD9-8B49-A70B255D58DC}" srcId="{BC827354-1F82-4E46-B79A-CFB8B48115C2}" destId="{40D6BFE3-FC8A-4307-B391-4917C789BB0B}" srcOrd="1" destOrd="0" parTransId="{92D75DD8-1C3F-44F3-A145-B941D77F8806}" sibTransId="{D249AAED-F5EC-4196-8D40-5567B99AC0C2}"/>
    <dgm:cxn modelId="{70ABBD0F-C410-45B5-BC1C-F6F157ADF4FF}" type="presOf" srcId="{BC827354-1F82-4E46-B79A-CFB8B48115C2}" destId="{A5A9DA2C-1981-4210-A774-3590190EAAB7}" srcOrd="0" destOrd="0" presId="urn:microsoft.com/office/officeart/2005/8/layout/radial2"/>
    <dgm:cxn modelId="{4FFFCC29-EC1C-4694-B417-7FDC47603E1E}" srcId="{CD694912-0C68-4B1C-985E-2DA947C747B9}" destId="{8FA10B4E-E8E9-4707-ABE2-A8E902E3878E}" srcOrd="1" destOrd="0" parTransId="{F4E3834F-DA51-4D64-A389-4899667D67B6}" sibTransId="{796621C2-65E4-4A05-A1D2-4B74336F5652}"/>
    <dgm:cxn modelId="{24040FC8-4F60-4F75-AE8E-F561ED13F805}" srcId="{D2E662EC-EFEE-4DB9-A671-FDD2AEB9CF0D}" destId="{BC827354-1F82-4E46-B79A-CFB8B48115C2}" srcOrd="2" destOrd="0" parTransId="{1017FA2A-31D8-41E3-BF54-78C8134FE7F8}" sibTransId="{AE14E9E3-1A2D-4852-91F5-5F5C82E4A1E7}"/>
    <dgm:cxn modelId="{EDBE3B96-A539-4756-A8D4-8A2CE6BBA18A}" type="presOf" srcId="{37F1017E-CB30-43D6-B4E8-F19792AAF30D}" destId="{BE60B30F-4129-4AEB-B4E7-C7ADBA3BE8AE}" srcOrd="0" destOrd="0" presId="urn:microsoft.com/office/officeart/2005/8/layout/radial2"/>
    <dgm:cxn modelId="{2B076C76-9860-487C-99EF-937887097536}" type="presOf" srcId="{C81E2C85-B665-4498-AECE-ADE86E66B329}" destId="{FEB33D43-83EC-4C10-AE13-562E991EB046}" srcOrd="0" destOrd="0" presId="urn:microsoft.com/office/officeart/2005/8/layout/radial2"/>
    <dgm:cxn modelId="{1AD2659D-8030-495E-96BE-25DA8A4FDCB7}" type="presOf" srcId="{40D6BFE3-FC8A-4307-B391-4917C789BB0B}" destId="{BE60B30F-4129-4AEB-B4E7-C7ADBA3BE8AE}" srcOrd="0" destOrd="1" presId="urn:microsoft.com/office/officeart/2005/8/layout/radial2"/>
    <dgm:cxn modelId="{4F87366F-EE32-46D4-850E-41DE9CA63BE5}" type="presOf" srcId="{F5845DC5-5159-4F9E-A7A3-2CCE98C2D2D6}" destId="{80967C4E-21C3-4125-BEAA-E52C366696BB}" srcOrd="0" destOrd="0" presId="urn:microsoft.com/office/officeart/2005/8/layout/radial2"/>
    <dgm:cxn modelId="{E38C38E6-FDE4-4FC5-9333-FA00EBBB1E4D}" srcId="{BC827354-1F82-4E46-B79A-CFB8B48115C2}" destId="{37F1017E-CB30-43D6-B4E8-F19792AAF30D}" srcOrd="0" destOrd="0" parTransId="{7607331C-216A-490F-9515-1308200F26CA}" sibTransId="{47BF0C5D-FE69-4946-B902-C7BF16B8A9D2}"/>
    <dgm:cxn modelId="{A5838575-342B-4220-9A2C-63045CB395A4}" srcId="{CD694912-0C68-4B1C-985E-2DA947C747B9}" destId="{D087BAE2-8F5B-411A-B57F-B29DDB4AE5F8}" srcOrd="0" destOrd="0" parTransId="{34416BA5-85D6-443E-9B86-348A2C026B5F}" sibTransId="{EB3558AA-244B-4C5D-919B-D88BAEE7CC09}"/>
    <dgm:cxn modelId="{B3FE7BDB-1BDF-4D71-982E-1DEBFB4E9B51}" srcId="{C81E2C85-B665-4498-AECE-ADE86E66B329}" destId="{3453E18C-5909-4D92-BD40-CD8B24554FA4}" srcOrd="0" destOrd="0" parTransId="{B84C6D80-F967-4815-BE61-90D74DAA06D9}" sibTransId="{654F2B58-579A-4828-8017-D6DB64048122}"/>
    <dgm:cxn modelId="{CC91F900-90DB-4296-9C44-839F5198AC25}" srcId="{D2E662EC-EFEE-4DB9-A671-FDD2AEB9CF0D}" destId="{C81E2C85-B665-4498-AECE-ADE86E66B329}" srcOrd="1" destOrd="0" parTransId="{F5845DC5-5159-4F9E-A7A3-2CCE98C2D2D6}" sibTransId="{583751DD-5524-472B-8E30-3474637BAF96}"/>
    <dgm:cxn modelId="{889AAEBA-EE6F-4ABF-A709-B36030147165}" type="presOf" srcId="{12C3B897-CAB8-4A9B-8F38-DCA159A74103}" destId="{0254C904-F8B4-4344-8AF3-CBB3E20101AE}" srcOrd="0" destOrd="1" presId="urn:microsoft.com/office/officeart/2005/8/layout/radial2"/>
    <dgm:cxn modelId="{78BAE167-2326-48B0-81E7-E653E63CD4BE}" type="presOf" srcId="{D2E662EC-EFEE-4DB9-A671-FDD2AEB9CF0D}" destId="{330A0804-4A22-442D-9245-6543FD192892}" srcOrd="0" destOrd="0" presId="urn:microsoft.com/office/officeart/2005/8/layout/radial2"/>
    <dgm:cxn modelId="{54C9BF91-394B-413D-AEC5-D2A98DEFBB56}" type="presOf" srcId="{5DA2EC25-9506-46A4-AF12-E1CA649FBDB4}" destId="{C9B617F8-5729-4367-913C-F8B1685039DD}" srcOrd="0" destOrd="0" presId="urn:microsoft.com/office/officeart/2005/8/layout/radial2"/>
    <dgm:cxn modelId="{0B539688-580B-4896-852F-0FE5BB7B4233}" type="presParOf" srcId="{330A0804-4A22-442D-9245-6543FD192892}" destId="{D24C4016-6CAC-43AB-AD34-1BE1B5D6C34A}" srcOrd="0" destOrd="0" presId="urn:microsoft.com/office/officeart/2005/8/layout/radial2"/>
    <dgm:cxn modelId="{4EABD05F-130C-44AB-AC7C-A3327C35B6DC}" type="presParOf" srcId="{D24C4016-6CAC-43AB-AD34-1BE1B5D6C34A}" destId="{AD71ABD9-FE74-4A12-832D-E26C2AA67E94}" srcOrd="0" destOrd="0" presId="urn:microsoft.com/office/officeart/2005/8/layout/radial2"/>
    <dgm:cxn modelId="{EEBBB928-C135-4F7F-B269-1DEF0D4BBEAC}" type="presParOf" srcId="{AD71ABD9-FE74-4A12-832D-E26C2AA67E94}" destId="{31839824-C070-43B4-AB60-4CF21A08DA3F}" srcOrd="0" destOrd="0" presId="urn:microsoft.com/office/officeart/2005/8/layout/radial2"/>
    <dgm:cxn modelId="{722D5BB9-E68B-4226-AA90-125E3A801F6E}" type="presParOf" srcId="{AD71ABD9-FE74-4A12-832D-E26C2AA67E94}" destId="{B2A450C0-F865-4E5B-A665-44C1392C4862}" srcOrd="1" destOrd="0" presId="urn:microsoft.com/office/officeart/2005/8/layout/radial2"/>
    <dgm:cxn modelId="{2468B79A-F0EA-4E06-A5EB-1884752B39FB}" type="presParOf" srcId="{D24C4016-6CAC-43AB-AD34-1BE1B5D6C34A}" destId="{C9B617F8-5729-4367-913C-F8B1685039DD}" srcOrd="1" destOrd="0" presId="urn:microsoft.com/office/officeart/2005/8/layout/radial2"/>
    <dgm:cxn modelId="{A186F35C-2187-468F-B27B-061D77CD6984}" type="presParOf" srcId="{D24C4016-6CAC-43AB-AD34-1BE1B5D6C34A}" destId="{9420FE8B-5CB9-4777-A59B-779E6410FD62}" srcOrd="2" destOrd="0" presId="urn:microsoft.com/office/officeart/2005/8/layout/radial2"/>
    <dgm:cxn modelId="{ED2C2D3F-4F5F-437B-8806-659DF476FA62}" type="presParOf" srcId="{9420FE8B-5CB9-4777-A59B-779E6410FD62}" destId="{01EE44DD-6110-4BC6-9082-0BEEF7A007D4}" srcOrd="0" destOrd="0" presId="urn:microsoft.com/office/officeart/2005/8/layout/radial2"/>
    <dgm:cxn modelId="{6B32E095-A1C7-48BE-B009-9D6999338AE6}" type="presParOf" srcId="{9420FE8B-5CB9-4777-A59B-779E6410FD62}" destId="{47EE7675-3ABB-4102-B066-1616715EB51A}" srcOrd="1" destOrd="0" presId="urn:microsoft.com/office/officeart/2005/8/layout/radial2"/>
    <dgm:cxn modelId="{7433BCB3-B381-4AEA-AA12-BFE9A79A23B3}" type="presParOf" srcId="{D24C4016-6CAC-43AB-AD34-1BE1B5D6C34A}" destId="{80967C4E-21C3-4125-BEAA-E52C366696BB}" srcOrd="3" destOrd="0" presId="urn:microsoft.com/office/officeart/2005/8/layout/radial2"/>
    <dgm:cxn modelId="{CB254C40-340D-4FE9-8360-E118201AFE37}" type="presParOf" srcId="{D24C4016-6CAC-43AB-AD34-1BE1B5D6C34A}" destId="{116191DC-DDB2-4D37-9A9D-A4E8A26BF8E8}" srcOrd="4" destOrd="0" presId="urn:microsoft.com/office/officeart/2005/8/layout/radial2"/>
    <dgm:cxn modelId="{1995652C-7A0E-40B6-8E68-B6DB66C0235C}" type="presParOf" srcId="{116191DC-DDB2-4D37-9A9D-A4E8A26BF8E8}" destId="{FEB33D43-83EC-4C10-AE13-562E991EB046}" srcOrd="0" destOrd="0" presId="urn:microsoft.com/office/officeart/2005/8/layout/radial2"/>
    <dgm:cxn modelId="{70D1B766-3D33-4622-A079-9B860D3B61BF}" type="presParOf" srcId="{116191DC-DDB2-4D37-9A9D-A4E8A26BF8E8}" destId="{0254C904-F8B4-4344-8AF3-CBB3E20101AE}" srcOrd="1" destOrd="0" presId="urn:microsoft.com/office/officeart/2005/8/layout/radial2"/>
    <dgm:cxn modelId="{5045C9CE-92C0-4902-8A78-8B9DC1E3415E}" type="presParOf" srcId="{D24C4016-6CAC-43AB-AD34-1BE1B5D6C34A}" destId="{CA5AF84A-9469-4EA6-800F-8CFA43D29ECD}" srcOrd="5" destOrd="0" presId="urn:microsoft.com/office/officeart/2005/8/layout/radial2"/>
    <dgm:cxn modelId="{BAAE34B8-EB2D-4D6E-93D7-3D01FE97EF0A}" type="presParOf" srcId="{D24C4016-6CAC-43AB-AD34-1BE1B5D6C34A}" destId="{AB33E0E6-E71A-49A0-B61C-FDC05E81B1F5}" srcOrd="6" destOrd="0" presId="urn:microsoft.com/office/officeart/2005/8/layout/radial2"/>
    <dgm:cxn modelId="{950DBB35-75CC-494B-A712-65756CCD145D}" type="presParOf" srcId="{AB33E0E6-E71A-49A0-B61C-FDC05E81B1F5}" destId="{A5A9DA2C-1981-4210-A774-3590190EAAB7}" srcOrd="0" destOrd="0" presId="urn:microsoft.com/office/officeart/2005/8/layout/radial2"/>
    <dgm:cxn modelId="{4F582FAD-10F6-4EAA-80A7-20D3AC81CD78}" type="presParOf" srcId="{AB33E0E6-E71A-49A0-B61C-FDC05E81B1F5}" destId="{BE60B30F-4129-4AEB-B4E7-C7ADBA3BE8A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5DC0B-3F0C-4D59-91FE-DE83ECF0622D}">
      <dsp:nvSpPr>
        <dsp:cNvPr id="0" name=""/>
        <dsp:cNvSpPr/>
      </dsp:nvSpPr>
      <dsp:spPr>
        <a:xfrm>
          <a:off x="2014" y="0"/>
          <a:ext cx="2111718" cy="4824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雙手肥皂清潔，搓洗</a:t>
          </a:r>
          <a:r>
            <a:rPr lang="en-US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40~60</a:t>
          </a: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秒</a:t>
          </a:r>
          <a:endParaRPr lang="zh-TW" sz="29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014" y="1929814"/>
        <a:ext cx="2111718" cy="1929814"/>
      </dsp:txXfrm>
    </dsp:sp>
    <dsp:sp modelId="{AF788E9D-34AB-40AD-BDD1-5831980DEFE6}">
      <dsp:nvSpPr>
        <dsp:cNvPr id="0" name=""/>
        <dsp:cNvSpPr/>
      </dsp:nvSpPr>
      <dsp:spPr>
        <a:xfrm>
          <a:off x="254588" y="289472"/>
          <a:ext cx="1606570" cy="160657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E665A74-107D-42B3-9876-09362A8775E0}">
      <dsp:nvSpPr>
        <dsp:cNvPr id="0" name=""/>
        <dsp:cNvSpPr/>
      </dsp:nvSpPr>
      <dsp:spPr>
        <a:xfrm>
          <a:off x="2177085" y="0"/>
          <a:ext cx="2111718" cy="4824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口罩要遮住口鼻、蓋住下巴 </a:t>
          </a:r>
          <a:endParaRPr lang="zh-TW" sz="29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177085" y="1929814"/>
        <a:ext cx="2111718" cy="1929814"/>
      </dsp:txXfrm>
    </dsp:sp>
    <dsp:sp modelId="{653B3B20-B3F1-4E9A-9DDE-5BA95FAB9A2D}">
      <dsp:nvSpPr>
        <dsp:cNvPr id="0" name=""/>
        <dsp:cNvSpPr/>
      </dsp:nvSpPr>
      <dsp:spPr>
        <a:xfrm>
          <a:off x="2429659" y="289472"/>
          <a:ext cx="1606570" cy="160657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7D4D92E-47C5-47DC-B91A-FF0CDE74C198}">
      <dsp:nvSpPr>
        <dsp:cNvPr id="0" name=""/>
        <dsp:cNvSpPr/>
      </dsp:nvSpPr>
      <dsp:spPr>
        <a:xfrm>
          <a:off x="4352155" y="0"/>
          <a:ext cx="2111718" cy="4824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噴</a:t>
          </a:r>
          <a:r>
            <a:rPr lang="en-US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75%</a:t>
          </a: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酒精搓洗雙手</a:t>
          </a:r>
          <a:r>
            <a:rPr lang="en-US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20-30</a:t>
          </a: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秒</a:t>
          </a:r>
          <a:endParaRPr lang="zh-TW" sz="29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4352155" y="1929814"/>
        <a:ext cx="2111718" cy="1929814"/>
      </dsp:txXfrm>
    </dsp:sp>
    <dsp:sp modelId="{A850302E-1902-4128-A716-023D01F996A2}">
      <dsp:nvSpPr>
        <dsp:cNvPr id="0" name=""/>
        <dsp:cNvSpPr/>
      </dsp:nvSpPr>
      <dsp:spPr>
        <a:xfrm>
          <a:off x="4604730" y="289472"/>
          <a:ext cx="1606570" cy="160657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68CDEBD-ECC3-4259-A8CF-3C754A604475}">
      <dsp:nvSpPr>
        <dsp:cNvPr id="0" name=""/>
        <dsp:cNvSpPr/>
      </dsp:nvSpPr>
      <dsp:spPr>
        <a:xfrm>
          <a:off x="6527226" y="0"/>
          <a:ext cx="2111718" cy="4824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有發燒、呼吸道症狀速就醫</a:t>
          </a:r>
          <a:endParaRPr lang="zh-TW" sz="29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6527226" y="1929814"/>
        <a:ext cx="2111718" cy="1929814"/>
      </dsp:txXfrm>
    </dsp:sp>
    <dsp:sp modelId="{744A798E-0ABD-4417-956A-22D361D56E8D}">
      <dsp:nvSpPr>
        <dsp:cNvPr id="0" name=""/>
        <dsp:cNvSpPr/>
      </dsp:nvSpPr>
      <dsp:spPr>
        <a:xfrm>
          <a:off x="6779800" y="289472"/>
          <a:ext cx="1606570" cy="160657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F863CCA-2104-4BC6-A46F-5DCFB8866976}">
      <dsp:nvSpPr>
        <dsp:cNvPr id="0" name=""/>
        <dsp:cNvSpPr/>
      </dsp:nvSpPr>
      <dsp:spPr>
        <a:xfrm>
          <a:off x="345638" y="3859628"/>
          <a:ext cx="7949683" cy="72368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75D6F-9224-40DE-82F3-B6E507F83240}">
      <dsp:nvSpPr>
        <dsp:cNvPr id="0" name=""/>
        <dsp:cNvSpPr/>
      </dsp:nvSpPr>
      <dsp:spPr>
        <a:xfrm>
          <a:off x="58788" y="1460158"/>
          <a:ext cx="2928211" cy="248105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175273D0-A2EC-4F84-A7C9-FBAE69BFC5CA}">
      <dsp:nvSpPr>
        <dsp:cNvPr id="0" name=""/>
        <dsp:cNvSpPr/>
      </dsp:nvSpPr>
      <dsp:spPr>
        <a:xfrm>
          <a:off x="2747111" y="1812034"/>
          <a:ext cx="1388514" cy="14451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大約</a:t>
          </a:r>
          <a:r>
            <a:rPr lang="en-US" sz="26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3</a:t>
          </a:r>
          <a:r>
            <a:rPr lang="zh-TW" sz="26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個步伐</a:t>
          </a:r>
          <a:endParaRPr lang="zh-TW" sz="26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2787779" y="1852702"/>
        <a:ext cx="1307178" cy="1363834"/>
      </dsp:txXfrm>
    </dsp:sp>
    <dsp:sp modelId="{1EACA79A-73BA-4F86-B2E1-3327E0F95E9B}">
      <dsp:nvSpPr>
        <dsp:cNvPr id="0" name=""/>
        <dsp:cNvSpPr/>
      </dsp:nvSpPr>
      <dsp:spPr>
        <a:xfrm>
          <a:off x="4616" y="767906"/>
          <a:ext cx="3036555" cy="86556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室外至少</a:t>
          </a:r>
          <a:r>
            <a:rPr lang="en-US" sz="28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1</a:t>
          </a:r>
          <a:r>
            <a:rPr lang="zh-TW" sz="28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公尺</a:t>
          </a:r>
          <a:endParaRPr lang="zh-TW" sz="28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4616" y="767906"/>
        <a:ext cx="3036555" cy="865563"/>
      </dsp:txXfrm>
    </dsp:sp>
    <dsp:sp modelId="{6749E647-8738-4637-91DD-E96125D8611A}">
      <dsp:nvSpPr>
        <dsp:cNvPr id="0" name=""/>
        <dsp:cNvSpPr/>
      </dsp:nvSpPr>
      <dsp:spPr>
        <a:xfrm>
          <a:off x="4536517" y="1468768"/>
          <a:ext cx="2928211" cy="248105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8C5CE818-76E5-48EF-BB2D-C6E90D2EE747}">
      <dsp:nvSpPr>
        <dsp:cNvPr id="0" name=""/>
        <dsp:cNvSpPr/>
      </dsp:nvSpPr>
      <dsp:spPr>
        <a:xfrm>
          <a:off x="7180437" y="1828800"/>
          <a:ext cx="1388514" cy="14451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大約手臂的兩倍長</a:t>
          </a:r>
          <a:endParaRPr lang="zh-TW" sz="26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7221105" y="1869468"/>
        <a:ext cx="1307178" cy="1363834"/>
      </dsp:txXfrm>
    </dsp:sp>
    <dsp:sp modelId="{51E78B6B-9A6B-44A8-8A60-70736FFC94D7}">
      <dsp:nvSpPr>
        <dsp:cNvPr id="0" name=""/>
        <dsp:cNvSpPr/>
      </dsp:nvSpPr>
      <dsp:spPr>
        <a:xfrm>
          <a:off x="4464483" y="748682"/>
          <a:ext cx="3149291" cy="886904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室內至少</a:t>
          </a:r>
          <a:r>
            <a:rPr lang="en-US" sz="27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1.5</a:t>
          </a:r>
          <a:r>
            <a:rPr lang="zh-TW" sz="27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公尺</a:t>
          </a:r>
          <a:endParaRPr lang="zh-TW" sz="27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4464483" y="748682"/>
        <a:ext cx="3149291" cy="886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AF84A-9469-4EA6-800F-8CFA43D29ECD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967C4E-21C3-4125-BEAA-E52C366696B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617F8-5729-4367-913C-F8B1685039DD}">
      <dsp:nvSpPr>
        <dsp:cNvPr id="0" name=""/>
        <dsp:cNvSpPr/>
      </dsp:nvSpPr>
      <dsp:spPr>
        <a:xfrm rot="19037962">
          <a:off x="2871279" y="1304607"/>
          <a:ext cx="68557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576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450C0-F865-4E5B-A665-44C1392C4862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EE44DD-6110-4BC6-9082-0BEEF7A007D4}">
      <dsp:nvSpPr>
        <dsp:cNvPr id="0" name=""/>
        <dsp:cNvSpPr/>
      </dsp:nvSpPr>
      <dsp:spPr>
        <a:xfrm>
          <a:off x="3293391" y="1626"/>
          <a:ext cx="1303381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衛福部疾管署</a:t>
          </a:r>
          <a:endParaRPr lang="zh-TW" sz="23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484267" y="192645"/>
        <a:ext cx="921629" cy="922321"/>
      </dsp:txXfrm>
    </dsp:sp>
    <dsp:sp modelId="{47EE7675-3ABB-4102-B066-1616715EB51A}">
      <dsp:nvSpPr>
        <dsp:cNvPr id="0" name=""/>
        <dsp:cNvSpPr/>
      </dsp:nvSpPr>
      <dsp:spPr>
        <a:xfrm>
          <a:off x="4728431" y="1626"/>
          <a:ext cx="1955071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掌握最新疫情</a:t>
          </a:r>
          <a:endParaRPr lang="zh-TW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了解防疫議題</a:t>
          </a:r>
          <a:endParaRPr lang="zh-TW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4728431" y="1626"/>
        <a:ext cx="1955071" cy="1304359"/>
      </dsp:txXfrm>
    </dsp:sp>
    <dsp:sp modelId="{FEB33D43-83EC-4C10-AE13-562E991EB046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防疫小測驗</a:t>
          </a:r>
          <a:endParaRPr lang="zh-TW" sz="23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0254C904-F8B4-4344-8AF3-CBB3E20101AE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你的防疫觀念正確嗎？</a:t>
          </a:r>
          <a:endParaRPr lang="zh-TW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擊敗新冠病毒，健康久久！</a:t>
          </a:r>
          <a:endParaRPr lang="zh-TW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5158753" y="1610801"/>
        <a:ext cx="1956539" cy="1304359"/>
      </dsp:txXfrm>
    </dsp:sp>
    <dsp:sp modelId="{A5A9DA2C-1981-4210-A774-3590190EAAB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防疫影片</a:t>
          </a:r>
          <a:endParaRPr lang="zh-TW" sz="23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BE60B30F-4129-4AEB-B4E7-C7ADBA3BE8AE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>
              <a:latin typeface="文鼎超顏楷" panose="020B0609010101010101" pitchFamily="49" charset="-120"/>
              <a:ea typeface="文鼎超顏楷" panose="020B0609010101010101" pitchFamily="49" charset="-120"/>
            </a:rPr>
            <a:t>觀賞防疫影片</a:t>
          </a:r>
          <a:endParaRPr lang="zh-TW" altLang="en-US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>
              <a:latin typeface="文鼎超顏楷" panose="020B0609010101010101" pitchFamily="49" charset="-120"/>
              <a:ea typeface="文鼎超顏楷" panose="020B0609010101010101" pitchFamily="49" charset="-120"/>
            </a:rPr>
            <a:t>照顧自己，愛護家人！</a:t>
          </a:r>
          <a:endParaRPr lang="zh-TW" altLang="en-US" sz="2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FDFBF-D33F-459B-B401-61FCCE810EA3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AD49D-FC30-4344-A9E2-FDC820892D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460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AD49D-FC30-4344-A9E2-FDC820892D2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037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  <a:latin typeface="文鼎特圓" panose="020B0609010101010101" pitchFamily="49" charset="-120"/>
                <a:ea typeface="文鼎特圓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" name="chimes.wav"/>
          </p:stSnd>
        </p:sndAc>
      </p:transition>
    </mc:Choice>
    <mc:Fallback>
      <p:transition spd="slow">
        <p:random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accent1">
                <a:lumMod val="5000"/>
                <a:lumOff val="95000"/>
              </a:schemeClr>
            </a:gs>
            <a:gs pos="82000">
              <a:srgbClr val="BAE9F4"/>
            </a:gs>
            <a:gs pos="100000">
              <a:srgbClr val="65D3E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13" name="chimes.wav"/>
          </p:stSnd>
        </p:sndAc>
      </p:transition>
    </mc:Choice>
    <mc:Fallback>
      <p:transition spd="slow">
        <p:random/>
        <p:sndAc>
          <p:stSnd>
            <p:snd r:embed="rId13" name="chimes.wav"/>
          </p:stSnd>
        </p:sndAc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粗行楷" panose="020B0609010101010101" pitchFamily="49" charset="-120"/>
          <a:ea typeface="文鼎粗行楷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文鼎粗行楷" panose="020B0609010101010101" pitchFamily="49" charset="-120"/>
          <a:ea typeface="文鼎粗行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粗行楷" panose="020B0609010101010101" pitchFamily="49" charset="-120"/>
          <a:ea typeface="文鼎粗行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文鼎粗行楷" panose="020B0609010101010101" pitchFamily="49" charset="-120"/>
          <a:ea typeface="文鼎粗行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文鼎粗行楷" panose="020B0609010101010101" pitchFamily="49" charset="-120"/>
          <a:ea typeface="文鼎粗行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audio" Target="../media/audio1.wav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超圓" panose="020B0609010101010101" pitchFamily="49" charset="-120"/>
                <a:ea typeface="文鼎超圓" panose="020B0609010101010101" pitchFamily="49" charset="-120"/>
              </a:rPr>
              <a:t>防疫大作戰</a:t>
            </a:r>
            <a:endParaRPr lang="zh-TW" altLang="en-US" sz="48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244" y="1988840"/>
            <a:ext cx="6408532" cy="471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chimes.wav"/>
          </p:stSnd>
        </p:sndAc>
      </p:transition>
    </mc:Choice>
    <mc:Fallback>
      <p:transition spd="slow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endParaRPr lang="zh-TW" altLang="en-US" dirty="0"/>
          </a:p>
        </p:txBody>
      </p:sp>
      <p:graphicFrame>
        <p:nvGraphicFramePr>
          <p:cNvPr id="10" name="資料庫圖表 9"/>
          <p:cNvGraphicFramePr/>
          <p:nvPr>
            <p:extLst>
              <p:ext uri="{D42A27DB-BD31-4B8C-83A1-F6EECF244321}">
                <p14:modId xmlns:p14="http://schemas.microsoft.com/office/powerpoint/2010/main" val="2728368009"/>
              </p:ext>
            </p:extLst>
          </p:nvPr>
        </p:nvGraphicFramePr>
        <p:xfrm>
          <a:off x="251520" y="1600200"/>
          <a:ext cx="864096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chimes.wav"/>
          </p:stSnd>
        </p:sndAc>
      </p:transition>
    </mc:Choice>
    <mc:Fallback>
      <p:transition spd="slow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092052"/>
              </p:ext>
            </p:extLst>
          </p:nvPr>
        </p:nvGraphicFramePr>
        <p:xfrm>
          <a:off x="395536" y="1600200"/>
          <a:ext cx="8568952" cy="47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2" name="chimes.wav"/>
          </p:stSnd>
        </p:sndAc>
      </p:transition>
    </mc:Choice>
    <mc:Fallback>
      <p:transition spd="slow">
        <p:random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0183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  <p:sndAc>
          <p:stSnd>
            <p:snd r:embed="rId3" name="chimes.wav"/>
          </p:stSnd>
        </p:sndAc>
      </p:transition>
    </mc:Choice>
    <mc:Fallback>
      <p:transition spd="slow">
        <p:random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文鼎特圓</vt:lpstr>
      <vt:lpstr>文鼎粗行楷</vt:lpstr>
      <vt:lpstr>文鼎超圓</vt:lpstr>
      <vt:lpstr>文鼎超顏楷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58</cp:revision>
  <dcterms:created xsi:type="dcterms:W3CDTF">2014-02-08T16:25:00Z</dcterms:created>
  <dcterms:modified xsi:type="dcterms:W3CDTF">2021-12-07T03:08:30Z</dcterms:modified>
</cp:coreProperties>
</file>