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BF3CE3-56CB-4B85-B962-7DAFB7EE0429}" type="doc">
      <dgm:prSet loTypeId="urn:microsoft.com/office/officeart/2005/8/layout/hList7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7DA9D32-BA9D-461D-BC91-76DDF567345C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F8BEB629-616B-4D1D-8477-794A1CAC335A}" type="parTrans" cxnId="{AF18BC52-976D-45B6-A658-CBBA2BDFA591}">
      <dgm:prSet/>
      <dgm:spPr/>
      <dgm:t>
        <a:bodyPr/>
        <a:lstStyle/>
        <a:p>
          <a:endParaRPr lang="zh-TW" altLang="en-US"/>
        </a:p>
      </dgm:t>
    </dgm:pt>
    <dgm:pt modelId="{AA187B5C-603C-480F-8871-371831B12A6B}" type="sibTrans" cxnId="{AF18BC52-976D-45B6-A658-CBBA2BDFA591}">
      <dgm:prSet/>
      <dgm:spPr/>
      <dgm:t>
        <a:bodyPr/>
        <a:lstStyle/>
        <a:p>
          <a:endParaRPr lang="zh-TW" altLang="en-US"/>
        </a:p>
      </dgm:t>
    </dgm:pt>
    <dgm:pt modelId="{667D2267-2DB3-4615-B40D-34705281F881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0D28C350-C077-4C73-A0F5-BAA4A5CD3ADF}" type="parTrans" cxnId="{E7D96CCB-2733-4A3A-832A-E5428E33EE87}">
      <dgm:prSet/>
      <dgm:spPr/>
      <dgm:t>
        <a:bodyPr/>
        <a:lstStyle/>
        <a:p>
          <a:endParaRPr lang="zh-TW" altLang="en-US"/>
        </a:p>
      </dgm:t>
    </dgm:pt>
    <dgm:pt modelId="{E8AF330D-1D6C-467F-A5C8-8FADBA760015}" type="sibTrans" cxnId="{E7D96CCB-2733-4A3A-832A-E5428E33EE87}">
      <dgm:prSet/>
      <dgm:spPr/>
      <dgm:t>
        <a:bodyPr/>
        <a:lstStyle/>
        <a:p>
          <a:endParaRPr lang="zh-TW" altLang="en-US"/>
        </a:p>
      </dgm:t>
    </dgm:pt>
    <dgm:pt modelId="{98AF239C-40FF-44A6-9B7E-B541062D7C02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ADB0A298-5B25-49EF-8940-43736EAF6F85}" type="parTrans" cxnId="{AB00D743-311C-475A-888F-A20C409AFDB8}">
      <dgm:prSet/>
      <dgm:spPr/>
      <dgm:t>
        <a:bodyPr/>
        <a:lstStyle/>
        <a:p>
          <a:endParaRPr lang="zh-TW" altLang="en-US"/>
        </a:p>
      </dgm:t>
    </dgm:pt>
    <dgm:pt modelId="{9D0035E5-E122-41A4-9E9B-752EBDBC8D1C}" type="sibTrans" cxnId="{AB00D743-311C-475A-888F-A20C409AFDB8}">
      <dgm:prSet/>
      <dgm:spPr/>
      <dgm:t>
        <a:bodyPr/>
        <a:lstStyle/>
        <a:p>
          <a:endParaRPr lang="zh-TW" altLang="en-US"/>
        </a:p>
      </dgm:t>
    </dgm:pt>
    <dgm:pt modelId="{9854FC71-B6E7-4CC4-B4BA-99C14A0CCEFA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1777B86F-C28E-4807-9EAB-5F9C4A86A8D1}" type="parTrans" cxnId="{322FA4E9-D5DC-4625-A894-C1A63C3EAC8E}">
      <dgm:prSet/>
      <dgm:spPr/>
      <dgm:t>
        <a:bodyPr/>
        <a:lstStyle/>
        <a:p>
          <a:endParaRPr lang="zh-TW" altLang="en-US"/>
        </a:p>
      </dgm:t>
    </dgm:pt>
    <dgm:pt modelId="{D7BC8647-5012-415F-8192-F1CA705303CE}" type="sibTrans" cxnId="{322FA4E9-D5DC-4625-A894-C1A63C3EAC8E}">
      <dgm:prSet/>
      <dgm:spPr/>
      <dgm:t>
        <a:bodyPr/>
        <a:lstStyle/>
        <a:p>
          <a:endParaRPr lang="zh-TW" altLang="en-US"/>
        </a:p>
      </dgm:t>
    </dgm:pt>
    <dgm:pt modelId="{ABDD1A90-4734-43A9-8327-AAF901E79C4C}" type="pres">
      <dgm:prSet presAssocID="{64BF3CE3-56CB-4B85-B962-7DAFB7EE042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B6A4DF5-1916-4FB0-8244-66366B74AF0C}" type="pres">
      <dgm:prSet presAssocID="{64BF3CE3-56CB-4B85-B962-7DAFB7EE0429}" presName="fgShape" presStyleLbl="fgShp" presStyleIdx="0" presStyleCnt="1"/>
      <dgm:spPr/>
    </dgm:pt>
    <dgm:pt modelId="{A7305198-95FE-4798-8461-0082BCDC6850}" type="pres">
      <dgm:prSet presAssocID="{64BF3CE3-56CB-4B85-B962-7DAFB7EE0429}" presName="linComp" presStyleCnt="0"/>
      <dgm:spPr/>
    </dgm:pt>
    <dgm:pt modelId="{696B97BD-5CAF-4B02-BA5A-D395B40363AF}" type="pres">
      <dgm:prSet presAssocID="{37DA9D32-BA9D-461D-BC91-76DDF567345C}" presName="compNode" presStyleCnt="0"/>
      <dgm:spPr/>
    </dgm:pt>
    <dgm:pt modelId="{9FC4A083-802D-41CA-8F13-ED705365A639}" type="pres">
      <dgm:prSet presAssocID="{37DA9D32-BA9D-461D-BC91-76DDF567345C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10019681-201B-41F3-B133-B7C935D1B765}" type="pres">
      <dgm:prSet presAssocID="{37DA9D32-BA9D-461D-BC91-76DDF567345C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BD61ABF-7523-42C2-B635-3BEB115B6284}" type="pres">
      <dgm:prSet presAssocID="{37DA9D32-BA9D-461D-BC91-76DDF567345C}" presName="invisiNode" presStyleLbl="node1" presStyleIdx="0" presStyleCnt="4"/>
      <dgm:spPr/>
    </dgm:pt>
    <dgm:pt modelId="{402F149F-7FBD-43C1-9B55-31EAFC27516B}" type="pres">
      <dgm:prSet presAssocID="{37DA9D32-BA9D-461D-BC91-76DDF567345C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72F1A79-533C-4DA2-8C12-31D9B3918449}" type="pres">
      <dgm:prSet presAssocID="{AA187B5C-603C-480F-8871-371831B12A6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560FAF6-F2A2-4530-A05A-27642CEDBAD0}" type="pres">
      <dgm:prSet presAssocID="{667D2267-2DB3-4615-B40D-34705281F881}" presName="compNode" presStyleCnt="0"/>
      <dgm:spPr/>
    </dgm:pt>
    <dgm:pt modelId="{950EDC9E-0F62-421C-B52E-8602F5652F62}" type="pres">
      <dgm:prSet presAssocID="{667D2267-2DB3-4615-B40D-34705281F881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E97CDA1C-8890-4D76-AEDF-A2E72D76BEDB}" type="pres">
      <dgm:prSet presAssocID="{667D2267-2DB3-4615-B40D-34705281F881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5DC12B-A63B-4A9C-8EC8-56DF1C46B936}" type="pres">
      <dgm:prSet presAssocID="{667D2267-2DB3-4615-B40D-34705281F881}" presName="invisiNode" presStyleLbl="node1" presStyleIdx="1" presStyleCnt="4"/>
      <dgm:spPr/>
    </dgm:pt>
    <dgm:pt modelId="{E18AA342-B03E-4130-BB52-9F676CBFBB0E}" type="pres">
      <dgm:prSet presAssocID="{667D2267-2DB3-4615-B40D-34705281F881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8EEF883-554F-4F5B-9FE6-45D32D15F29A}" type="pres">
      <dgm:prSet presAssocID="{E8AF330D-1D6C-467F-A5C8-8FADBA76001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DA0D362-41DA-48BE-ADB3-8C284B517F36}" type="pres">
      <dgm:prSet presAssocID="{98AF239C-40FF-44A6-9B7E-B541062D7C02}" presName="compNode" presStyleCnt="0"/>
      <dgm:spPr/>
    </dgm:pt>
    <dgm:pt modelId="{49CA607C-E076-4A6C-BFCD-28F3BFD914ED}" type="pres">
      <dgm:prSet presAssocID="{98AF239C-40FF-44A6-9B7E-B541062D7C02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532C4F3E-4331-4FD4-9A60-013DA993B37C}" type="pres">
      <dgm:prSet presAssocID="{98AF239C-40FF-44A6-9B7E-B541062D7C02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020185-BC9A-4F60-B628-94A6C7986DCE}" type="pres">
      <dgm:prSet presAssocID="{98AF239C-40FF-44A6-9B7E-B541062D7C02}" presName="invisiNode" presStyleLbl="node1" presStyleIdx="2" presStyleCnt="4"/>
      <dgm:spPr/>
    </dgm:pt>
    <dgm:pt modelId="{874510FE-3942-4B56-9ADE-769260A14C65}" type="pres">
      <dgm:prSet presAssocID="{98AF239C-40FF-44A6-9B7E-B541062D7C02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18AC5CF-5321-4CAA-A0FC-5037BADEC148}" type="pres">
      <dgm:prSet presAssocID="{9D0035E5-E122-41A4-9E9B-752EBDBC8D1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CB50F77-2384-4C98-B87B-750919E80FCD}" type="pres">
      <dgm:prSet presAssocID="{9854FC71-B6E7-4CC4-B4BA-99C14A0CCEFA}" presName="compNode" presStyleCnt="0"/>
      <dgm:spPr/>
    </dgm:pt>
    <dgm:pt modelId="{8CDFB600-0942-4EA2-8212-1520A7092CB1}" type="pres">
      <dgm:prSet presAssocID="{9854FC71-B6E7-4CC4-B4BA-99C14A0CCEFA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D0D37F63-834D-4A0F-96B2-25189C757BF6}" type="pres">
      <dgm:prSet presAssocID="{9854FC71-B6E7-4CC4-B4BA-99C14A0CCEFA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C14633-7D40-490E-B54B-930BD0B8AE28}" type="pres">
      <dgm:prSet presAssocID="{9854FC71-B6E7-4CC4-B4BA-99C14A0CCEFA}" presName="invisiNode" presStyleLbl="node1" presStyleIdx="3" presStyleCnt="4"/>
      <dgm:spPr/>
    </dgm:pt>
    <dgm:pt modelId="{392D7DE1-50BD-40D3-82A5-823D8EA81BC5}" type="pres">
      <dgm:prSet presAssocID="{9854FC71-B6E7-4CC4-B4BA-99C14A0CCEFA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D00D9936-5A3A-499A-B529-DBF9B52D5EB7}" type="presOf" srcId="{9D0035E5-E122-41A4-9E9B-752EBDBC8D1C}" destId="{118AC5CF-5321-4CAA-A0FC-5037BADEC148}" srcOrd="0" destOrd="0" presId="urn:microsoft.com/office/officeart/2005/8/layout/hList7"/>
    <dgm:cxn modelId="{F1F6CC30-9B6F-4376-877E-608AA2830167}" type="presOf" srcId="{9854FC71-B6E7-4CC4-B4BA-99C14A0CCEFA}" destId="{8CDFB600-0942-4EA2-8212-1520A7092CB1}" srcOrd="0" destOrd="0" presId="urn:microsoft.com/office/officeart/2005/8/layout/hList7"/>
    <dgm:cxn modelId="{2BCBA3E6-78C5-47AA-AD52-177E4133151F}" type="presOf" srcId="{37DA9D32-BA9D-461D-BC91-76DDF567345C}" destId="{10019681-201B-41F3-B133-B7C935D1B765}" srcOrd="1" destOrd="0" presId="urn:microsoft.com/office/officeart/2005/8/layout/hList7"/>
    <dgm:cxn modelId="{D77BE786-AA45-4787-BCBB-EECAEA626F44}" type="presOf" srcId="{64BF3CE3-56CB-4B85-B962-7DAFB7EE0429}" destId="{ABDD1A90-4734-43A9-8327-AAF901E79C4C}" srcOrd="0" destOrd="0" presId="urn:microsoft.com/office/officeart/2005/8/layout/hList7"/>
    <dgm:cxn modelId="{E7D96CCB-2733-4A3A-832A-E5428E33EE87}" srcId="{64BF3CE3-56CB-4B85-B962-7DAFB7EE0429}" destId="{667D2267-2DB3-4615-B40D-34705281F881}" srcOrd="1" destOrd="0" parTransId="{0D28C350-C077-4C73-A0F5-BAA4A5CD3ADF}" sibTransId="{E8AF330D-1D6C-467F-A5C8-8FADBA760015}"/>
    <dgm:cxn modelId="{AB00D743-311C-475A-888F-A20C409AFDB8}" srcId="{64BF3CE3-56CB-4B85-B962-7DAFB7EE0429}" destId="{98AF239C-40FF-44A6-9B7E-B541062D7C02}" srcOrd="2" destOrd="0" parTransId="{ADB0A298-5B25-49EF-8940-43736EAF6F85}" sibTransId="{9D0035E5-E122-41A4-9E9B-752EBDBC8D1C}"/>
    <dgm:cxn modelId="{5D12344E-8E10-4CAB-8F3F-8A6863A6E1E7}" type="presOf" srcId="{37DA9D32-BA9D-461D-BC91-76DDF567345C}" destId="{9FC4A083-802D-41CA-8F13-ED705365A639}" srcOrd="0" destOrd="0" presId="urn:microsoft.com/office/officeart/2005/8/layout/hList7"/>
    <dgm:cxn modelId="{322FA4E9-D5DC-4625-A894-C1A63C3EAC8E}" srcId="{64BF3CE3-56CB-4B85-B962-7DAFB7EE0429}" destId="{9854FC71-B6E7-4CC4-B4BA-99C14A0CCEFA}" srcOrd="3" destOrd="0" parTransId="{1777B86F-C28E-4807-9EAB-5F9C4A86A8D1}" sibTransId="{D7BC8647-5012-415F-8192-F1CA705303CE}"/>
    <dgm:cxn modelId="{19F1B901-3D3A-48CE-86FB-56A0AFF97BC9}" type="presOf" srcId="{E8AF330D-1D6C-467F-A5C8-8FADBA760015}" destId="{58EEF883-554F-4F5B-9FE6-45D32D15F29A}" srcOrd="0" destOrd="0" presId="urn:microsoft.com/office/officeart/2005/8/layout/hList7"/>
    <dgm:cxn modelId="{0CF94BD2-0F61-4A66-8ECC-373722884949}" type="presOf" srcId="{667D2267-2DB3-4615-B40D-34705281F881}" destId="{E97CDA1C-8890-4D76-AEDF-A2E72D76BEDB}" srcOrd="1" destOrd="0" presId="urn:microsoft.com/office/officeart/2005/8/layout/hList7"/>
    <dgm:cxn modelId="{010B4677-E32E-4E48-B76D-7CBEE6DF6C40}" type="presOf" srcId="{98AF239C-40FF-44A6-9B7E-B541062D7C02}" destId="{532C4F3E-4331-4FD4-9A60-013DA993B37C}" srcOrd="1" destOrd="0" presId="urn:microsoft.com/office/officeart/2005/8/layout/hList7"/>
    <dgm:cxn modelId="{6D0406A6-4392-4A3F-8447-182198753F06}" type="presOf" srcId="{98AF239C-40FF-44A6-9B7E-B541062D7C02}" destId="{49CA607C-E076-4A6C-BFCD-28F3BFD914ED}" srcOrd="0" destOrd="0" presId="urn:microsoft.com/office/officeart/2005/8/layout/hList7"/>
    <dgm:cxn modelId="{0CD284C0-09E7-4DF5-9240-D5B41F75C4C8}" type="presOf" srcId="{9854FC71-B6E7-4CC4-B4BA-99C14A0CCEFA}" destId="{D0D37F63-834D-4A0F-96B2-25189C757BF6}" srcOrd="1" destOrd="0" presId="urn:microsoft.com/office/officeart/2005/8/layout/hList7"/>
    <dgm:cxn modelId="{1BCB53E3-9CB6-479A-9F11-323BC98C9975}" type="presOf" srcId="{667D2267-2DB3-4615-B40D-34705281F881}" destId="{950EDC9E-0F62-421C-B52E-8602F5652F62}" srcOrd="0" destOrd="0" presId="urn:microsoft.com/office/officeart/2005/8/layout/hList7"/>
    <dgm:cxn modelId="{5A1722C7-DEF2-4D60-896B-0C706BBDD428}" type="presOf" srcId="{AA187B5C-603C-480F-8871-371831B12A6B}" destId="{E72F1A79-533C-4DA2-8C12-31D9B3918449}" srcOrd="0" destOrd="0" presId="urn:microsoft.com/office/officeart/2005/8/layout/hList7"/>
    <dgm:cxn modelId="{AF18BC52-976D-45B6-A658-CBBA2BDFA591}" srcId="{64BF3CE3-56CB-4B85-B962-7DAFB7EE0429}" destId="{37DA9D32-BA9D-461D-BC91-76DDF567345C}" srcOrd="0" destOrd="0" parTransId="{F8BEB629-616B-4D1D-8477-794A1CAC335A}" sibTransId="{AA187B5C-603C-480F-8871-371831B12A6B}"/>
    <dgm:cxn modelId="{F673186D-E2EA-4DBC-B6CD-515A05FB4083}" type="presParOf" srcId="{ABDD1A90-4734-43A9-8327-AAF901E79C4C}" destId="{4B6A4DF5-1916-4FB0-8244-66366B74AF0C}" srcOrd="0" destOrd="0" presId="urn:microsoft.com/office/officeart/2005/8/layout/hList7"/>
    <dgm:cxn modelId="{1071693C-8B19-478D-9578-D17B327DEE24}" type="presParOf" srcId="{ABDD1A90-4734-43A9-8327-AAF901E79C4C}" destId="{A7305198-95FE-4798-8461-0082BCDC6850}" srcOrd="1" destOrd="0" presId="urn:microsoft.com/office/officeart/2005/8/layout/hList7"/>
    <dgm:cxn modelId="{830233A8-7DF2-4E19-B203-E7C2EBDDD4FD}" type="presParOf" srcId="{A7305198-95FE-4798-8461-0082BCDC6850}" destId="{696B97BD-5CAF-4B02-BA5A-D395B40363AF}" srcOrd="0" destOrd="0" presId="urn:microsoft.com/office/officeart/2005/8/layout/hList7"/>
    <dgm:cxn modelId="{9B53310E-9ED1-4CE4-B0E4-E8105554866A}" type="presParOf" srcId="{696B97BD-5CAF-4B02-BA5A-D395B40363AF}" destId="{9FC4A083-802D-41CA-8F13-ED705365A639}" srcOrd="0" destOrd="0" presId="urn:microsoft.com/office/officeart/2005/8/layout/hList7"/>
    <dgm:cxn modelId="{58A4A358-F548-4BE1-8E91-3DCCB81BA7F8}" type="presParOf" srcId="{696B97BD-5CAF-4B02-BA5A-D395B40363AF}" destId="{10019681-201B-41F3-B133-B7C935D1B765}" srcOrd="1" destOrd="0" presId="urn:microsoft.com/office/officeart/2005/8/layout/hList7"/>
    <dgm:cxn modelId="{36AB40A6-6EDE-485B-9810-0C0DE1621DE3}" type="presParOf" srcId="{696B97BD-5CAF-4B02-BA5A-D395B40363AF}" destId="{1BD61ABF-7523-42C2-B635-3BEB115B6284}" srcOrd="2" destOrd="0" presId="urn:microsoft.com/office/officeart/2005/8/layout/hList7"/>
    <dgm:cxn modelId="{8BC84E7B-3020-46CC-87E2-190C9E4024E4}" type="presParOf" srcId="{696B97BD-5CAF-4B02-BA5A-D395B40363AF}" destId="{402F149F-7FBD-43C1-9B55-31EAFC27516B}" srcOrd="3" destOrd="0" presId="urn:microsoft.com/office/officeart/2005/8/layout/hList7"/>
    <dgm:cxn modelId="{BD067F65-2620-467B-940D-A50222BFBE6E}" type="presParOf" srcId="{A7305198-95FE-4798-8461-0082BCDC6850}" destId="{E72F1A79-533C-4DA2-8C12-31D9B3918449}" srcOrd="1" destOrd="0" presId="urn:microsoft.com/office/officeart/2005/8/layout/hList7"/>
    <dgm:cxn modelId="{BEC5DDE5-D93B-49BE-8A00-28AAF756A008}" type="presParOf" srcId="{A7305198-95FE-4798-8461-0082BCDC6850}" destId="{E560FAF6-F2A2-4530-A05A-27642CEDBAD0}" srcOrd="2" destOrd="0" presId="urn:microsoft.com/office/officeart/2005/8/layout/hList7"/>
    <dgm:cxn modelId="{DC7FC0C4-1F1C-4330-82F6-A3B9CC8E09DE}" type="presParOf" srcId="{E560FAF6-F2A2-4530-A05A-27642CEDBAD0}" destId="{950EDC9E-0F62-421C-B52E-8602F5652F62}" srcOrd="0" destOrd="0" presId="urn:microsoft.com/office/officeart/2005/8/layout/hList7"/>
    <dgm:cxn modelId="{E88ABCBE-5B4D-43C3-B98D-3F676462B19F}" type="presParOf" srcId="{E560FAF6-F2A2-4530-A05A-27642CEDBAD0}" destId="{E97CDA1C-8890-4D76-AEDF-A2E72D76BEDB}" srcOrd="1" destOrd="0" presId="urn:microsoft.com/office/officeart/2005/8/layout/hList7"/>
    <dgm:cxn modelId="{E1AF30BE-692D-43CE-99C7-22B70C82D82D}" type="presParOf" srcId="{E560FAF6-F2A2-4530-A05A-27642CEDBAD0}" destId="{305DC12B-A63B-4A9C-8EC8-56DF1C46B936}" srcOrd="2" destOrd="0" presId="urn:microsoft.com/office/officeart/2005/8/layout/hList7"/>
    <dgm:cxn modelId="{97DEC6BC-164E-405C-A14A-D90EBF6F7EAB}" type="presParOf" srcId="{E560FAF6-F2A2-4530-A05A-27642CEDBAD0}" destId="{E18AA342-B03E-4130-BB52-9F676CBFBB0E}" srcOrd="3" destOrd="0" presId="urn:microsoft.com/office/officeart/2005/8/layout/hList7"/>
    <dgm:cxn modelId="{ABD7885A-98B1-4525-99ED-16CD2761E7EA}" type="presParOf" srcId="{A7305198-95FE-4798-8461-0082BCDC6850}" destId="{58EEF883-554F-4F5B-9FE6-45D32D15F29A}" srcOrd="3" destOrd="0" presId="urn:microsoft.com/office/officeart/2005/8/layout/hList7"/>
    <dgm:cxn modelId="{7545B803-04D3-463E-BB56-CC44224CA882}" type="presParOf" srcId="{A7305198-95FE-4798-8461-0082BCDC6850}" destId="{7DA0D362-41DA-48BE-ADB3-8C284B517F36}" srcOrd="4" destOrd="0" presId="urn:microsoft.com/office/officeart/2005/8/layout/hList7"/>
    <dgm:cxn modelId="{BAB31FDD-D9F8-4122-813D-82DDF48863A8}" type="presParOf" srcId="{7DA0D362-41DA-48BE-ADB3-8C284B517F36}" destId="{49CA607C-E076-4A6C-BFCD-28F3BFD914ED}" srcOrd="0" destOrd="0" presId="urn:microsoft.com/office/officeart/2005/8/layout/hList7"/>
    <dgm:cxn modelId="{07DB2B76-80B5-4FE7-BD2C-9B70CE4A4260}" type="presParOf" srcId="{7DA0D362-41DA-48BE-ADB3-8C284B517F36}" destId="{532C4F3E-4331-4FD4-9A60-013DA993B37C}" srcOrd="1" destOrd="0" presId="urn:microsoft.com/office/officeart/2005/8/layout/hList7"/>
    <dgm:cxn modelId="{B2F87ACE-3F0D-4A50-BA21-7CFBBEBA63DE}" type="presParOf" srcId="{7DA0D362-41DA-48BE-ADB3-8C284B517F36}" destId="{B0020185-BC9A-4F60-B628-94A6C7986DCE}" srcOrd="2" destOrd="0" presId="urn:microsoft.com/office/officeart/2005/8/layout/hList7"/>
    <dgm:cxn modelId="{36CE1232-E12B-4011-8382-800595E9F80A}" type="presParOf" srcId="{7DA0D362-41DA-48BE-ADB3-8C284B517F36}" destId="{874510FE-3942-4B56-9ADE-769260A14C65}" srcOrd="3" destOrd="0" presId="urn:microsoft.com/office/officeart/2005/8/layout/hList7"/>
    <dgm:cxn modelId="{D7E86E25-BA41-4A8B-B612-8958B748EA1C}" type="presParOf" srcId="{A7305198-95FE-4798-8461-0082BCDC6850}" destId="{118AC5CF-5321-4CAA-A0FC-5037BADEC148}" srcOrd="5" destOrd="0" presId="urn:microsoft.com/office/officeart/2005/8/layout/hList7"/>
    <dgm:cxn modelId="{5A8D5B1E-D86F-4D35-BCEE-6355B0F89F33}" type="presParOf" srcId="{A7305198-95FE-4798-8461-0082BCDC6850}" destId="{ACB50F77-2384-4C98-B87B-750919E80FCD}" srcOrd="6" destOrd="0" presId="urn:microsoft.com/office/officeart/2005/8/layout/hList7"/>
    <dgm:cxn modelId="{8CC29B54-3539-4150-9F3E-68EF4ED9C0E3}" type="presParOf" srcId="{ACB50F77-2384-4C98-B87B-750919E80FCD}" destId="{8CDFB600-0942-4EA2-8212-1520A7092CB1}" srcOrd="0" destOrd="0" presId="urn:microsoft.com/office/officeart/2005/8/layout/hList7"/>
    <dgm:cxn modelId="{8DD7C7CB-4EA7-4F61-A4B8-1451F0D2C9C4}" type="presParOf" srcId="{ACB50F77-2384-4C98-B87B-750919E80FCD}" destId="{D0D37F63-834D-4A0F-96B2-25189C757BF6}" srcOrd="1" destOrd="0" presId="urn:microsoft.com/office/officeart/2005/8/layout/hList7"/>
    <dgm:cxn modelId="{73CF5BD5-6F90-4890-B745-BF34755E1979}" type="presParOf" srcId="{ACB50F77-2384-4C98-B87B-750919E80FCD}" destId="{87C14633-7D40-490E-B54B-930BD0B8AE28}" srcOrd="2" destOrd="0" presId="urn:microsoft.com/office/officeart/2005/8/layout/hList7"/>
    <dgm:cxn modelId="{47673B84-30A3-432A-B5AE-66318A795BAC}" type="presParOf" srcId="{ACB50F77-2384-4C98-B87B-750919E80FCD}" destId="{392D7DE1-50BD-40D3-82A5-823D8EA81BC5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5FE9EF-0B5B-4444-909C-911E83DE063D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D35C5D4-7E6E-4124-8292-6C5AE64E61FB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5BB20568-BCF1-4517-A1F6-6A614DBD28F7}" type="parTrans" cxnId="{2365F76C-0ACB-441C-92F6-8EE60BCE2A47}">
      <dgm:prSet/>
      <dgm:spPr/>
      <dgm:t>
        <a:bodyPr/>
        <a:lstStyle/>
        <a:p>
          <a:endParaRPr lang="zh-TW" altLang="en-US"/>
        </a:p>
      </dgm:t>
    </dgm:pt>
    <dgm:pt modelId="{47F56B56-07BA-49C6-8425-2F0A7D8C39FC}" type="sibTrans" cxnId="{2365F76C-0ACB-441C-92F6-8EE60BCE2A47}">
      <dgm:prSet/>
      <dgm:spPr/>
      <dgm:t>
        <a:bodyPr/>
        <a:lstStyle/>
        <a:p>
          <a:endParaRPr lang="zh-TW" altLang="en-US"/>
        </a:p>
      </dgm:t>
    </dgm:pt>
    <dgm:pt modelId="{4B22CF8C-DE53-4744-B655-03A1B0EF30C5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F4F37301-1FE7-4B03-8537-51540D5BA9D9}" type="parTrans" cxnId="{5283ADB7-9CAA-44CB-B1E4-99251ED47682}">
      <dgm:prSet/>
      <dgm:spPr/>
      <dgm:t>
        <a:bodyPr/>
        <a:lstStyle/>
        <a:p>
          <a:endParaRPr lang="zh-TW" altLang="en-US"/>
        </a:p>
      </dgm:t>
    </dgm:pt>
    <dgm:pt modelId="{39F6E4CC-B5D4-4A47-93BE-1A7848E627D3}" type="sibTrans" cxnId="{5283ADB7-9CAA-44CB-B1E4-99251ED47682}">
      <dgm:prSet/>
      <dgm:spPr/>
      <dgm:t>
        <a:bodyPr/>
        <a:lstStyle/>
        <a:p>
          <a:endParaRPr lang="zh-TW" altLang="en-US"/>
        </a:p>
      </dgm:t>
    </dgm:pt>
    <dgm:pt modelId="{E5339AFF-D811-42DC-96BA-392A34F40886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CCC261CF-A12C-48AB-A251-B36BB2DF7E6D}" type="parTrans" cxnId="{EB528522-33D8-48AA-94E2-FF8666278B03}">
      <dgm:prSet/>
      <dgm:spPr/>
      <dgm:t>
        <a:bodyPr/>
        <a:lstStyle/>
        <a:p>
          <a:endParaRPr lang="zh-TW" altLang="en-US"/>
        </a:p>
      </dgm:t>
    </dgm:pt>
    <dgm:pt modelId="{07345D35-585E-4A77-9F5F-1B850011315A}" type="sibTrans" cxnId="{EB528522-33D8-48AA-94E2-FF8666278B03}">
      <dgm:prSet/>
      <dgm:spPr/>
      <dgm:t>
        <a:bodyPr/>
        <a:lstStyle/>
        <a:p>
          <a:endParaRPr lang="zh-TW" altLang="en-US"/>
        </a:p>
      </dgm:t>
    </dgm:pt>
    <dgm:pt modelId="{335A0361-426B-4ED0-9FD3-47169C4A5898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8C20DDC4-B8CE-44A0-BE69-CA28B78919E1}" type="parTrans" cxnId="{B3652318-7F95-4D65-A123-6A7FCADB9A1C}">
      <dgm:prSet/>
      <dgm:spPr/>
      <dgm:t>
        <a:bodyPr/>
        <a:lstStyle/>
        <a:p>
          <a:endParaRPr lang="zh-TW" altLang="en-US"/>
        </a:p>
      </dgm:t>
    </dgm:pt>
    <dgm:pt modelId="{995D206D-D5A4-419C-9A90-99EBC2A1A29E}" type="sibTrans" cxnId="{B3652318-7F95-4D65-A123-6A7FCADB9A1C}">
      <dgm:prSet/>
      <dgm:spPr/>
      <dgm:t>
        <a:bodyPr/>
        <a:lstStyle/>
        <a:p>
          <a:endParaRPr lang="zh-TW" altLang="en-US"/>
        </a:p>
      </dgm:t>
    </dgm:pt>
    <dgm:pt modelId="{A186D4DF-46C8-4242-B470-B29CB3BE72B1}" type="pres">
      <dgm:prSet presAssocID="{755FE9EF-0B5B-4444-909C-911E83DE063D}" presName="rootNode" presStyleCnt="0">
        <dgm:presLayoutVars>
          <dgm:chMax/>
          <dgm:chPref/>
          <dgm:dir/>
          <dgm:animLvl val="lvl"/>
        </dgm:presLayoutVars>
      </dgm:prSet>
      <dgm:spPr/>
    </dgm:pt>
    <dgm:pt modelId="{FEDA7DF5-D00F-442C-8B33-8A9CDBE167A1}" type="pres">
      <dgm:prSet presAssocID="{CD35C5D4-7E6E-4124-8292-6C5AE64E61FB}" presName="composite" presStyleCnt="0"/>
      <dgm:spPr/>
    </dgm:pt>
    <dgm:pt modelId="{36788FFC-94D0-40A7-9793-A44B48177086}" type="pres">
      <dgm:prSet presAssocID="{CD35C5D4-7E6E-4124-8292-6C5AE64E61FB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6D66CE68-A1DA-4A93-B4CA-0EA7FB5A9B1C}" type="pres">
      <dgm:prSet presAssocID="{CD35C5D4-7E6E-4124-8292-6C5AE64E61FB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03108C5-C25D-4A8C-9B28-882F5FBC3FE9}" type="pres">
      <dgm:prSet presAssocID="{CD35C5D4-7E6E-4124-8292-6C5AE64E61FB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08CABE11-9449-4B5E-AE9D-F47500EB4F57}" type="pres">
      <dgm:prSet presAssocID="{47F56B56-07BA-49C6-8425-2F0A7D8C39FC}" presName="sibTrans" presStyleCnt="0"/>
      <dgm:spPr/>
    </dgm:pt>
    <dgm:pt modelId="{23C8617B-A7F3-4C85-B7A4-E0230C99A51F}" type="pres">
      <dgm:prSet presAssocID="{E5339AFF-D811-42DC-96BA-392A34F40886}" presName="composite" presStyleCnt="0"/>
      <dgm:spPr/>
    </dgm:pt>
    <dgm:pt modelId="{2683CF7C-5CF0-4510-8DB0-6C430CDC39F1}" type="pres">
      <dgm:prSet presAssocID="{E5339AFF-D811-42DC-96BA-392A34F40886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EE8AD097-E980-49B6-A39F-D63E62B32737}" type="pres">
      <dgm:prSet presAssocID="{E5339AFF-D811-42DC-96BA-392A34F40886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665C870-723C-43F4-B92A-659AEF7B52EE}" type="pres">
      <dgm:prSet presAssocID="{E5339AFF-D811-42DC-96BA-392A34F40886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B3652318-7F95-4D65-A123-6A7FCADB9A1C}" srcId="{E5339AFF-D811-42DC-96BA-392A34F40886}" destId="{335A0361-426B-4ED0-9FD3-47169C4A5898}" srcOrd="0" destOrd="0" parTransId="{8C20DDC4-B8CE-44A0-BE69-CA28B78919E1}" sibTransId="{995D206D-D5A4-419C-9A90-99EBC2A1A29E}"/>
    <dgm:cxn modelId="{5283ADB7-9CAA-44CB-B1E4-99251ED47682}" srcId="{CD35C5D4-7E6E-4124-8292-6C5AE64E61FB}" destId="{4B22CF8C-DE53-4744-B655-03A1B0EF30C5}" srcOrd="0" destOrd="0" parTransId="{F4F37301-1FE7-4B03-8537-51540D5BA9D9}" sibTransId="{39F6E4CC-B5D4-4A47-93BE-1A7848E627D3}"/>
    <dgm:cxn modelId="{D82E56DD-A452-4DAE-86F1-8BDD5FCC9D95}" type="presOf" srcId="{CD35C5D4-7E6E-4124-8292-6C5AE64E61FB}" destId="{36788FFC-94D0-40A7-9793-A44B48177086}" srcOrd="0" destOrd="0" presId="urn:microsoft.com/office/officeart/2008/layout/TitledPictureBlocks"/>
    <dgm:cxn modelId="{000BB520-1196-4162-957E-D043D8C0BEBA}" type="presOf" srcId="{755FE9EF-0B5B-4444-909C-911E83DE063D}" destId="{A186D4DF-46C8-4242-B470-B29CB3BE72B1}" srcOrd="0" destOrd="0" presId="urn:microsoft.com/office/officeart/2008/layout/TitledPictureBlocks"/>
    <dgm:cxn modelId="{EB528522-33D8-48AA-94E2-FF8666278B03}" srcId="{755FE9EF-0B5B-4444-909C-911E83DE063D}" destId="{E5339AFF-D811-42DC-96BA-392A34F40886}" srcOrd="1" destOrd="0" parTransId="{CCC261CF-A12C-48AB-A251-B36BB2DF7E6D}" sibTransId="{07345D35-585E-4A77-9F5F-1B850011315A}"/>
    <dgm:cxn modelId="{6D0C3839-2060-4816-AFC7-ACAE024CD839}" type="presOf" srcId="{E5339AFF-D811-42DC-96BA-392A34F40886}" destId="{2683CF7C-5CF0-4510-8DB0-6C430CDC39F1}" srcOrd="0" destOrd="0" presId="urn:microsoft.com/office/officeart/2008/layout/TitledPictureBlocks"/>
    <dgm:cxn modelId="{F3EB5B60-EDC0-4A22-ABA1-ED48B70D3B95}" type="presOf" srcId="{4B22CF8C-DE53-4744-B655-03A1B0EF30C5}" destId="{F03108C5-C25D-4A8C-9B28-882F5FBC3FE9}" srcOrd="0" destOrd="0" presId="urn:microsoft.com/office/officeart/2008/layout/TitledPictureBlocks"/>
    <dgm:cxn modelId="{6666336D-D368-4369-9F7F-D2BCEAC25905}" type="presOf" srcId="{335A0361-426B-4ED0-9FD3-47169C4A5898}" destId="{1665C870-723C-43F4-B92A-659AEF7B52EE}" srcOrd="0" destOrd="0" presId="urn:microsoft.com/office/officeart/2008/layout/TitledPictureBlocks"/>
    <dgm:cxn modelId="{2365F76C-0ACB-441C-92F6-8EE60BCE2A47}" srcId="{755FE9EF-0B5B-4444-909C-911E83DE063D}" destId="{CD35C5D4-7E6E-4124-8292-6C5AE64E61FB}" srcOrd="0" destOrd="0" parTransId="{5BB20568-BCF1-4517-A1F6-6A614DBD28F7}" sibTransId="{47F56B56-07BA-49C6-8425-2F0A7D8C39FC}"/>
    <dgm:cxn modelId="{4593CD27-374B-44F3-BF61-128EC930DD5B}" type="presParOf" srcId="{A186D4DF-46C8-4242-B470-B29CB3BE72B1}" destId="{FEDA7DF5-D00F-442C-8B33-8A9CDBE167A1}" srcOrd="0" destOrd="0" presId="urn:microsoft.com/office/officeart/2008/layout/TitledPictureBlocks"/>
    <dgm:cxn modelId="{B030CB52-3E09-4C46-867F-EF9CBCA5D8F5}" type="presParOf" srcId="{FEDA7DF5-D00F-442C-8B33-8A9CDBE167A1}" destId="{36788FFC-94D0-40A7-9793-A44B48177086}" srcOrd="0" destOrd="0" presId="urn:microsoft.com/office/officeart/2008/layout/TitledPictureBlocks"/>
    <dgm:cxn modelId="{43964367-FD17-4F37-B9B1-5DC4F9FB9BF6}" type="presParOf" srcId="{FEDA7DF5-D00F-442C-8B33-8A9CDBE167A1}" destId="{6D66CE68-A1DA-4A93-B4CA-0EA7FB5A9B1C}" srcOrd="1" destOrd="0" presId="urn:microsoft.com/office/officeart/2008/layout/TitledPictureBlocks"/>
    <dgm:cxn modelId="{25F6EAEF-4384-44D2-B17A-D5A3FFD2D47F}" type="presParOf" srcId="{FEDA7DF5-D00F-442C-8B33-8A9CDBE167A1}" destId="{F03108C5-C25D-4A8C-9B28-882F5FBC3FE9}" srcOrd="2" destOrd="0" presId="urn:microsoft.com/office/officeart/2008/layout/TitledPictureBlocks"/>
    <dgm:cxn modelId="{E1963217-C043-49AB-A6A4-B45BBD7821E1}" type="presParOf" srcId="{A186D4DF-46C8-4242-B470-B29CB3BE72B1}" destId="{08CABE11-9449-4B5E-AE9D-F47500EB4F57}" srcOrd="1" destOrd="0" presId="urn:microsoft.com/office/officeart/2008/layout/TitledPictureBlocks"/>
    <dgm:cxn modelId="{EADCF352-71CB-4211-B7CF-582E4B402883}" type="presParOf" srcId="{A186D4DF-46C8-4242-B470-B29CB3BE72B1}" destId="{23C8617B-A7F3-4C85-B7A4-E0230C99A51F}" srcOrd="2" destOrd="0" presId="urn:microsoft.com/office/officeart/2008/layout/TitledPictureBlocks"/>
    <dgm:cxn modelId="{66A33E57-790F-41CC-BFA9-E0BDE007DC10}" type="presParOf" srcId="{23C8617B-A7F3-4C85-B7A4-E0230C99A51F}" destId="{2683CF7C-5CF0-4510-8DB0-6C430CDC39F1}" srcOrd="0" destOrd="0" presId="urn:microsoft.com/office/officeart/2008/layout/TitledPictureBlocks"/>
    <dgm:cxn modelId="{C703675A-C70B-46FE-A84B-029918597D08}" type="presParOf" srcId="{23C8617B-A7F3-4C85-B7A4-E0230C99A51F}" destId="{EE8AD097-E980-49B6-A39F-D63E62B32737}" srcOrd="1" destOrd="0" presId="urn:microsoft.com/office/officeart/2008/layout/TitledPictureBlocks"/>
    <dgm:cxn modelId="{A5AC3884-C11B-464C-85A7-DC07F4323F36}" type="presParOf" srcId="{23C8617B-A7F3-4C85-B7A4-E0230C99A51F}" destId="{1665C870-723C-43F4-B92A-659AEF7B52EE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AD45AB-D16A-4ED7-B840-3D3B76EBA96E}" type="doc">
      <dgm:prSet loTypeId="urn:microsoft.com/office/officeart/2005/8/layout/radial2" loCatId="relationship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4133F827-B6FC-4DEE-97B4-256DD5F26E4A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24F47F45-88CA-4A4A-AD3C-59857FBB50EE}" type="parTrans" cxnId="{51DC8B37-3357-45AA-8696-BC54D8E4BB73}">
      <dgm:prSet/>
      <dgm:spPr/>
      <dgm:t>
        <a:bodyPr/>
        <a:lstStyle/>
        <a:p>
          <a:endParaRPr lang="zh-TW" altLang="en-US"/>
        </a:p>
      </dgm:t>
    </dgm:pt>
    <dgm:pt modelId="{01750EF9-C5DB-4E2E-9377-ADDB82D56A67}" type="sibTrans" cxnId="{51DC8B37-3357-45AA-8696-BC54D8E4BB73}">
      <dgm:prSet/>
      <dgm:spPr/>
      <dgm:t>
        <a:bodyPr/>
        <a:lstStyle/>
        <a:p>
          <a:endParaRPr lang="zh-TW" altLang="en-US"/>
        </a:p>
      </dgm:t>
    </dgm:pt>
    <dgm:pt modelId="{FB8D998A-CCC1-482E-A731-0FAB6C8A3623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DEC311B0-81FB-4F52-81D0-A95FA2B74920}" type="parTrans" cxnId="{1F595E3C-CE3F-4D27-85D9-167B08E24589}">
      <dgm:prSet/>
      <dgm:spPr/>
      <dgm:t>
        <a:bodyPr/>
        <a:lstStyle/>
        <a:p>
          <a:endParaRPr lang="zh-TW" altLang="en-US"/>
        </a:p>
      </dgm:t>
    </dgm:pt>
    <dgm:pt modelId="{D73491D0-3A18-4528-978D-AADBB7EA3775}" type="sibTrans" cxnId="{1F595E3C-CE3F-4D27-85D9-167B08E24589}">
      <dgm:prSet/>
      <dgm:spPr/>
      <dgm:t>
        <a:bodyPr/>
        <a:lstStyle/>
        <a:p>
          <a:endParaRPr lang="zh-TW" altLang="en-US"/>
        </a:p>
      </dgm:t>
    </dgm:pt>
    <dgm:pt modelId="{1A24DB67-70E8-4944-9DA3-A08F558E8B39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037B3780-B723-40E4-919B-EB1EDC86E56E}" type="parTrans" cxnId="{87D6C199-1D5A-4137-BC5A-D48ED7324C51}">
      <dgm:prSet/>
      <dgm:spPr/>
      <dgm:t>
        <a:bodyPr/>
        <a:lstStyle/>
        <a:p>
          <a:endParaRPr lang="zh-TW" altLang="en-US"/>
        </a:p>
      </dgm:t>
    </dgm:pt>
    <dgm:pt modelId="{83557086-0A6E-4DC2-9269-EEB50C9EBF36}" type="sibTrans" cxnId="{87D6C199-1D5A-4137-BC5A-D48ED7324C51}">
      <dgm:prSet/>
      <dgm:spPr/>
      <dgm:t>
        <a:bodyPr/>
        <a:lstStyle/>
        <a:p>
          <a:endParaRPr lang="zh-TW" altLang="en-US"/>
        </a:p>
      </dgm:t>
    </dgm:pt>
    <dgm:pt modelId="{B3052B98-EC73-4D1C-86C2-CC65052A3B62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1B2561B3-227A-4859-B7CB-9611C4F36CA3}" type="parTrans" cxnId="{BEDD37A6-D496-426A-9380-6FDD257E2673}">
      <dgm:prSet/>
      <dgm:spPr/>
      <dgm:t>
        <a:bodyPr/>
        <a:lstStyle/>
        <a:p>
          <a:endParaRPr lang="zh-TW" altLang="en-US"/>
        </a:p>
      </dgm:t>
    </dgm:pt>
    <dgm:pt modelId="{EB119207-A985-4A76-82FF-32D2880D6085}" type="sibTrans" cxnId="{BEDD37A6-D496-426A-9380-6FDD257E2673}">
      <dgm:prSet/>
      <dgm:spPr/>
      <dgm:t>
        <a:bodyPr/>
        <a:lstStyle/>
        <a:p>
          <a:endParaRPr lang="zh-TW" altLang="en-US"/>
        </a:p>
      </dgm:t>
    </dgm:pt>
    <dgm:pt modelId="{DF4E8E08-90B1-4C58-B45B-22B6AC55F189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76DBFD29-5B5B-4525-9415-DF4E9394965E}" type="parTrans" cxnId="{6385FE9E-B447-48DC-AA8F-BFE24F7FABB0}">
      <dgm:prSet/>
      <dgm:spPr/>
      <dgm:t>
        <a:bodyPr/>
        <a:lstStyle/>
        <a:p>
          <a:endParaRPr lang="zh-TW" altLang="en-US"/>
        </a:p>
      </dgm:t>
    </dgm:pt>
    <dgm:pt modelId="{02204FAA-4FA4-4895-A23D-FA0C524D9D46}" type="sibTrans" cxnId="{6385FE9E-B447-48DC-AA8F-BFE24F7FABB0}">
      <dgm:prSet/>
      <dgm:spPr/>
      <dgm:t>
        <a:bodyPr/>
        <a:lstStyle/>
        <a:p>
          <a:endParaRPr lang="zh-TW" altLang="en-US"/>
        </a:p>
      </dgm:t>
    </dgm:pt>
    <dgm:pt modelId="{49382960-84D6-4921-92D0-471E9296691F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453720FA-A0AF-4CF3-83BA-08EEA78F1EDF}" type="parTrans" cxnId="{72CCC180-B1E8-4D6A-BC25-E1061E43C33A}">
      <dgm:prSet/>
      <dgm:spPr/>
      <dgm:t>
        <a:bodyPr/>
        <a:lstStyle/>
        <a:p>
          <a:endParaRPr lang="zh-TW" altLang="en-US"/>
        </a:p>
      </dgm:t>
    </dgm:pt>
    <dgm:pt modelId="{3B407EDB-6E82-4125-B140-3E6C76F5FBCB}" type="sibTrans" cxnId="{72CCC180-B1E8-4D6A-BC25-E1061E43C33A}">
      <dgm:prSet/>
      <dgm:spPr/>
      <dgm:t>
        <a:bodyPr/>
        <a:lstStyle/>
        <a:p>
          <a:endParaRPr lang="zh-TW" altLang="en-US"/>
        </a:p>
      </dgm:t>
    </dgm:pt>
    <dgm:pt modelId="{E08FC274-9B5A-4F66-BB3C-86F9BFF6AF7F}">
      <dgm:prSet/>
      <dgm:spPr/>
      <dgm:t>
        <a:bodyPr/>
        <a:lstStyle/>
        <a:p>
          <a:pPr rtl="0"/>
          <a:r>
            <a:rPr lang="zh-TW" altLang="en-US" dirty="0" smtClean="0"/>
            <a:t>防疫影片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115C47BE-0D47-48A1-A6DE-FE190239EB55}" type="parTrans" cxnId="{CAA982F1-4AEE-4211-9556-5B4BF0D5EFDE}">
      <dgm:prSet/>
      <dgm:spPr/>
      <dgm:t>
        <a:bodyPr/>
        <a:lstStyle/>
        <a:p>
          <a:endParaRPr lang="zh-TW" altLang="en-US"/>
        </a:p>
      </dgm:t>
    </dgm:pt>
    <dgm:pt modelId="{3146BB66-DF4E-4A37-A95D-787B0BCDA975}" type="sibTrans" cxnId="{CAA982F1-4AEE-4211-9556-5B4BF0D5EFDE}">
      <dgm:prSet/>
      <dgm:spPr/>
      <dgm:t>
        <a:bodyPr/>
        <a:lstStyle/>
        <a:p>
          <a:endParaRPr lang="zh-TW" altLang="en-US"/>
        </a:p>
      </dgm:t>
    </dgm:pt>
    <dgm:pt modelId="{3116F6E4-3888-4FFF-A992-A595508DA3E0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BD942F5F-6699-4555-8B98-9E6166251700}" type="parTrans" cxnId="{1C8F654E-8AE1-4894-8A44-4D3832F6987A}">
      <dgm:prSet/>
      <dgm:spPr/>
      <dgm:t>
        <a:bodyPr/>
        <a:lstStyle/>
        <a:p>
          <a:endParaRPr lang="zh-TW" altLang="en-US"/>
        </a:p>
      </dgm:t>
    </dgm:pt>
    <dgm:pt modelId="{A07DD6E8-145B-43ED-913D-8FD13EFE7CC0}" type="sibTrans" cxnId="{1C8F654E-8AE1-4894-8A44-4D3832F6987A}">
      <dgm:prSet/>
      <dgm:spPr/>
      <dgm:t>
        <a:bodyPr/>
        <a:lstStyle/>
        <a:p>
          <a:endParaRPr lang="zh-TW" altLang="en-US"/>
        </a:p>
      </dgm:t>
    </dgm:pt>
    <dgm:pt modelId="{AF77A269-7AB6-4EA5-880A-A4125F31B597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88C287CA-7D0E-46B1-B131-EAE9862B32A1}" type="parTrans" cxnId="{06A03ED5-4907-4C1C-8D51-ADBB219DF1E5}">
      <dgm:prSet/>
      <dgm:spPr/>
      <dgm:t>
        <a:bodyPr/>
        <a:lstStyle/>
        <a:p>
          <a:endParaRPr lang="zh-TW" altLang="en-US"/>
        </a:p>
      </dgm:t>
    </dgm:pt>
    <dgm:pt modelId="{F38234BD-6736-4790-B61B-C478769965F2}" type="sibTrans" cxnId="{06A03ED5-4907-4C1C-8D51-ADBB219DF1E5}">
      <dgm:prSet/>
      <dgm:spPr/>
      <dgm:t>
        <a:bodyPr/>
        <a:lstStyle/>
        <a:p>
          <a:endParaRPr lang="zh-TW" altLang="en-US"/>
        </a:p>
      </dgm:t>
    </dgm:pt>
    <dgm:pt modelId="{A5E3BCCC-C98F-4FC4-A319-BEAD79C40A02}" type="pres">
      <dgm:prSet presAssocID="{A4AD45AB-D16A-4ED7-B840-3D3B76EBA96E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C55A7902-F5DA-4500-BD9F-8CB240979591}" type="pres">
      <dgm:prSet presAssocID="{A4AD45AB-D16A-4ED7-B840-3D3B76EBA96E}" presName="cycle" presStyleCnt="0"/>
      <dgm:spPr/>
    </dgm:pt>
    <dgm:pt modelId="{123FC524-3287-417F-ACCA-976A5DA5DD95}" type="pres">
      <dgm:prSet presAssocID="{A4AD45AB-D16A-4ED7-B840-3D3B76EBA96E}" presName="centerShape" presStyleCnt="0"/>
      <dgm:spPr/>
    </dgm:pt>
    <dgm:pt modelId="{F05EA5AA-043A-4EEB-B04C-61CA840E21C2}" type="pres">
      <dgm:prSet presAssocID="{A4AD45AB-D16A-4ED7-B840-3D3B76EBA96E}" presName="connSite" presStyleLbl="node1" presStyleIdx="0" presStyleCnt="4"/>
      <dgm:spPr/>
    </dgm:pt>
    <dgm:pt modelId="{D7C7C64D-F539-435E-8FC3-0A0EF8FB3785}" type="pres">
      <dgm:prSet presAssocID="{A4AD45AB-D16A-4ED7-B840-3D3B76EBA96E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AD5494F-626C-4F29-A4CF-AAD7C89C24E0}" type="pres">
      <dgm:prSet presAssocID="{24F47F45-88CA-4A4A-AD3C-59857FBB50EE}" presName="Name25" presStyleLbl="parChTrans1D1" presStyleIdx="0" presStyleCnt="3"/>
      <dgm:spPr/>
    </dgm:pt>
    <dgm:pt modelId="{8164D202-88B3-4069-90FA-F24E7D70F361}" type="pres">
      <dgm:prSet presAssocID="{4133F827-B6FC-4DEE-97B4-256DD5F26E4A}" presName="node" presStyleCnt="0"/>
      <dgm:spPr/>
    </dgm:pt>
    <dgm:pt modelId="{CAE1009C-4A6B-4A5B-8D92-7417D061C66F}" type="pres">
      <dgm:prSet presAssocID="{4133F827-B6FC-4DEE-97B4-256DD5F26E4A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9051647A-103F-498F-9748-0E6FBD2074D2}" type="pres">
      <dgm:prSet presAssocID="{4133F827-B6FC-4DEE-97B4-256DD5F26E4A}" presName="childNode" presStyleLbl="revTx" presStyleIdx="0" presStyleCnt="3">
        <dgm:presLayoutVars>
          <dgm:bulletEnabled val="1"/>
        </dgm:presLayoutVars>
      </dgm:prSet>
      <dgm:spPr/>
    </dgm:pt>
    <dgm:pt modelId="{8A9B89D3-9A08-4867-9F10-E923AE22B33B}" type="pres">
      <dgm:prSet presAssocID="{1B2561B3-227A-4859-B7CB-9611C4F36CA3}" presName="Name25" presStyleLbl="parChTrans1D1" presStyleIdx="1" presStyleCnt="3"/>
      <dgm:spPr/>
    </dgm:pt>
    <dgm:pt modelId="{4699DE0B-5C61-4E41-84F2-413AAF3A4A50}" type="pres">
      <dgm:prSet presAssocID="{B3052B98-EC73-4D1C-86C2-CC65052A3B62}" presName="node" presStyleCnt="0"/>
      <dgm:spPr/>
    </dgm:pt>
    <dgm:pt modelId="{290CFD75-D3E4-4AC4-BC61-E430B5342CD3}" type="pres">
      <dgm:prSet presAssocID="{B3052B98-EC73-4D1C-86C2-CC65052A3B62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1503DA71-5E16-43D9-B7DA-E1D8D2BD0D4C}" type="pres">
      <dgm:prSet presAssocID="{B3052B98-EC73-4D1C-86C2-CC65052A3B62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7711BD5-356E-4C22-B1A3-52034C0F1EC0}" type="pres">
      <dgm:prSet presAssocID="{115C47BE-0D47-48A1-A6DE-FE190239EB55}" presName="Name25" presStyleLbl="parChTrans1D1" presStyleIdx="2" presStyleCnt="3"/>
      <dgm:spPr/>
    </dgm:pt>
    <dgm:pt modelId="{25565BA8-EE0B-4419-BFE3-832E1A05010E}" type="pres">
      <dgm:prSet presAssocID="{E08FC274-9B5A-4F66-BB3C-86F9BFF6AF7F}" presName="node" presStyleCnt="0"/>
      <dgm:spPr/>
    </dgm:pt>
    <dgm:pt modelId="{FCE7DB79-AA17-4731-83F6-C339D482E214}" type="pres">
      <dgm:prSet presAssocID="{E08FC274-9B5A-4F66-BB3C-86F9BFF6AF7F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0D0F22B-D833-4AD6-A3F5-891C4F440141}" type="pres">
      <dgm:prSet presAssocID="{E08FC274-9B5A-4F66-BB3C-86F9BFF6AF7F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2AE1CCC-45F9-4A2B-AF0B-D4CC33B19B9A}" type="presOf" srcId="{4133F827-B6FC-4DEE-97B4-256DD5F26E4A}" destId="{CAE1009C-4A6B-4A5B-8D92-7417D061C66F}" srcOrd="0" destOrd="0" presId="urn:microsoft.com/office/officeart/2005/8/layout/radial2"/>
    <dgm:cxn modelId="{6385FE9E-B447-48DC-AA8F-BFE24F7FABB0}" srcId="{B3052B98-EC73-4D1C-86C2-CC65052A3B62}" destId="{DF4E8E08-90B1-4C58-B45B-22B6AC55F189}" srcOrd="0" destOrd="0" parTransId="{76DBFD29-5B5B-4525-9415-DF4E9394965E}" sibTransId="{02204FAA-4FA4-4895-A23D-FA0C524D9D46}"/>
    <dgm:cxn modelId="{8D413C97-7871-4728-99A9-4BF678C0116C}" type="presOf" srcId="{A4AD45AB-D16A-4ED7-B840-3D3B76EBA96E}" destId="{A5E3BCCC-C98F-4FC4-A319-BEAD79C40A02}" srcOrd="0" destOrd="0" presId="urn:microsoft.com/office/officeart/2005/8/layout/radial2"/>
    <dgm:cxn modelId="{303F8596-74D1-4748-B1F6-532D506A1DA4}" type="presOf" srcId="{B3052B98-EC73-4D1C-86C2-CC65052A3B62}" destId="{290CFD75-D3E4-4AC4-BC61-E430B5342CD3}" srcOrd="0" destOrd="0" presId="urn:microsoft.com/office/officeart/2005/8/layout/radial2"/>
    <dgm:cxn modelId="{AB76D685-1F62-423B-815B-2598F4A693ED}" type="presOf" srcId="{E08FC274-9B5A-4F66-BB3C-86F9BFF6AF7F}" destId="{FCE7DB79-AA17-4731-83F6-C339D482E214}" srcOrd="0" destOrd="0" presId="urn:microsoft.com/office/officeart/2005/8/layout/radial2"/>
    <dgm:cxn modelId="{72CCC180-B1E8-4D6A-BC25-E1061E43C33A}" srcId="{B3052B98-EC73-4D1C-86C2-CC65052A3B62}" destId="{49382960-84D6-4921-92D0-471E9296691F}" srcOrd="1" destOrd="0" parTransId="{453720FA-A0AF-4CF3-83BA-08EEA78F1EDF}" sibTransId="{3B407EDB-6E82-4125-B140-3E6C76F5FBCB}"/>
    <dgm:cxn modelId="{AF1F4922-01AE-4DEC-883C-22226A76FC0C}" type="presOf" srcId="{1A24DB67-70E8-4944-9DA3-A08F558E8B39}" destId="{9051647A-103F-498F-9748-0E6FBD2074D2}" srcOrd="0" destOrd="1" presId="urn:microsoft.com/office/officeart/2005/8/layout/radial2"/>
    <dgm:cxn modelId="{EEFF6ACE-50B0-48CD-B89B-C7567C3B70DC}" type="presOf" srcId="{49382960-84D6-4921-92D0-471E9296691F}" destId="{1503DA71-5E16-43D9-B7DA-E1D8D2BD0D4C}" srcOrd="0" destOrd="1" presId="urn:microsoft.com/office/officeart/2005/8/layout/radial2"/>
    <dgm:cxn modelId="{FC791593-65F3-448A-938C-680087D55279}" type="presOf" srcId="{1B2561B3-227A-4859-B7CB-9611C4F36CA3}" destId="{8A9B89D3-9A08-4867-9F10-E923AE22B33B}" srcOrd="0" destOrd="0" presId="urn:microsoft.com/office/officeart/2005/8/layout/radial2"/>
    <dgm:cxn modelId="{BA0D8995-D66D-4B39-84CF-82FBBBB53C6C}" type="presOf" srcId="{FB8D998A-CCC1-482E-A731-0FAB6C8A3623}" destId="{9051647A-103F-498F-9748-0E6FBD2074D2}" srcOrd="0" destOrd="0" presId="urn:microsoft.com/office/officeart/2005/8/layout/radial2"/>
    <dgm:cxn modelId="{BEDD37A6-D496-426A-9380-6FDD257E2673}" srcId="{A4AD45AB-D16A-4ED7-B840-3D3B76EBA96E}" destId="{B3052B98-EC73-4D1C-86C2-CC65052A3B62}" srcOrd="1" destOrd="0" parTransId="{1B2561B3-227A-4859-B7CB-9611C4F36CA3}" sibTransId="{EB119207-A985-4A76-82FF-32D2880D6085}"/>
    <dgm:cxn modelId="{ACAFFC9C-58D7-47DB-8A22-32CBE31530FA}" type="presOf" srcId="{115C47BE-0D47-48A1-A6DE-FE190239EB55}" destId="{B7711BD5-356E-4C22-B1A3-52034C0F1EC0}" srcOrd="0" destOrd="0" presId="urn:microsoft.com/office/officeart/2005/8/layout/radial2"/>
    <dgm:cxn modelId="{ABCE1C02-09C0-4562-A382-C9990D057138}" type="presOf" srcId="{DF4E8E08-90B1-4C58-B45B-22B6AC55F189}" destId="{1503DA71-5E16-43D9-B7DA-E1D8D2BD0D4C}" srcOrd="0" destOrd="0" presId="urn:microsoft.com/office/officeart/2005/8/layout/radial2"/>
    <dgm:cxn modelId="{51DC8B37-3357-45AA-8696-BC54D8E4BB73}" srcId="{A4AD45AB-D16A-4ED7-B840-3D3B76EBA96E}" destId="{4133F827-B6FC-4DEE-97B4-256DD5F26E4A}" srcOrd="0" destOrd="0" parTransId="{24F47F45-88CA-4A4A-AD3C-59857FBB50EE}" sibTransId="{01750EF9-C5DB-4E2E-9377-ADDB82D56A67}"/>
    <dgm:cxn modelId="{1C8F654E-8AE1-4894-8A44-4D3832F6987A}" srcId="{E08FC274-9B5A-4F66-BB3C-86F9BFF6AF7F}" destId="{3116F6E4-3888-4FFF-A992-A595508DA3E0}" srcOrd="0" destOrd="0" parTransId="{BD942F5F-6699-4555-8B98-9E6166251700}" sibTransId="{A07DD6E8-145B-43ED-913D-8FD13EFE7CC0}"/>
    <dgm:cxn modelId="{1F595E3C-CE3F-4D27-85D9-167B08E24589}" srcId="{4133F827-B6FC-4DEE-97B4-256DD5F26E4A}" destId="{FB8D998A-CCC1-482E-A731-0FAB6C8A3623}" srcOrd="0" destOrd="0" parTransId="{DEC311B0-81FB-4F52-81D0-A95FA2B74920}" sibTransId="{D73491D0-3A18-4528-978D-AADBB7EA3775}"/>
    <dgm:cxn modelId="{CAA982F1-4AEE-4211-9556-5B4BF0D5EFDE}" srcId="{A4AD45AB-D16A-4ED7-B840-3D3B76EBA96E}" destId="{E08FC274-9B5A-4F66-BB3C-86F9BFF6AF7F}" srcOrd="2" destOrd="0" parTransId="{115C47BE-0D47-48A1-A6DE-FE190239EB55}" sibTransId="{3146BB66-DF4E-4A37-A95D-787B0BCDA975}"/>
    <dgm:cxn modelId="{4EE91BDC-8EC8-42D9-96D4-D91860B5FB0C}" type="presOf" srcId="{3116F6E4-3888-4FFF-A992-A595508DA3E0}" destId="{10D0F22B-D833-4AD6-A3F5-891C4F440141}" srcOrd="0" destOrd="0" presId="urn:microsoft.com/office/officeart/2005/8/layout/radial2"/>
    <dgm:cxn modelId="{518CD607-7F2C-4B3F-858B-BFCFD7BDE93F}" type="presOf" srcId="{AF77A269-7AB6-4EA5-880A-A4125F31B597}" destId="{10D0F22B-D833-4AD6-A3F5-891C4F440141}" srcOrd="0" destOrd="1" presId="urn:microsoft.com/office/officeart/2005/8/layout/radial2"/>
    <dgm:cxn modelId="{06A03ED5-4907-4C1C-8D51-ADBB219DF1E5}" srcId="{E08FC274-9B5A-4F66-BB3C-86F9BFF6AF7F}" destId="{AF77A269-7AB6-4EA5-880A-A4125F31B597}" srcOrd="1" destOrd="0" parTransId="{88C287CA-7D0E-46B1-B131-EAE9862B32A1}" sibTransId="{F38234BD-6736-4790-B61B-C478769965F2}"/>
    <dgm:cxn modelId="{87D6C199-1D5A-4137-BC5A-D48ED7324C51}" srcId="{4133F827-B6FC-4DEE-97B4-256DD5F26E4A}" destId="{1A24DB67-70E8-4944-9DA3-A08F558E8B39}" srcOrd="1" destOrd="0" parTransId="{037B3780-B723-40E4-919B-EB1EDC86E56E}" sibTransId="{83557086-0A6E-4DC2-9269-EEB50C9EBF36}"/>
    <dgm:cxn modelId="{FD8DF7BD-CF84-4554-824D-D473E66696FD}" type="presOf" srcId="{24F47F45-88CA-4A4A-AD3C-59857FBB50EE}" destId="{3AD5494F-626C-4F29-A4CF-AAD7C89C24E0}" srcOrd="0" destOrd="0" presId="urn:microsoft.com/office/officeart/2005/8/layout/radial2"/>
    <dgm:cxn modelId="{13A911BC-143E-437B-934F-B13945D885CC}" type="presParOf" srcId="{A5E3BCCC-C98F-4FC4-A319-BEAD79C40A02}" destId="{C55A7902-F5DA-4500-BD9F-8CB240979591}" srcOrd="0" destOrd="0" presId="urn:microsoft.com/office/officeart/2005/8/layout/radial2"/>
    <dgm:cxn modelId="{2A3E577F-A3A7-409B-BF63-248DA3BF112B}" type="presParOf" srcId="{C55A7902-F5DA-4500-BD9F-8CB240979591}" destId="{123FC524-3287-417F-ACCA-976A5DA5DD95}" srcOrd="0" destOrd="0" presId="urn:microsoft.com/office/officeart/2005/8/layout/radial2"/>
    <dgm:cxn modelId="{2BCDF15F-6089-4B75-AC05-EC1354733F02}" type="presParOf" srcId="{123FC524-3287-417F-ACCA-976A5DA5DD95}" destId="{F05EA5AA-043A-4EEB-B04C-61CA840E21C2}" srcOrd="0" destOrd="0" presId="urn:microsoft.com/office/officeart/2005/8/layout/radial2"/>
    <dgm:cxn modelId="{12C77191-857C-431B-B22B-E760F02DD067}" type="presParOf" srcId="{123FC524-3287-417F-ACCA-976A5DA5DD95}" destId="{D7C7C64D-F539-435E-8FC3-0A0EF8FB3785}" srcOrd="1" destOrd="0" presId="urn:microsoft.com/office/officeart/2005/8/layout/radial2"/>
    <dgm:cxn modelId="{3F0D78FA-6C1F-43BE-BDA3-056FCC527962}" type="presParOf" srcId="{C55A7902-F5DA-4500-BD9F-8CB240979591}" destId="{3AD5494F-626C-4F29-A4CF-AAD7C89C24E0}" srcOrd="1" destOrd="0" presId="urn:microsoft.com/office/officeart/2005/8/layout/radial2"/>
    <dgm:cxn modelId="{900F264F-6323-4F03-9E50-84182CB4C408}" type="presParOf" srcId="{C55A7902-F5DA-4500-BD9F-8CB240979591}" destId="{8164D202-88B3-4069-90FA-F24E7D70F361}" srcOrd="2" destOrd="0" presId="urn:microsoft.com/office/officeart/2005/8/layout/radial2"/>
    <dgm:cxn modelId="{C966F1D5-F2D9-48BB-ACC7-2F74EB17FC82}" type="presParOf" srcId="{8164D202-88B3-4069-90FA-F24E7D70F361}" destId="{CAE1009C-4A6B-4A5B-8D92-7417D061C66F}" srcOrd="0" destOrd="0" presId="urn:microsoft.com/office/officeart/2005/8/layout/radial2"/>
    <dgm:cxn modelId="{FFF16228-6635-4994-8D61-D3E276A3A131}" type="presParOf" srcId="{8164D202-88B3-4069-90FA-F24E7D70F361}" destId="{9051647A-103F-498F-9748-0E6FBD2074D2}" srcOrd="1" destOrd="0" presId="urn:microsoft.com/office/officeart/2005/8/layout/radial2"/>
    <dgm:cxn modelId="{BC9A2C16-DE35-4CE7-8678-9D4D7C4D8B80}" type="presParOf" srcId="{C55A7902-F5DA-4500-BD9F-8CB240979591}" destId="{8A9B89D3-9A08-4867-9F10-E923AE22B33B}" srcOrd="3" destOrd="0" presId="urn:microsoft.com/office/officeart/2005/8/layout/radial2"/>
    <dgm:cxn modelId="{16CA4E6B-2D03-48FB-AF9F-CE8989D50971}" type="presParOf" srcId="{C55A7902-F5DA-4500-BD9F-8CB240979591}" destId="{4699DE0B-5C61-4E41-84F2-413AAF3A4A50}" srcOrd="4" destOrd="0" presId="urn:microsoft.com/office/officeart/2005/8/layout/radial2"/>
    <dgm:cxn modelId="{178A1874-258C-42AC-BF63-72572CC14482}" type="presParOf" srcId="{4699DE0B-5C61-4E41-84F2-413AAF3A4A50}" destId="{290CFD75-D3E4-4AC4-BC61-E430B5342CD3}" srcOrd="0" destOrd="0" presId="urn:microsoft.com/office/officeart/2005/8/layout/radial2"/>
    <dgm:cxn modelId="{3220B9EF-3B1A-46C4-A8F0-D7C23035685E}" type="presParOf" srcId="{4699DE0B-5C61-4E41-84F2-413AAF3A4A50}" destId="{1503DA71-5E16-43D9-B7DA-E1D8D2BD0D4C}" srcOrd="1" destOrd="0" presId="urn:microsoft.com/office/officeart/2005/8/layout/radial2"/>
    <dgm:cxn modelId="{CFA22CCE-4130-463E-B8FF-31B5BFCAFBA1}" type="presParOf" srcId="{C55A7902-F5DA-4500-BD9F-8CB240979591}" destId="{B7711BD5-356E-4C22-B1A3-52034C0F1EC0}" srcOrd="5" destOrd="0" presId="urn:microsoft.com/office/officeart/2005/8/layout/radial2"/>
    <dgm:cxn modelId="{271E78E6-805A-4A4C-AC50-4E5E5145A25B}" type="presParOf" srcId="{C55A7902-F5DA-4500-BD9F-8CB240979591}" destId="{25565BA8-EE0B-4419-BFE3-832E1A05010E}" srcOrd="6" destOrd="0" presId="urn:microsoft.com/office/officeart/2005/8/layout/radial2"/>
    <dgm:cxn modelId="{8DB7E396-AFC3-4CB0-AEA7-FDEAB39717A5}" type="presParOf" srcId="{25565BA8-EE0B-4419-BFE3-832E1A05010E}" destId="{FCE7DB79-AA17-4731-83F6-C339D482E214}" srcOrd="0" destOrd="0" presId="urn:microsoft.com/office/officeart/2005/8/layout/radial2"/>
    <dgm:cxn modelId="{AE4284E4-6A78-4B8A-842B-9099F59243DB}" type="presParOf" srcId="{25565BA8-EE0B-4419-BFE3-832E1A05010E}" destId="{10D0F22B-D833-4AD6-A3F5-891C4F44014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C4A083-802D-41CA-8F13-ED705365A639}">
      <dsp:nvSpPr>
        <dsp:cNvPr id="0" name=""/>
        <dsp:cNvSpPr/>
      </dsp:nvSpPr>
      <dsp:spPr>
        <a:xfrm>
          <a:off x="1838" y="0"/>
          <a:ext cx="1927389" cy="435133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smtClean="0"/>
            <a:t>雙手肥皂清潔，搓洗</a:t>
          </a:r>
          <a:r>
            <a:rPr lang="en-US" sz="2600" kern="1200" smtClean="0"/>
            <a:t>40~60</a:t>
          </a:r>
          <a:r>
            <a:rPr lang="zh-TW" sz="2600" kern="1200" smtClean="0"/>
            <a:t>秒</a:t>
          </a:r>
          <a:endParaRPr lang="zh-TW" sz="2600" kern="1200"/>
        </a:p>
      </dsp:txBody>
      <dsp:txXfrm>
        <a:off x="1838" y="1740535"/>
        <a:ext cx="1927389" cy="1740535"/>
      </dsp:txXfrm>
    </dsp:sp>
    <dsp:sp modelId="{402F149F-7FBD-43C1-9B55-31EAFC27516B}">
      <dsp:nvSpPr>
        <dsp:cNvPr id="0" name=""/>
        <dsp:cNvSpPr/>
      </dsp:nvSpPr>
      <dsp:spPr>
        <a:xfrm>
          <a:off x="241035" y="261080"/>
          <a:ext cx="1448995" cy="144899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0EDC9E-0F62-421C-B52E-8602F5652F62}">
      <dsp:nvSpPr>
        <dsp:cNvPr id="0" name=""/>
        <dsp:cNvSpPr/>
      </dsp:nvSpPr>
      <dsp:spPr>
        <a:xfrm>
          <a:off x="1987049" y="0"/>
          <a:ext cx="1927389" cy="4351338"/>
        </a:xfrm>
        <a:prstGeom prst="roundRect">
          <a:avLst>
            <a:gd name="adj" fmla="val 10000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smtClean="0"/>
            <a:t>口罩要遮住口鼻、蓋住下巴  </a:t>
          </a:r>
          <a:endParaRPr lang="zh-TW" sz="2600" kern="1200"/>
        </a:p>
      </dsp:txBody>
      <dsp:txXfrm>
        <a:off x="1987049" y="1740535"/>
        <a:ext cx="1927389" cy="1740535"/>
      </dsp:txXfrm>
    </dsp:sp>
    <dsp:sp modelId="{E18AA342-B03E-4130-BB52-9F676CBFBB0E}">
      <dsp:nvSpPr>
        <dsp:cNvPr id="0" name=""/>
        <dsp:cNvSpPr/>
      </dsp:nvSpPr>
      <dsp:spPr>
        <a:xfrm>
          <a:off x="2226246" y="261080"/>
          <a:ext cx="1448995" cy="144899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CA607C-E076-4A6C-BFCD-28F3BFD914ED}">
      <dsp:nvSpPr>
        <dsp:cNvPr id="0" name=""/>
        <dsp:cNvSpPr/>
      </dsp:nvSpPr>
      <dsp:spPr>
        <a:xfrm>
          <a:off x="3972260" y="0"/>
          <a:ext cx="1927389" cy="4351338"/>
        </a:xfrm>
        <a:prstGeom prst="roundRect">
          <a:avLst>
            <a:gd name="adj" fmla="val 10000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smtClean="0"/>
            <a:t>噴</a:t>
          </a:r>
          <a:r>
            <a:rPr lang="en-US" sz="2600" kern="1200" smtClean="0"/>
            <a:t>75%</a:t>
          </a:r>
          <a:r>
            <a:rPr lang="zh-TW" sz="2600" kern="1200" smtClean="0"/>
            <a:t>酒精搓洗雙手</a:t>
          </a:r>
          <a:r>
            <a:rPr lang="en-US" sz="2600" kern="1200" smtClean="0"/>
            <a:t>20-30</a:t>
          </a:r>
          <a:r>
            <a:rPr lang="zh-TW" sz="2600" kern="1200" smtClean="0"/>
            <a:t>秒</a:t>
          </a:r>
          <a:endParaRPr lang="zh-TW" sz="2600" kern="1200"/>
        </a:p>
      </dsp:txBody>
      <dsp:txXfrm>
        <a:off x="3972260" y="1740535"/>
        <a:ext cx="1927389" cy="1740535"/>
      </dsp:txXfrm>
    </dsp:sp>
    <dsp:sp modelId="{874510FE-3942-4B56-9ADE-769260A14C65}">
      <dsp:nvSpPr>
        <dsp:cNvPr id="0" name=""/>
        <dsp:cNvSpPr/>
      </dsp:nvSpPr>
      <dsp:spPr>
        <a:xfrm>
          <a:off x="4211457" y="261080"/>
          <a:ext cx="1448995" cy="144899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DFB600-0942-4EA2-8212-1520A7092CB1}">
      <dsp:nvSpPr>
        <dsp:cNvPr id="0" name=""/>
        <dsp:cNvSpPr/>
      </dsp:nvSpPr>
      <dsp:spPr>
        <a:xfrm>
          <a:off x="5957471" y="0"/>
          <a:ext cx="1927389" cy="4351338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smtClean="0"/>
            <a:t>有發燒、呼吸道症狀速就醫</a:t>
          </a:r>
          <a:endParaRPr lang="zh-TW" sz="2600" kern="1200"/>
        </a:p>
      </dsp:txBody>
      <dsp:txXfrm>
        <a:off x="5957471" y="1740535"/>
        <a:ext cx="1927389" cy="1740535"/>
      </dsp:txXfrm>
    </dsp:sp>
    <dsp:sp modelId="{392D7DE1-50BD-40D3-82A5-823D8EA81BC5}">
      <dsp:nvSpPr>
        <dsp:cNvPr id="0" name=""/>
        <dsp:cNvSpPr/>
      </dsp:nvSpPr>
      <dsp:spPr>
        <a:xfrm>
          <a:off x="6196668" y="261080"/>
          <a:ext cx="1448995" cy="144899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6A4DF5-1916-4FB0-8244-66366B74AF0C}">
      <dsp:nvSpPr>
        <dsp:cNvPr id="0" name=""/>
        <dsp:cNvSpPr/>
      </dsp:nvSpPr>
      <dsp:spPr>
        <a:xfrm>
          <a:off x="315467" y="3481070"/>
          <a:ext cx="7255764" cy="652700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66CE68-A1DA-4A93-B4CA-0EA7FB5A9B1C}">
      <dsp:nvSpPr>
        <dsp:cNvPr id="0" name=""/>
        <dsp:cNvSpPr/>
      </dsp:nvSpPr>
      <dsp:spPr>
        <a:xfrm>
          <a:off x="5811" y="1233623"/>
          <a:ext cx="2747555" cy="2327987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3108C5-C25D-4A8C-9B28-882F5FBC3FE9}">
      <dsp:nvSpPr>
        <dsp:cNvPr id="0" name=""/>
        <dsp:cNvSpPr/>
      </dsp:nvSpPr>
      <dsp:spPr>
        <a:xfrm>
          <a:off x="2387493" y="1559397"/>
          <a:ext cx="1302850" cy="13560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/>
            <a:t>大約</a:t>
          </a:r>
          <a:r>
            <a:rPr lang="en-US" sz="2400" kern="1200" smtClean="0"/>
            <a:t>3</a:t>
          </a:r>
          <a:r>
            <a:rPr lang="zh-TW" sz="2400" kern="1200" smtClean="0"/>
            <a:t>個步伐</a:t>
          </a:r>
          <a:endParaRPr lang="zh-TW" sz="2400" kern="1200"/>
        </a:p>
      </dsp:txBody>
      <dsp:txXfrm>
        <a:off x="2425652" y="1597556"/>
        <a:ext cx="1226532" cy="1279692"/>
      </dsp:txXfrm>
    </dsp:sp>
    <dsp:sp modelId="{36788FFC-94D0-40A7-9793-A44B48177086}">
      <dsp:nvSpPr>
        <dsp:cNvPr id="0" name=""/>
        <dsp:cNvSpPr/>
      </dsp:nvSpPr>
      <dsp:spPr>
        <a:xfrm>
          <a:off x="5811" y="789726"/>
          <a:ext cx="2747555" cy="4008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smtClean="0"/>
            <a:t>室外至少</a:t>
          </a:r>
          <a:r>
            <a:rPr lang="en-US" sz="1700" kern="1200" smtClean="0"/>
            <a:t>1</a:t>
          </a:r>
          <a:r>
            <a:rPr lang="zh-TW" sz="1700" kern="1200" smtClean="0"/>
            <a:t>公尺</a:t>
          </a:r>
          <a:endParaRPr lang="zh-TW" sz="1700" kern="1200"/>
        </a:p>
      </dsp:txBody>
      <dsp:txXfrm>
        <a:off x="5811" y="789726"/>
        <a:ext cx="2747555" cy="400870"/>
      </dsp:txXfrm>
    </dsp:sp>
    <dsp:sp modelId="{EE8AD097-E980-49B6-A39F-D63E62B32737}">
      <dsp:nvSpPr>
        <dsp:cNvPr id="0" name=""/>
        <dsp:cNvSpPr/>
      </dsp:nvSpPr>
      <dsp:spPr>
        <a:xfrm>
          <a:off x="4196355" y="1233623"/>
          <a:ext cx="2747555" cy="2327987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65C870-723C-43F4-B92A-659AEF7B52EE}">
      <dsp:nvSpPr>
        <dsp:cNvPr id="0" name=""/>
        <dsp:cNvSpPr/>
      </dsp:nvSpPr>
      <dsp:spPr>
        <a:xfrm>
          <a:off x="6578037" y="1559397"/>
          <a:ext cx="1302850" cy="13560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/>
            <a:t>大約手臂的兩倍長</a:t>
          </a:r>
          <a:endParaRPr lang="zh-TW" sz="2400" kern="1200"/>
        </a:p>
      </dsp:txBody>
      <dsp:txXfrm>
        <a:off x="6616196" y="1597556"/>
        <a:ext cx="1226532" cy="1279692"/>
      </dsp:txXfrm>
    </dsp:sp>
    <dsp:sp modelId="{2683CF7C-5CF0-4510-8DB0-6C430CDC39F1}">
      <dsp:nvSpPr>
        <dsp:cNvPr id="0" name=""/>
        <dsp:cNvSpPr/>
      </dsp:nvSpPr>
      <dsp:spPr>
        <a:xfrm>
          <a:off x="4196355" y="789726"/>
          <a:ext cx="2747555" cy="4008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smtClean="0"/>
            <a:t>室內至少</a:t>
          </a:r>
          <a:r>
            <a:rPr lang="en-US" sz="1700" kern="1200" smtClean="0"/>
            <a:t>1.5</a:t>
          </a:r>
          <a:r>
            <a:rPr lang="zh-TW" sz="1700" kern="1200" smtClean="0"/>
            <a:t>公尺</a:t>
          </a:r>
          <a:endParaRPr lang="zh-TW" sz="1700" kern="1200"/>
        </a:p>
      </dsp:txBody>
      <dsp:txXfrm>
        <a:off x="4196355" y="789726"/>
        <a:ext cx="2747555" cy="4008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711BD5-356E-4C22-B1A3-52034C0F1EC0}">
      <dsp:nvSpPr>
        <dsp:cNvPr id="0" name=""/>
        <dsp:cNvSpPr/>
      </dsp:nvSpPr>
      <dsp:spPr>
        <a:xfrm rot="2562900">
          <a:off x="2748665" y="3050242"/>
          <a:ext cx="656685" cy="47724"/>
        </a:xfrm>
        <a:custGeom>
          <a:avLst/>
          <a:gdLst/>
          <a:ahLst/>
          <a:cxnLst/>
          <a:rect l="0" t="0" r="0" b="0"/>
          <a:pathLst>
            <a:path>
              <a:moveTo>
                <a:pt x="0" y="23862"/>
              </a:moveTo>
              <a:lnTo>
                <a:pt x="656685" y="2386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9B89D3-9A08-4867-9F10-E923AE22B33B}">
      <dsp:nvSpPr>
        <dsp:cNvPr id="0" name=""/>
        <dsp:cNvSpPr/>
      </dsp:nvSpPr>
      <dsp:spPr>
        <a:xfrm>
          <a:off x="2835762" y="2151806"/>
          <a:ext cx="730526" cy="47724"/>
        </a:xfrm>
        <a:custGeom>
          <a:avLst/>
          <a:gdLst/>
          <a:ahLst/>
          <a:cxnLst/>
          <a:rect l="0" t="0" r="0" b="0"/>
          <a:pathLst>
            <a:path>
              <a:moveTo>
                <a:pt x="0" y="23862"/>
              </a:moveTo>
              <a:lnTo>
                <a:pt x="730526" y="2386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D5494F-626C-4F29-A4CF-AAD7C89C24E0}">
      <dsp:nvSpPr>
        <dsp:cNvPr id="0" name=""/>
        <dsp:cNvSpPr/>
      </dsp:nvSpPr>
      <dsp:spPr>
        <a:xfrm rot="19037100">
          <a:off x="2748665" y="1253371"/>
          <a:ext cx="656685" cy="47724"/>
        </a:xfrm>
        <a:custGeom>
          <a:avLst/>
          <a:gdLst/>
          <a:ahLst/>
          <a:cxnLst/>
          <a:rect l="0" t="0" r="0" b="0"/>
          <a:pathLst>
            <a:path>
              <a:moveTo>
                <a:pt x="0" y="23862"/>
              </a:moveTo>
              <a:lnTo>
                <a:pt x="656685" y="2386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C7C64D-F539-435E-8FC3-0A0EF8FB3785}">
      <dsp:nvSpPr>
        <dsp:cNvPr id="0" name=""/>
        <dsp:cNvSpPr/>
      </dsp:nvSpPr>
      <dsp:spPr>
        <a:xfrm>
          <a:off x="1058367" y="1130142"/>
          <a:ext cx="2091053" cy="209105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E1009C-4A6B-4A5B-8D92-7417D061C66F}">
      <dsp:nvSpPr>
        <dsp:cNvPr id="0" name=""/>
        <dsp:cNvSpPr/>
      </dsp:nvSpPr>
      <dsp:spPr>
        <a:xfrm>
          <a:off x="3151849" y="1644"/>
          <a:ext cx="1254632" cy="1254632"/>
        </a:xfrm>
        <a:prstGeom prst="ellipse">
          <a:avLst/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dirty="0" smtClean="0"/>
            <a:t>衛福部疾管署</a:t>
          </a:r>
          <a:endParaRPr lang="zh-TW" sz="2200" kern="1200" dirty="0"/>
        </a:p>
      </dsp:txBody>
      <dsp:txXfrm>
        <a:off x="3335586" y="185381"/>
        <a:ext cx="887158" cy="887158"/>
      </dsp:txXfrm>
    </dsp:sp>
    <dsp:sp modelId="{9051647A-103F-498F-9748-0E6FBD2074D2}">
      <dsp:nvSpPr>
        <dsp:cNvPr id="0" name=""/>
        <dsp:cNvSpPr/>
      </dsp:nvSpPr>
      <dsp:spPr>
        <a:xfrm>
          <a:off x="4531945" y="1644"/>
          <a:ext cx="1881948" cy="1254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531945" y="1644"/>
        <a:ext cx="1881948" cy="1254632"/>
      </dsp:txXfrm>
    </dsp:sp>
    <dsp:sp modelId="{290CFD75-D3E4-4AC4-BC61-E430B5342CD3}">
      <dsp:nvSpPr>
        <dsp:cNvPr id="0" name=""/>
        <dsp:cNvSpPr/>
      </dsp:nvSpPr>
      <dsp:spPr>
        <a:xfrm>
          <a:off x="3566289" y="1548352"/>
          <a:ext cx="1254632" cy="1254632"/>
        </a:xfrm>
        <a:prstGeom prst="ellipse">
          <a:avLst/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dirty="0" smtClean="0"/>
            <a:t>防疫小測驗</a:t>
          </a:r>
          <a:endParaRPr lang="zh-TW" sz="2200" kern="1200" dirty="0"/>
        </a:p>
      </dsp:txBody>
      <dsp:txXfrm>
        <a:off x="3750026" y="1732089"/>
        <a:ext cx="887158" cy="887158"/>
      </dsp:txXfrm>
    </dsp:sp>
    <dsp:sp modelId="{1503DA71-5E16-43D9-B7DA-E1D8D2BD0D4C}">
      <dsp:nvSpPr>
        <dsp:cNvPr id="0" name=""/>
        <dsp:cNvSpPr/>
      </dsp:nvSpPr>
      <dsp:spPr>
        <a:xfrm>
          <a:off x="4946384" y="1548352"/>
          <a:ext cx="1881948" cy="1254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4946384" y="1548352"/>
        <a:ext cx="1881948" cy="1254632"/>
      </dsp:txXfrm>
    </dsp:sp>
    <dsp:sp modelId="{FCE7DB79-AA17-4731-83F6-C339D482E214}">
      <dsp:nvSpPr>
        <dsp:cNvPr id="0" name=""/>
        <dsp:cNvSpPr/>
      </dsp:nvSpPr>
      <dsp:spPr>
        <a:xfrm>
          <a:off x="3151849" y="3095061"/>
          <a:ext cx="1254632" cy="1254632"/>
        </a:xfrm>
        <a:prstGeom prst="ellipse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防疫影片</a:t>
          </a:r>
          <a:endParaRPr lang="zh-TW" sz="2200" kern="1200" dirty="0"/>
        </a:p>
      </dsp:txBody>
      <dsp:txXfrm>
        <a:off x="3335586" y="3278798"/>
        <a:ext cx="887158" cy="887158"/>
      </dsp:txXfrm>
    </dsp:sp>
    <dsp:sp modelId="{10D0F22B-D833-4AD6-A3F5-891C4F440141}">
      <dsp:nvSpPr>
        <dsp:cNvPr id="0" name=""/>
        <dsp:cNvSpPr/>
      </dsp:nvSpPr>
      <dsp:spPr>
        <a:xfrm>
          <a:off x="4531945" y="3095061"/>
          <a:ext cx="1881948" cy="1254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531945" y="3095061"/>
        <a:ext cx="1881948" cy="12546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9729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1942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8514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8748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0006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2752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4944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355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5939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7329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7466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3000">
              <a:srgbClr val="FF0000"/>
            </a:gs>
            <a:gs pos="25000">
              <a:srgbClr val="FFC000"/>
            </a:gs>
            <a:gs pos="98000">
              <a:srgbClr val="7030A0"/>
            </a:gs>
            <a:gs pos="82000">
              <a:srgbClr val="002060"/>
            </a:gs>
            <a:gs pos="67000">
              <a:srgbClr val="0070C0"/>
            </a:gs>
            <a:gs pos="53000">
              <a:srgbClr val="00B0F0"/>
            </a:gs>
            <a:gs pos="40000">
              <a:srgbClr val="92D050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6262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620688"/>
            <a:ext cx="6858000" cy="873051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chemeClr val="bg1"/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chemeClr val="bg1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78024" y="1844824"/>
            <a:ext cx="6858000" cy="1655762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bg1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1499" y="3212976"/>
            <a:ext cx="3721002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15616" y="486642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chemeClr val="bg1"/>
                </a:solidFill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3110279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solidFill>
                  <a:schemeClr val="bg1"/>
                </a:solidFill>
              </a:rPr>
              <a:t>保持</a:t>
            </a:r>
            <a:r>
              <a:rPr lang="zh-TW" altLang="en-US" sz="4800" dirty="0">
                <a:solidFill>
                  <a:schemeClr val="bg1"/>
                </a:solidFill>
              </a:rPr>
              <a:t>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5146801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36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7771094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1346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清松手寫體2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2021-12-07T03:07:50Z</dcterms:modified>
</cp:coreProperties>
</file>