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D761A0C-55EA-4FA3-A17C-F0438A21396B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F0610730-E59A-4C54-828A-86560958F05E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7E15779F-DF60-474E-A359-154A3DEA2A8A}" type="parTrans" cxnId="{BAA8E85C-E8B3-4855-AE6E-435DBF302DB2}">
      <dgm:prSet/>
      <dgm:spPr/>
      <dgm:t>
        <a:bodyPr/>
        <a:lstStyle/>
        <a:p>
          <a:endParaRPr lang="zh-TW" altLang="en-US"/>
        </a:p>
      </dgm:t>
    </dgm:pt>
    <dgm:pt modelId="{74E4B687-5901-4A07-B6F6-0B12B8A125E8}" type="sibTrans" cxnId="{BAA8E85C-E8B3-4855-AE6E-435DBF302DB2}">
      <dgm:prSet/>
      <dgm:spPr/>
      <dgm:t>
        <a:bodyPr/>
        <a:lstStyle/>
        <a:p>
          <a:endParaRPr lang="zh-TW" altLang="en-US"/>
        </a:p>
      </dgm:t>
    </dgm:pt>
    <dgm:pt modelId="{3FBFCD83-6267-462E-92F4-CF891734B45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8CC3965C-98C1-43F7-A113-85461306E3F9}" type="parTrans" cxnId="{7158589E-C2FD-456C-AEA4-9B9F05EE86F0}">
      <dgm:prSet/>
      <dgm:spPr/>
      <dgm:t>
        <a:bodyPr/>
        <a:lstStyle/>
        <a:p>
          <a:endParaRPr lang="zh-TW" altLang="en-US"/>
        </a:p>
      </dgm:t>
    </dgm:pt>
    <dgm:pt modelId="{26B51D64-284A-4857-9E62-65FC81634653}" type="sibTrans" cxnId="{7158589E-C2FD-456C-AEA4-9B9F05EE86F0}">
      <dgm:prSet/>
      <dgm:spPr/>
      <dgm:t>
        <a:bodyPr/>
        <a:lstStyle/>
        <a:p>
          <a:endParaRPr lang="zh-TW" altLang="en-US"/>
        </a:p>
      </dgm:t>
    </dgm:pt>
    <dgm:pt modelId="{C65EBD1D-F982-4425-B02E-76301F19AB5E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3EEC00C4-FFB2-45C0-B195-6119836834DA}" type="parTrans" cxnId="{009ABE19-13A9-4A46-824A-827E59076EE9}">
      <dgm:prSet/>
      <dgm:spPr/>
      <dgm:t>
        <a:bodyPr/>
        <a:lstStyle/>
        <a:p>
          <a:endParaRPr lang="zh-TW" altLang="en-US"/>
        </a:p>
      </dgm:t>
    </dgm:pt>
    <dgm:pt modelId="{6EE6A30C-C109-4F5D-B770-61BA90C43D70}" type="sibTrans" cxnId="{009ABE19-13A9-4A46-824A-827E59076EE9}">
      <dgm:prSet/>
      <dgm:spPr/>
      <dgm:t>
        <a:bodyPr/>
        <a:lstStyle/>
        <a:p>
          <a:endParaRPr lang="zh-TW" altLang="en-US"/>
        </a:p>
      </dgm:t>
    </dgm:pt>
    <dgm:pt modelId="{12B64D83-443C-4E88-92D5-2C93112A31D0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7CA4E08C-FEA5-4C5C-892C-DB590C84BF2C}" type="parTrans" cxnId="{030EC997-65DE-4558-A4DB-BC544029D782}">
      <dgm:prSet/>
      <dgm:spPr/>
      <dgm:t>
        <a:bodyPr/>
        <a:lstStyle/>
        <a:p>
          <a:endParaRPr lang="zh-TW" altLang="en-US"/>
        </a:p>
      </dgm:t>
    </dgm:pt>
    <dgm:pt modelId="{356D792B-2F43-4A09-B1F2-50B6EFD64948}" type="sibTrans" cxnId="{030EC997-65DE-4558-A4DB-BC544029D782}">
      <dgm:prSet/>
      <dgm:spPr/>
      <dgm:t>
        <a:bodyPr/>
        <a:lstStyle/>
        <a:p>
          <a:endParaRPr lang="zh-TW" altLang="en-US"/>
        </a:p>
      </dgm:t>
    </dgm:pt>
    <dgm:pt modelId="{FF03C099-829A-487C-8F9C-E47C8AF3469C}" type="pres">
      <dgm:prSet presAssocID="{8D761A0C-55EA-4FA3-A17C-F0438A21396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F86FBF4D-3199-4165-8028-93E6BE4BEA46}" type="pres">
      <dgm:prSet presAssocID="{8D761A0C-55EA-4FA3-A17C-F0438A21396B}" presName="fgShape" presStyleLbl="fgShp" presStyleIdx="0" presStyleCnt="1"/>
      <dgm:spPr/>
    </dgm:pt>
    <dgm:pt modelId="{C0D33466-2DE6-46FA-9E73-D9AEB96244E7}" type="pres">
      <dgm:prSet presAssocID="{8D761A0C-55EA-4FA3-A17C-F0438A21396B}" presName="linComp" presStyleCnt="0"/>
      <dgm:spPr/>
    </dgm:pt>
    <dgm:pt modelId="{39B8E2C1-0239-4A27-97BB-1DEAD47B0CAD}" type="pres">
      <dgm:prSet presAssocID="{F0610730-E59A-4C54-828A-86560958F05E}" presName="compNode" presStyleCnt="0"/>
      <dgm:spPr/>
    </dgm:pt>
    <dgm:pt modelId="{81EFFD10-1572-4248-A3FD-492F0F74A584}" type="pres">
      <dgm:prSet presAssocID="{F0610730-E59A-4C54-828A-86560958F05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DA1387E4-4AE0-4F7F-8A1C-1F7714FBDEF8}" type="pres">
      <dgm:prSet presAssocID="{F0610730-E59A-4C54-828A-86560958F05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B3CCCB8-3CDD-4D35-A1DB-AF6BF5277E72}" type="pres">
      <dgm:prSet presAssocID="{F0610730-E59A-4C54-828A-86560958F05E}" presName="invisiNode" presStyleLbl="node1" presStyleIdx="0" presStyleCnt="4"/>
      <dgm:spPr/>
    </dgm:pt>
    <dgm:pt modelId="{2A11913D-20B7-4CB2-BA21-21FF1A787CAF}" type="pres">
      <dgm:prSet presAssocID="{F0610730-E59A-4C54-828A-86560958F05E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EE648ADA-DC3C-4EE6-9409-8FCE00B6E4C1}" type="pres">
      <dgm:prSet presAssocID="{74E4B687-5901-4A07-B6F6-0B12B8A125E8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67B5096A-40A8-4658-B3D9-DE2A67536A3B}" type="pres">
      <dgm:prSet presAssocID="{3FBFCD83-6267-462E-92F4-CF891734B45C}" presName="compNode" presStyleCnt="0"/>
      <dgm:spPr/>
    </dgm:pt>
    <dgm:pt modelId="{B54FB33D-6039-474C-968D-87CC9732C57B}" type="pres">
      <dgm:prSet presAssocID="{3FBFCD83-6267-462E-92F4-CF891734B45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219B1DAF-A659-40EF-9C3E-C581BFFBA178}" type="pres">
      <dgm:prSet presAssocID="{3FBFCD83-6267-462E-92F4-CF891734B45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EE873F-1A18-4AAC-9CBD-66687D896041}" type="pres">
      <dgm:prSet presAssocID="{3FBFCD83-6267-462E-92F4-CF891734B45C}" presName="invisiNode" presStyleLbl="node1" presStyleIdx="1" presStyleCnt="4"/>
      <dgm:spPr/>
    </dgm:pt>
    <dgm:pt modelId="{E8511A6C-E0E2-4C64-B8DA-1540A65BF64C}" type="pres">
      <dgm:prSet presAssocID="{3FBFCD83-6267-462E-92F4-CF891734B45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4AEC88CC-475D-4EBF-B5BE-46DBB1386731}" type="pres">
      <dgm:prSet presAssocID="{26B51D64-284A-4857-9E62-65FC81634653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AFA0FCF-6BA7-441D-9820-78DD8135975F}" type="pres">
      <dgm:prSet presAssocID="{C65EBD1D-F982-4425-B02E-76301F19AB5E}" presName="compNode" presStyleCnt="0"/>
      <dgm:spPr/>
    </dgm:pt>
    <dgm:pt modelId="{B40F98AD-DF89-49EB-9DFE-DAB787D60702}" type="pres">
      <dgm:prSet presAssocID="{C65EBD1D-F982-4425-B02E-76301F19AB5E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895CC92-5178-44A6-8815-74E6D1816260}" type="pres">
      <dgm:prSet presAssocID="{C65EBD1D-F982-4425-B02E-76301F19AB5E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277722-B5FC-4A5F-B83F-F5A50D823975}" type="pres">
      <dgm:prSet presAssocID="{C65EBD1D-F982-4425-B02E-76301F19AB5E}" presName="invisiNode" presStyleLbl="node1" presStyleIdx="2" presStyleCnt="4"/>
      <dgm:spPr/>
    </dgm:pt>
    <dgm:pt modelId="{6041044A-36C7-4980-8C18-723FE1978846}" type="pres">
      <dgm:prSet presAssocID="{C65EBD1D-F982-4425-B02E-76301F19AB5E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ACCDC1-B3E0-4309-80A0-48B591E55390}" type="pres">
      <dgm:prSet presAssocID="{6EE6A30C-C109-4F5D-B770-61BA90C43D7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8BF8C5D-0A8B-43C4-B5CA-A8EFE2F3FBD9}" type="pres">
      <dgm:prSet presAssocID="{12B64D83-443C-4E88-92D5-2C93112A31D0}" presName="compNode" presStyleCnt="0"/>
      <dgm:spPr/>
    </dgm:pt>
    <dgm:pt modelId="{DC30541B-9AF1-4C20-B971-8AD47F7EABD8}" type="pres">
      <dgm:prSet presAssocID="{12B64D83-443C-4E88-92D5-2C93112A31D0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EB2EF562-4C15-4B20-BDEA-07C7E9703BBB}" type="pres">
      <dgm:prSet presAssocID="{12B64D83-443C-4E88-92D5-2C93112A31D0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F854CBE-78F2-472D-AC85-91D2DE354B17}" type="pres">
      <dgm:prSet presAssocID="{12B64D83-443C-4E88-92D5-2C93112A31D0}" presName="invisiNode" presStyleLbl="node1" presStyleIdx="3" presStyleCnt="4"/>
      <dgm:spPr/>
    </dgm:pt>
    <dgm:pt modelId="{745CC291-48C7-4CC8-9707-70336789427B}" type="pres">
      <dgm:prSet presAssocID="{12B64D83-443C-4E88-92D5-2C93112A31D0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009ABE19-13A9-4A46-824A-827E59076EE9}" srcId="{8D761A0C-55EA-4FA3-A17C-F0438A21396B}" destId="{C65EBD1D-F982-4425-B02E-76301F19AB5E}" srcOrd="2" destOrd="0" parTransId="{3EEC00C4-FFB2-45C0-B195-6119836834DA}" sibTransId="{6EE6A30C-C109-4F5D-B770-61BA90C43D70}"/>
    <dgm:cxn modelId="{4D488934-8DFB-4984-BE38-8C8423261CDF}" type="presOf" srcId="{26B51D64-284A-4857-9E62-65FC81634653}" destId="{4AEC88CC-475D-4EBF-B5BE-46DBB1386731}" srcOrd="0" destOrd="0" presId="urn:microsoft.com/office/officeart/2005/8/layout/hList7"/>
    <dgm:cxn modelId="{4B0FCA08-ECB5-44D1-8F53-F48CABF8E605}" type="presOf" srcId="{3FBFCD83-6267-462E-92F4-CF891734B45C}" destId="{219B1DAF-A659-40EF-9C3E-C581BFFBA178}" srcOrd="1" destOrd="0" presId="urn:microsoft.com/office/officeart/2005/8/layout/hList7"/>
    <dgm:cxn modelId="{BAA8E85C-E8B3-4855-AE6E-435DBF302DB2}" srcId="{8D761A0C-55EA-4FA3-A17C-F0438A21396B}" destId="{F0610730-E59A-4C54-828A-86560958F05E}" srcOrd="0" destOrd="0" parTransId="{7E15779F-DF60-474E-A359-154A3DEA2A8A}" sibTransId="{74E4B687-5901-4A07-B6F6-0B12B8A125E8}"/>
    <dgm:cxn modelId="{8819B043-0EDF-49C4-8463-34F0319E4D06}" type="presOf" srcId="{8D761A0C-55EA-4FA3-A17C-F0438A21396B}" destId="{FF03C099-829A-487C-8F9C-E47C8AF3469C}" srcOrd="0" destOrd="0" presId="urn:microsoft.com/office/officeart/2005/8/layout/hList7"/>
    <dgm:cxn modelId="{93A91684-C74E-4BAB-BF78-62DD5EB8E7D8}" type="presOf" srcId="{6EE6A30C-C109-4F5D-B770-61BA90C43D70}" destId="{28ACCDC1-B3E0-4309-80A0-48B591E55390}" srcOrd="0" destOrd="0" presId="urn:microsoft.com/office/officeart/2005/8/layout/hList7"/>
    <dgm:cxn modelId="{D799C410-3157-42B0-972F-B9A5580CE66D}" type="presOf" srcId="{F0610730-E59A-4C54-828A-86560958F05E}" destId="{DA1387E4-4AE0-4F7F-8A1C-1F7714FBDEF8}" srcOrd="1" destOrd="0" presId="urn:microsoft.com/office/officeart/2005/8/layout/hList7"/>
    <dgm:cxn modelId="{5D355857-F95C-4642-A16F-B76E505270E5}" type="presOf" srcId="{74E4B687-5901-4A07-B6F6-0B12B8A125E8}" destId="{EE648ADA-DC3C-4EE6-9409-8FCE00B6E4C1}" srcOrd="0" destOrd="0" presId="urn:microsoft.com/office/officeart/2005/8/layout/hList7"/>
    <dgm:cxn modelId="{616F0F81-D208-4C8E-A7CC-2D19D97B0AEF}" type="presOf" srcId="{3FBFCD83-6267-462E-92F4-CF891734B45C}" destId="{B54FB33D-6039-474C-968D-87CC9732C57B}" srcOrd="0" destOrd="0" presId="urn:microsoft.com/office/officeart/2005/8/layout/hList7"/>
    <dgm:cxn modelId="{64274C87-DD99-4B6B-8741-BD086E52AA2B}" type="presOf" srcId="{C65EBD1D-F982-4425-B02E-76301F19AB5E}" destId="{B40F98AD-DF89-49EB-9DFE-DAB787D60702}" srcOrd="0" destOrd="0" presId="urn:microsoft.com/office/officeart/2005/8/layout/hList7"/>
    <dgm:cxn modelId="{93299E98-ADA9-4DBF-AB31-3FA1B33D967E}" type="presOf" srcId="{12B64D83-443C-4E88-92D5-2C93112A31D0}" destId="{EB2EF562-4C15-4B20-BDEA-07C7E9703BBB}" srcOrd="1" destOrd="0" presId="urn:microsoft.com/office/officeart/2005/8/layout/hList7"/>
    <dgm:cxn modelId="{7158589E-C2FD-456C-AEA4-9B9F05EE86F0}" srcId="{8D761A0C-55EA-4FA3-A17C-F0438A21396B}" destId="{3FBFCD83-6267-462E-92F4-CF891734B45C}" srcOrd="1" destOrd="0" parTransId="{8CC3965C-98C1-43F7-A113-85461306E3F9}" sibTransId="{26B51D64-284A-4857-9E62-65FC81634653}"/>
    <dgm:cxn modelId="{EBE3B34C-DCF0-4E0E-8503-2D8E1CB8C3B2}" type="presOf" srcId="{12B64D83-443C-4E88-92D5-2C93112A31D0}" destId="{DC30541B-9AF1-4C20-B971-8AD47F7EABD8}" srcOrd="0" destOrd="0" presId="urn:microsoft.com/office/officeart/2005/8/layout/hList7"/>
    <dgm:cxn modelId="{49A9CD0B-F27F-4C60-BD7B-D36325354CFB}" type="presOf" srcId="{F0610730-E59A-4C54-828A-86560958F05E}" destId="{81EFFD10-1572-4248-A3FD-492F0F74A584}" srcOrd="0" destOrd="0" presId="urn:microsoft.com/office/officeart/2005/8/layout/hList7"/>
    <dgm:cxn modelId="{DDB527AC-CD20-472D-B730-342240283936}" type="presOf" srcId="{C65EBD1D-F982-4425-B02E-76301F19AB5E}" destId="{E895CC92-5178-44A6-8815-74E6D1816260}" srcOrd="1" destOrd="0" presId="urn:microsoft.com/office/officeart/2005/8/layout/hList7"/>
    <dgm:cxn modelId="{030EC997-65DE-4558-A4DB-BC544029D782}" srcId="{8D761A0C-55EA-4FA3-A17C-F0438A21396B}" destId="{12B64D83-443C-4E88-92D5-2C93112A31D0}" srcOrd="3" destOrd="0" parTransId="{7CA4E08C-FEA5-4C5C-892C-DB590C84BF2C}" sibTransId="{356D792B-2F43-4A09-B1F2-50B6EFD64948}"/>
    <dgm:cxn modelId="{9D8D9609-20D6-4FFB-A03F-5AF88766BF62}" type="presParOf" srcId="{FF03C099-829A-487C-8F9C-E47C8AF3469C}" destId="{F86FBF4D-3199-4165-8028-93E6BE4BEA46}" srcOrd="0" destOrd="0" presId="urn:microsoft.com/office/officeart/2005/8/layout/hList7"/>
    <dgm:cxn modelId="{D40DE17C-F0AD-47D1-86AE-E09F73C8D290}" type="presParOf" srcId="{FF03C099-829A-487C-8F9C-E47C8AF3469C}" destId="{C0D33466-2DE6-46FA-9E73-D9AEB96244E7}" srcOrd="1" destOrd="0" presId="urn:microsoft.com/office/officeart/2005/8/layout/hList7"/>
    <dgm:cxn modelId="{15DEA266-A6BB-4D29-AF7F-BC0A5A4E1062}" type="presParOf" srcId="{C0D33466-2DE6-46FA-9E73-D9AEB96244E7}" destId="{39B8E2C1-0239-4A27-97BB-1DEAD47B0CAD}" srcOrd="0" destOrd="0" presId="urn:microsoft.com/office/officeart/2005/8/layout/hList7"/>
    <dgm:cxn modelId="{81FCC79D-EB58-452A-9CC7-F3445C4915FB}" type="presParOf" srcId="{39B8E2C1-0239-4A27-97BB-1DEAD47B0CAD}" destId="{81EFFD10-1572-4248-A3FD-492F0F74A584}" srcOrd="0" destOrd="0" presId="urn:microsoft.com/office/officeart/2005/8/layout/hList7"/>
    <dgm:cxn modelId="{881CC9E2-71A3-4813-A9A4-A1DEC57A4D36}" type="presParOf" srcId="{39B8E2C1-0239-4A27-97BB-1DEAD47B0CAD}" destId="{DA1387E4-4AE0-4F7F-8A1C-1F7714FBDEF8}" srcOrd="1" destOrd="0" presId="urn:microsoft.com/office/officeart/2005/8/layout/hList7"/>
    <dgm:cxn modelId="{3E7653B5-88D0-4262-9C83-ED540A739929}" type="presParOf" srcId="{39B8E2C1-0239-4A27-97BB-1DEAD47B0CAD}" destId="{6B3CCCB8-3CDD-4D35-A1DB-AF6BF5277E72}" srcOrd="2" destOrd="0" presId="urn:microsoft.com/office/officeart/2005/8/layout/hList7"/>
    <dgm:cxn modelId="{133F4F32-B10A-48AA-8978-40EAB5935A19}" type="presParOf" srcId="{39B8E2C1-0239-4A27-97BB-1DEAD47B0CAD}" destId="{2A11913D-20B7-4CB2-BA21-21FF1A787CAF}" srcOrd="3" destOrd="0" presId="urn:microsoft.com/office/officeart/2005/8/layout/hList7"/>
    <dgm:cxn modelId="{79301A84-8F88-45C4-B267-96257642836C}" type="presParOf" srcId="{C0D33466-2DE6-46FA-9E73-D9AEB96244E7}" destId="{EE648ADA-DC3C-4EE6-9409-8FCE00B6E4C1}" srcOrd="1" destOrd="0" presId="urn:microsoft.com/office/officeart/2005/8/layout/hList7"/>
    <dgm:cxn modelId="{09356277-12F3-4793-B48D-FC01C4B90FBC}" type="presParOf" srcId="{C0D33466-2DE6-46FA-9E73-D9AEB96244E7}" destId="{67B5096A-40A8-4658-B3D9-DE2A67536A3B}" srcOrd="2" destOrd="0" presId="urn:microsoft.com/office/officeart/2005/8/layout/hList7"/>
    <dgm:cxn modelId="{A2CD440E-2E3F-4358-B34D-0B9F2ECC71C7}" type="presParOf" srcId="{67B5096A-40A8-4658-B3D9-DE2A67536A3B}" destId="{B54FB33D-6039-474C-968D-87CC9732C57B}" srcOrd="0" destOrd="0" presId="urn:microsoft.com/office/officeart/2005/8/layout/hList7"/>
    <dgm:cxn modelId="{388D124C-2EE0-4323-881B-2ECE99477935}" type="presParOf" srcId="{67B5096A-40A8-4658-B3D9-DE2A67536A3B}" destId="{219B1DAF-A659-40EF-9C3E-C581BFFBA178}" srcOrd="1" destOrd="0" presId="urn:microsoft.com/office/officeart/2005/8/layout/hList7"/>
    <dgm:cxn modelId="{0AAC51DF-D3C0-45BE-90C0-66ACF3DBD353}" type="presParOf" srcId="{67B5096A-40A8-4658-B3D9-DE2A67536A3B}" destId="{91EE873F-1A18-4AAC-9CBD-66687D896041}" srcOrd="2" destOrd="0" presId="urn:microsoft.com/office/officeart/2005/8/layout/hList7"/>
    <dgm:cxn modelId="{253657CB-DD28-4568-BF4C-B24E78C50113}" type="presParOf" srcId="{67B5096A-40A8-4658-B3D9-DE2A67536A3B}" destId="{E8511A6C-E0E2-4C64-B8DA-1540A65BF64C}" srcOrd="3" destOrd="0" presId="urn:microsoft.com/office/officeart/2005/8/layout/hList7"/>
    <dgm:cxn modelId="{D5F687A5-E563-484B-A979-8F8C5BFA5958}" type="presParOf" srcId="{C0D33466-2DE6-46FA-9E73-D9AEB96244E7}" destId="{4AEC88CC-475D-4EBF-B5BE-46DBB1386731}" srcOrd="3" destOrd="0" presId="urn:microsoft.com/office/officeart/2005/8/layout/hList7"/>
    <dgm:cxn modelId="{E97119E7-8AD0-412F-A03B-EF5BC51F320C}" type="presParOf" srcId="{C0D33466-2DE6-46FA-9E73-D9AEB96244E7}" destId="{AAFA0FCF-6BA7-441D-9820-78DD8135975F}" srcOrd="4" destOrd="0" presId="urn:microsoft.com/office/officeart/2005/8/layout/hList7"/>
    <dgm:cxn modelId="{3BC10661-C867-4E27-B4EF-E1FD76DA5B39}" type="presParOf" srcId="{AAFA0FCF-6BA7-441D-9820-78DD8135975F}" destId="{B40F98AD-DF89-49EB-9DFE-DAB787D60702}" srcOrd="0" destOrd="0" presId="urn:microsoft.com/office/officeart/2005/8/layout/hList7"/>
    <dgm:cxn modelId="{C2F25438-5FCC-4BAC-AA5A-9C23820173BA}" type="presParOf" srcId="{AAFA0FCF-6BA7-441D-9820-78DD8135975F}" destId="{E895CC92-5178-44A6-8815-74E6D1816260}" srcOrd="1" destOrd="0" presId="urn:microsoft.com/office/officeart/2005/8/layout/hList7"/>
    <dgm:cxn modelId="{B4B749C4-2C90-4DFF-A0C6-B0A1FF2DCE84}" type="presParOf" srcId="{AAFA0FCF-6BA7-441D-9820-78DD8135975F}" destId="{82277722-B5FC-4A5F-B83F-F5A50D823975}" srcOrd="2" destOrd="0" presId="urn:microsoft.com/office/officeart/2005/8/layout/hList7"/>
    <dgm:cxn modelId="{708B924A-2885-4FB1-9F44-DD230A00344B}" type="presParOf" srcId="{AAFA0FCF-6BA7-441D-9820-78DD8135975F}" destId="{6041044A-36C7-4980-8C18-723FE1978846}" srcOrd="3" destOrd="0" presId="urn:microsoft.com/office/officeart/2005/8/layout/hList7"/>
    <dgm:cxn modelId="{3DCDDBE8-D6BD-4C06-AF1A-E312CEC23CDA}" type="presParOf" srcId="{C0D33466-2DE6-46FA-9E73-D9AEB96244E7}" destId="{28ACCDC1-B3E0-4309-80A0-48B591E55390}" srcOrd="5" destOrd="0" presId="urn:microsoft.com/office/officeart/2005/8/layout/hList7"/>
    <dgm:cxn modelId="{8218A15B-4223-4A89-8C8D-7591CA95668B}" type="presParOf" srcId="{C0D33466-2DE6-46FA-9E73-D9AEB96244E7}" destId="{88BF8C5D-0A8B-43C4-B5CA-A8EFE2F3FBD9}" srcOrd="6" destOrd="0" presId="urn:microsoft.com/office/officeart/2005/8/layout/hList7"/>
    <dgm:cxn modelId="{3455382E-8470-4059-B550-14E66E374267}" type="presParOf" srcId="{88BF8C5D-0A8B-43C4-B5CA-A8EFE2F3FBD9}" destId="{DC30541B-9AF1-4C20-B971-8AD47F7EABD8}" srcOrd="0" destOrd="0" presId="urn:microsoft.com/office/officeart/2005/8/layout/hList7"/>
    <dgm:cxn modelId="{BF5AFB9F-4E8F-4F62-8870-F991535CF40C}" type="presParOf" srcId="{88BF8C5D-0A8B-43C4-B5CA-A8EFE2F3FBD9}" destId="{EB2EF562-4C15-4B20-BDEA-07C7E9703BBB}" srcOrd="1" destOrd="0" presId="urn:microsoft.com/office/officeart/2005/8/layout/hList7"/>
    <dgm:cxn modelId="{DDA7A26E-C074-4C50-ACA1-6BA24CEBB11D}" type="presParOf" srcId="{88BF8C5D-0A8B-43C4-B5CA-A8EFE2F3FBD9}" destId="{7F854CBE-78F2-472D-AC85-91D2DE354B17}" srcOrd="2" destOrd="0" presId="urn:microsoft.com/office/officeart/2005/8/layout/hList7"/>
    <dgm:cxn modelId="{1DE7208E-F412-4C83-8864-120FB11A0060}" type="presParOf" srcId="{88BF8C5D-0A8B-43C4-B5CA-A8EFE2F3FBD9}" destId="{745CC291-48C7-4CC8-9707-70336789427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7BF70EC-B7A0-4972-BE09-D2480BB0275B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C9FD6B99-7442-4418-802C-CFB8CCF7551F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5B37DF8-EDB5-4B38-8747-290F7498DA95}" type="parTrans" cxnId="{8F833AC9-C28C-4F90-ABE6-182368CCFEF9}">
      <dgm:prSet/>
      <dgm:spPr/>
      <dgm:t>
        <a:bodyPr/>
        <a:lstStyle/>
        <a:p>
          <a:endParaRPr lang="zh-TW" altLang="en-US"/>
        </a:p>
      </dgm:t>
    </dgm:pt>
    <dgm:pt modelId="{FD6711F2-075B-4C27-B647-25192EBBC4A0}" type="sibTrans" cxnId="{8F833AC9-C28C-4F90-ABE6-182368CCFEF9}">
      <dgm:prSet/>
      <dgm:spPr/>
      <dgm:t>
        <a:bodyPr/>
        <a:lstStyle/>
        <a:p>
          <a:endParaRPr lang="zh-TW" altLang="en-US"/>
        </a:p>
      </dgm:t>
    </dgm:pt>
    <dgm:pt modelId="{1C685ABC-C2C8-47C9-A045-CF25A09EC2CC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2A41651A-22CF-473D-AAAB-2C56BAAAD9F8}" type="parTrans" cxnId="{906F9C5A-6DEF-45D7-B4E5-4FC7DB37EB33}">
      <dgm:prSet/>
      <dgm:spPr/>
      <dgm:t>
        <a:bodyPr/>
        <a:lstStyle/>
        <a:p>
          <a:endParaRPr lang="zh-TW" altLang="en-US"/>
        </a:p>
      </dgm:t>
    </dgm:pt>
    <dgm:pt modelId="{C1DED703-5A0A-4CFB-AEE3-5143C7D8BA95}" type="sibTrans" cxnId="{906F9C5A-6DEF-45D7-B4E5-4FC7DB37EB33}">
      <dgm:prSet/>
      <dgm:spPr/>
      <dgm:t>
        <a:bodyPr/>
        <a:lstStyle/>
        <a:p>
          <a:endParaRPr lang="zh-TW" altLang="en-US"/>
        </a:p>
      </dgm:t>
    </dgm:pt>
    <dgm:pt modelId="{5C93648B-908A-45FE-A824-E43D076F9EED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E01AC926-194C-4BE4-A008-A117643535F0}" type="parTrans" cxnId="{02658DCB-B558-41C6-B222-D5F48E1E9180}">
      <dgm:prSet/>
      <dgm:spPr/>
      <dgm:t>
        <a:bodyPr/>
        <a:lstStyle/>
        <a:p>
          <a:endParaRPr lang="zh-TW" altLang="en-US"/>
        </a:p>
      </dgm:t>
    </dgm:pt>
    <dgm:pt modelId="{685DF8B8-4961-479C-8A8D-FA60F74EF3FA}" type="sibTrans" cxnId="{02658DCB-B558-41C6-B222-D5F48E1E9180}">
      <dgm:prSet/>
      <dgm:spPr/>
      <dgm:t>
        <a:bodyPr/>
        <a:lstStyle/>
        <a:p>
          <a:endParaRPr lang="zh-TW" altLang="en-US"/>
        </a:p>
      </dgm:t>
    </dgm:pt>
    <dgm:pt modelId="{727D0AFB-9B6E-4CFD-93BA-0126641C264F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C9DAE928-8585-47B4-A7C2-5761ED9B16EC}" type="parTrans" cxnId="{674DFC0C-B0F5-43EF-B31D-DACE705BEB04}">
      <dgm:prSet/>
      <dgm:spPr/>
      <dgm:t>
        <a:bodyPr/>
        <a:lstStyle/>
        <a:p>
          <a:endParaRPr lang="zh-TW" altLang="en-US"/>
        </a:p>
      </dgm:t>
    </dgm:pt>
    <dgm:pt modelId="{5A355B78-F493-4A85-9363-97D7F5E772DF}" type="sibTrans" cxnId="{674DFC0C-B0F5-43EF-B31D-DACE705BEB04}">
      <dgm:prSet/>
      <dgm:spPr/>
      <dgm:t>
        <a:bodyPr/>
        <a:lstStyle/>
        <a:p>
          <a:endParaRPr lang="zh-TW" altLang="en-US"/>
        </a:p>
      </dgm:t>
    </dgm:pt>
    <dgm:pt modelId="{8A919767-EE66-46E1-A062-6896B79C1152}" type="pres">
      <dgm:prSet presAssocID="{17BF70EC-B7A0-4972-BE09-D2480BB0275B}" presName="rootNode" presStyleCnt="0">
        <dgm:presLayoutVars>
          <dgm:chMax/>
          <dgm:chPref/>
          <dgm:dir/>
          <dgm:animLvl val="lvl"/>
        </dgm:presLayoutVars>
      </dgm:prSet>
      <dgm:spPr/>
    </dgm:pt>
    <dgm:pt modelId="{1D420148-80FB-499A-8447-544D9DAE36F4}" type="pres">
      <dgm:prSet presAssocID="{C9FD6B99-7442-4418-802C-CFB8CCF7551F}" presName="composite" presStyleCnt="0"/>
      <dgm:spPr/>
    </dgm:pt>
    <dgm:pt modelId="{8EA9A533-7A89-4C2F-B8E1-26B64C0F157C}" type="pres">
      <dgm:prSet presAssocID="{C9FD6B99-7442-4418-802C-CFB8CCF7551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9774E4F6-8CC9-461A-B611-B50341FD97E2}" type="pres">
      <dgm:prSet presAssocID="{C9FD6B99-7442-4418-802C-CFB8CCF7551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D876795-666A-4A93-88AA-21CE7C02992E}" type="pres">
      <dgm:prSet presAssocID="{C9FD6B99-7442-4418-802C-CFB8CCF7551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0778A50F-C641-4421-944A-3E613AFBFBA7}" type="pres">
      <dgm:prSet presAssocID="{FD6711F2-075B-4C27-B647-25192EBBC4A0}" presName="sibTrans" presStyleCnt="0"/>
      <dgm:spPr/>
    </dgm:pt>
    <dgm:pt modelId="{1131C20C-120D-434A-A98A-13837184E9B1}" type="pres">
      <dgm:prSet presAssocID="{5C93648B-908A-45FE-A824-E43D076F9EED}" presName="composite" presStyleCnt="0"/>
      <dgm:spPr/>
    </dgm:pt>
    <dgm:pt modelId="{0D8025E2-A1E4-4CB1-A99A-A3089C561763}" type="pres">
      <dgm:prSet presAssocID="{5C93648B-908A-45FE-A824-E43D076F9EED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C9ED807-1F75-4E6B-B58C-EDE15E47E522}" type="pres">
      <dgm:prSet presAssocID="{5C93648B-908A-45FE-A824-E43D076F9EED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3CB15D5F-D040-4EEE-BC68-2CEAD952A191}" type="pres">
      <dgm:prSet presAssocID="{5C93648B-908A-45FE-A824-E43D076F9EED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DD2888D0-EBA1-48DF-943A-926CBF871659}" type="presOf" srcId="{C9FD6B99-7442-4418-802C-CFB8CCF7551F}" destId="{8EA9A533-7A89-4C2F-B8E1-26B64C0F157C}" srcOrd="0" destOrd="0" presId="urn:microsoft.com/office/officeart/2008/layout/TitledPictureBlocks"/>
    <dgm:cxn modelId="{02658DCB-B558-41C6-B222-D5F48E1E9180}" srcId="{17BF70EC-B7A0-4972-BE09-D2480BB0275B}" destId="{5C93648B-908A-45FE-A824-E43D076F9EED}" srcOrd="1" destOrd="0" parTransId="{E01AC926-194C-4BE4-A008-A117643535F0}" sibTransId="{685DF8B8-4961-479C-8A8D-FA60F74EF3FA}"/>
    <dgm:cxn modelId="{906F9C5A-6DEF-45D7-B4E5-4FC7DB37EB33}" srcId="{C9FD6B99-7442-4418-802C-CFB8CCF7551F}" destId="{1C685ABC-C2C8-47C9-A045-CF25A09EC2CC}" srcOrd="0" destOrd="0" parTransId="{2A41651A-22CF-473D-AAAB-2C56BAAAD9F8}" sibTransId="{C1DED703-5A0A-4CFB-AEE3-5143C7D8BA95}"/>
    <dgm:cxn modelId="{AAE4AA9F-E61C-4A6A-8A25-4DA32A22EB90}" type="presOf" srcId="{727D0AFB-9B6E-4CFD-93BA-0126641C264F}" destId="{3CB15D5F-D040-4EEE-BC68-2CEAD952A191}" srcOrd="0" destOrd="0" presId="urn:microsoft.com/office/officeart/2008/layout/TitledPictureBlocks"/>
    <dgm:cxn modelId="{674DFC0C-B0F5-43EF-B31D-DACE705BEB04}" srcId="{5C93648B-908A-45FE-A824-E43D076F9EED}" destId="{727D0AFB-9B6E-4CFD-93BA-0126641C264F}" srcOrd="0" destOrd="0" parTransId="{C9DAE928-8585-47B4-A7C2-5761ED9B16EC}" sibTransId="{5A355B78-F493-4A85-9363-97D7F5E772DF}"/>
    <dgm:cxn modelId="{8F833AC9-C28C-4F90-ABE6-182368CCFEF9}" srcId="{17BF70EC-B7A0-4972-BE09-D2480BB0275B}" destId="{C9FD6B99-7442-4418-802C-CFB8CCF7551F}" srcOrd="0" destOrd="0" parTransId="{45B37DF8-EDB5-4B38-8747-290F7498DA95}" sibTransId="{FD6711F2-075B-4C27-B647-25192EBBC4A0}"/>
    <dgm:cxn modelId="{A5D3A0B7-354B-4F23-AB46-E7F6CEC7AD6A}" type="presOf" srcId="{17BF70EC-B7A0-4972-BE09-D2480BB0275B}" destId="{8A919767-EE66-46E1-A062-6896B79C1152}" srcOrd="0" destOrd="0" presId="urn:microsoft.com/office/officeart/2008/layout/TitledPictureBlocks"/>
    <dgm:cxn modelId="{15CF7E37-84FA-47CC-94BA-53944A8E301B}" type="presOf" srcId="{1C685ABC-C2C8-47C9-A045-CF25A09EC2CC}" destId="{9D876795-666A-4A93-88AA-21CE7C02992E}" srcOrd="0" destOrd="0" presId="urn:microsoft.com/office/officeart/2008/layout/TitledPictureBlocks"/>
    <dgm:cxn modelId="{2DF77146-5F40-4498-AE47-EEE5D027B565}" type="presOf" srcId="{5C93648B-908A-45FE-A824-E43D076F9EED}" destId="{0D8025E2-A1E4-4CB1-A99A-A3089C561763}" srcOrd="0" destOrd="0" presId="urn:microsoft.com/office/officeart/2008/layout/TitledPictureBlocks"/>
    <dgm:cxn modelId="{236BC624-ECA7-43DE-9863-C3553A92891F}" type="presParOf" srcId="{8A919767-EE66-46E1-A062-6896B79C1152}" destId="{1D420148-80FB-499A-8447-544D9DAE36F4}" srcOrd="0" destOrd="0" presId="urn:microsoft.com/office/officeart/2008/layout/TitledPictureBlocks"/>
    <dgm:cxn modelId="{47DA8516-2B9D-4A94-B7D4-1CB65F262BFB}" type="presParOf" srcId="{1D420148-80FB-499A-8447-544D9DAE36F4}" destId="{8EA9A533-7A89-4C2F-B8E1-26B64C0F157C}" srcOrd="0" destOrd="0" presId="urn:microsoft.com/office/officeart/2008/layout/TitledPictureBlocks"/>
    <dgm:cxn modelId="{AFA5F170-0E25-4774-96D2-23EF66583501}" type="presParOf" srcId="{1D420148-80FB-499A-8447-544D9DAE36F4}" destId="{9774E4F6-8CC9-461A-B611-B50341FD97E2}" srcOrd="1" destOrd="0" presId="urn:microsoft.com/office/officeart/2008/layout/TitledPictureBlocks"/>
    <dgm:cxn modelId="{1119841A-834C-401C-A54A-6E498FD54412}" type="presParOf" srcId="{1D420148-80FB-499A-8447-544D9DAE36F4}" destId="{9D876795-666A-4A93-88AA-21CE7C02992E}" srcOrd="2" destOrd="0" presId="urn:microsoft.com/office/officeart/2008/layout/TitledPictureBlocks"/>
    <dgm:cxn modelId="{6D80B280-575D-43F5-B37E-2CA26BEEB44A}" type="presParOf" srcId="{8A919767-EE66-46E1-A062-6896B79C1152}" destId="{0778A50F-C641-4421-944A-3E613AFBFBA7}" srcOrd="1" destOrd="0" presId="urn:microsoft.com/office/officeart/2008/layout/TitledPictureBlocks"/>
    <dgm:cxn modelId="{8CF5889C-B03F-495B-A4B4-F87BD48B2C57}" type="presParOf" srcId="{8A919767-EE66-46E1-A062-6896B79C1152}" destId="{1131C20C-120D-434A-A98A-13837184E9B1}" srcOrd="2" destOrd="0" presId="urn:microsoft.com/office/officeart/2008/layout/TitledPictureBlocks"/>
    <dgm:cxn modelId="{02646B4B-B607-4C5F-B0F9-187616932641}" type="presParOf" srcId="{1131C20C-120D-434A-A98A-13837184E9B1}" destId="{0D8025E2-A1E4-4CB1-A99A-A3089C561763}" srcOrd="0" destOrd="0" presId="urn:microsoft.com/office/officeart/2008/layout/TitledPictureBlocks"/>
    <dgm:cxn modelId="{0980A1CD-527D-4E34-B281-316B8923C92B}" type="presParOf" srcId="{1131C20C-120D-434A-A98A-13837184E9B1}" destId="{0C9ED807-1F75-4E6B-B58C-EDE15E47E522}" srcOrd="1" destOrd="0" presId="urn:microsoft.com/office/officeart/2008/layout/TitledPictureBlocks"/>
    <dgm:cxn modelId="{A4214D6B-1235-41B3-AF99-D78F79371C4F}" type="presParOf" srcId="{1131C20C-120D-434A-A98A-13837184E9B1}" destId="{3CB15D5F-D040-4EEE-BC68-2CEAD952A191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09CD6A0-0A55-4B84-BCF7-354250CD3D75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E17485D4-6323-4C07-A0CF-3D0F4AC1B3BB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A16C64F5-8666-47DA-A1D1-8E290EE68BC5}" type="parTrans" cxnId="{F1F73F4B-F3A0-43AF-A92F-6A9EB56FC992}">
      <dgm:prSet/>
      <dgm:spPr/>
      <dgm:t>
        <a:bodyPr/>
        <a:lstStyle/>
        <a:p>
          <a:endParaRPr lang="zh-TW" altLang="en-US"/>
        </a:p>
      </dgm:t>
    </dgm:pt>
    <dgm:pt modelId="{1BB647E5-BEA3-407D-94AA-830E944BF56F}" type="sibTrans" cxnId="{F1F73F4B-F3A0-43AF-A92F-6A9EB56FC992}">
      <dgm:prSet/>
      <dgm:spPr/>
      <dgm:t>
        <a:bodyPr/>
        <a:lstStyle/>
        <a:p>
          <a:endParaRPr lang="zh-TW" altLang="en-US"/>
        </a:p>
      </dgm:t>
    </dgm:pt>
    <dgm:pt modelId="{F2842330-4642-4350-B368-DD95B3FFA7DB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A981839D-5F4E-487A-ABC1-DF6CA09A37E4}" type="parTrans" cxnId="{A4E9424F-BE24-4F96-8BCB-06F09B1F8AFE}">
      <dgm:prSet/>
      <dgm:spPr/>
      <dgm:t>
        <a:bodyPr/>
        <a:lstStyle/>
        <a:p>
          <a:endParaRPr lang="zh-TW" altLang="en-US"/>
        </a:p>
      </dgm:t>
    </dgm:pt>
    <dgm:pt modelId="{ECB45DC6-EE7B-42F0-8A7F-F8D3B9272A9F}" type="sibTrans" cxnId="{A4E9424F-BE24-4F96-8BCB-06F09B1F8AFE}">
      <dgm:prSet/>
      <dgm:spPr/>
      <dgm:t>
        <a:bodyPr/>
        <a:lstStyle/>
        <a:p>
          <a:endParaRPr lang="zh-TW" altLang="en-US"/>
        </a:p>
      </dgm:t>
    </dgm:pt>
    <dgm:pt modelId="{9AF59EC9-BBCD-4285-B5B5-A7D38725C723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4B532B53-B14D-4EC3-B2C8-E87808B38F31}" type="parTrans" cxnId="{19C98339-88D1-472C-B7D4-FC3F417A85BB}">
      <dgm:prSet/>
      <dgm:spPr/>
      <dgm:t>
        <a:bodyPr/>
        <a:lstStyle/>
        <a:p>
          <a:endParaRPr lang="zh-TW" altLang="en-US"/>
        </a:p>
      </dgm:t>
    </dgm:pt>
    <dgm:pt modelId="{8FF01F9E-51C0-40DC-B9C5-CF8DE1CEF4B9}" type="sibTrans" cxnId="{19C98339-88D1-472C-B7D4-FC3F417A85BB}">
      <dgm:prSet/>
      <dgm:spPr/>
      <dgm:t>
        <a:bodyPr/>
        <a:lstStyle/>
        <a:p>
          <a:endParaRPr lang="zh-TW" altLang="en-US"/>
        </a:p>
      </dgm:t>
    </dgm:pt>
    <dgm:pt modelId="{B76952F1-DA99-4510-BE60-BC45DA108BC9}">
      <dgm:prSet/>
      <dgm:spPr/>
      <dgm:t>
        <a:bodyPr/>
        <a:lstStyle/>
        <a:p>
          <a:pPr rtl="0"/>
          <a:r>
            <a:rPr lang="zh-TW" dirty="0" smtClean="0"/>
            <a:t>防疫小測驗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BB4DA83B-E5FA-4670-82A7-97D10A8DD898}" type="parTrans" cxnId="{C24537B7-0C8A-412D-8043-27D4F5C11DEB}">
      <dgm:prSet/>
      <dgm:spPr/>
      <dgm:t>
        <a:bodyPr/>
        <a:lstStyle/>
        <a:p>
          <a:endParaRPr lang="zh-TW" altLang="en-US"/>
        </a:p>
      </dgm:t>
    </dgm:pt>
    <dgm:pt modelId="{5DEB84CC-9416-415F-8164-862B24B2AF67}" type="sibTrans" cxnId="{C24537B7-0C8A-412D-8043-27D4F5C11DEB}">
      <dgm:prSet/>
      <dgm:spPr/>
      <dgm:t>
        <a:bodyPr/>
        <a:lstStyle/>
        <a:p>
          <a:endParaRPr lang="zh-TW" altLang="en-US"/>
        </a:p>
      </dgm:t>
    </dgm:pt>
    <dgm:pt modelId="{A8933B3D-3A5A-48A9-B8E3-D67125FD6A9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9C15B309-E222-4CBD-8370-21D5823DA381}" type="parTrans" cxnId="{CC5A16BC-510F-4FA3-A441-3045D2F421FA}">
      <dgm:prSet/>
      <dgm:spPr/>
      <dgm:t>
        <a:bodyPr/>
        <a:lstStyle/>
        <a:p>
          <a:endParaRPr lang="zh-TW" altLang="en-US"/>
        </a:p>
      </dgm:t>
    </dgm:pt>
    <dgm:pt modelId="{1471F30D-6145-47F2-BFC5-E6312F8E57F2}" type="sibTrans" cxnId="{CC5A16BC-510F-4FA3-A441-3045D2F421FA}">
      <dgm:prSet/>
      <dgm:spPr/>
      <dgm:t>
        <a:bodyPr/>
        <a:lstStyle/>
        <a:p>
          <a:endParaRPr lang="zh-TW" altLang="en-US"/>
        </a:p>
      </dgm:t>
    </dgm:pt>
    <dgm:pt modelId="{98F91C04-802A-4FB7-BAA5-D662EAC08F20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B4927081-2C31-4B53-B5AF-4CE7C2502E74}" type="parTrans" cxnId="{EEC4FC67-A2F7-4547-B38D-9CE538F5F228}">
      <dgm:prSet/>
      <dgm:spPr/>
      <dgm:t>
        <a:bodyPr/>
        <a:lstStyle/>
        <a:p>
          <a:endParaRPr lang="zh-TW" altLang="en-US"/>
        </a:p>
      </dgm:t>
    </dgm:pt>
    <dgm:pt modelId="{866CFAD9-09EC-46CB-A55F-F238EE096F82}" type="sibTrans" cxnId="{EEC4FC67-A2F7-4547-B38D-9CE538F5F228}">
      <dgm:prSet/>
      <dgm:spPr/>
      <dgm:t>
        <a:bodyPr/>
        <a:lstStyle/>
        <a:p>
          <a:endParaRPr lang="zh-TW" altLang="en-US"/>
        </a:p>
      </dgm:t>
    </dgm:pt>
    <dgm:pt modelId="{71924680-BF98-453A-BF52-B0FB569B2984}">
      <dgm:prSet/>
      <dgm:spPr/>
      <dgm:t>
        <a:bodyPr/>
        <a:lstStyle/>
        <a:p>
          <a:pPr rtl="0"/>
          <a:r>
            <a:rPr lang="zh-TW" altLang="en-US" dirty="0" smtClean="0"/>
            <a:t>防疫影片：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527FF9A6-4CFA-4BD7-8A82-292B50CD9692}" type="parTrans" cxnId="{7E94391C-B999-42B5-8855-AE555D8E2F24}">
      <dgm:prSet/>
      <dgm:spPr/>
      <dgm:t>
        <a:bodyPr/>
        <a:lstStyle/>
        <a:p>
          <a:endParaRPr lang="zh-TW" altLang="en-US"/>
        </a:p>
      </dgm:t>
    </dgm:pt>
    <dgm:pt modelId="{D9EE48D4-95AF-4709-883D-45BB0AA8DF85}" type="sibTrans" cxnId="{7E94391C-B999-42B5-8855-AE555D8E2F24}">
      <dgm:prSet/>
      <dgm:spPr/>
      <dgm:t>
        <a:bodyPr/>
        <a:lstStyle/>
        <a:p>
          <a:endParaRPr lang="zh-TW" altLang="en-US"/>
        </a:p>
      </dgm:t>
    </dgm:pt>
    <dgm:pt modelId="{2E9A7046-B574-405F-88CC-9F2A0D154EFF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18615DEC-1139-468C-8C3A-C538E12992E3}" type="parTrans" cxnId="{6B3C318B-8339-41C3-958A-8D8F9AB50B06}">
      <dgm:prSet/>
      <dgm:spPr/>
      <dgm:t>
        <a:bodyPr/>
        <a:lstStyle/>
        <a:p>
          <a:endParaRPr lang="zh-TW" altLang="en-US"/>
        </a:p>
      </dgm:t>
    </dgm:pt>
    <dgm:pt modelId="{87433B0E-B870-4725-9112-5A384F858297}" type="sibTrans" cxnId="{6B3C318B-8339-41C3-958A-8D8F9AB50B06}">
      <dgm:prSet/>
      <dgm:spPr/>
      <dgm:t>
        <a:bodyPr/>
        <a:lstStyle/>
        <a:p>
          <a:endParaRPr lang="zh-TW" altLang="en-US"/>
        </a:p>
      </dgm:t>
    </dgm:pt>
    <dgm:pt modelId="{194DCE1B-54F6-4BA1-85B1-C1BBCC74315C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7CEDD512-437C-4FF0-A95A-9A1AA261E690}" type="parTrans" cxnId="{A6A76086-D395-4C72-AE00-4BA0DADE6715}">
      <dgm:prSet/>
      <dgm:spPr/>
      <dgm:t>
        <a:bodyPr/>
        <a:lstStyle/>
        <a:p>
          <a:endParaRPr lang="zh-TW" altLang="en-US"/>
        </a:p>
      </dgm:t>
    </dgm:pt>
    <dgm:pt modelId="{3FABC39C-5662-4318-A0FA-2D72658384A0}" type="sibTrans" cxnId="{A6A76086-D395-4C72-AE00-4BA0DADE6715}">
      <dgm:prSet/>
      <dgm:spPr/>
      <dgm:t>
        <a:bodyPr/>
        <a:lstStyle/>
        <a:p>
          <a:endParaRPr lang="zh-TW" altLang="en-US"/>
        </a:p>
      </dgm:t>
    </dgm:pt>
    <dgm:pt modelId="{91E36AC8-BC95-4E4B-A1EB-1CB1CC36A5A1}" type="pres">
      <dgm:prSet presAssocID="{D09CD6A0-0A55-4B84-BCF7-354250CD3D75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99803E98-0692-4A85-B8F6-7B7571A55281}" type="pres">
      <dgm:prSet presAssocID="{D09CD6A0-0A55-4B84-BCF7-354250CD3D75}" presName="cycle" presStyleCnt="0"/>
      <dgm:spPr/>
    </dgm:pt>
    <dgm:pt modelId="{AC9FDAC1-BC6C-4CA1-8E9F-218F7B149038}" type="pres">
      <dgm:prSet presAssocID="{D09CD6A0-0A55-4B84-BCF7-354250CD3D75}" presName="centerShape" presStyleCnt="0"/>
      <dgm:spPr/>
    </dgm:pt>
    <dgm:pt modelId="{69ECA894-A27A-46CA-86CB-021484AC7D2B}" type="pres">
      <dgm:prSet presAssocID="{D09CD6A0-0A55-4B84-BCF7-354250CD3D75}" presName="connSite" presStyleLbl="node1" presStyleIdx="0" presStyleCnt="4"/>
      <dgm:spPr/>
    </dgm:pt>
    <dgm:pt modelId="{032A49D7-EDCC-4470-BA5E-C4BBAC6A4308}" type="pres">
      <dgm:prSet presAssocID="{D09CD6A0-0A55-4B84-BCF7-354250CD3D75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141663CC-8109-4D7A-98C9-1ADEC6B3CD2D}" type="pres">
      <dgm:prSet presAssocID="{A16C64F5-8666-47DA-A1D1-8E290EE68BC5}" presName="Name25" presStyleLbl="parChTrans1D1" presStyleIdx="0" presStyleCnt="3"/>
      <dgm:spPr/>
    </dgm:pt>
    <dgm:pt modelId="{E7FEAD8B-7C84-44E8-9557-993672FEE048}" type="pres">
      <dgm:prSet presAssocID="{E17485D4-6323-4C07-A0CF-3D0F4AC1B3BB}" presName="node" presStyleCnt="0"/>
      <dgm:spPr/>
    </dgm:pt>
    <dgm:pt modelId="{F3DACFCB-8056-4E37-A775-C34B1D2572F8}" type="pres">
      <dgm:prSet presAssocID="{E17485D4-6323-4C07-A0CF-3D0F4AC1B3BB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FA642556-A082-4C17-9EF7-849D16FB590C}" type="pres">
      <dgm:prSet presAssocID="{E17485D4-6323-4C07-A0CF-3D0F4AC1B3BB}" presName="childNode" presStyleLbl="revTx" presStyleIdx="0" presStyleCnt="3">
        <dgm:presLayoutVars>
          <dgm:bulletEnabled val="1"/>
        </dgm:presLayoutVars>
      </dgm:prSet>
      <dgm:spPr/>
    </dgm:pt>
    <dgm:pt modelId="{1C96AB63-5BF6-4CA9-8AC2-0ABB872DB0BD}" type="pres">
      <dgm:prSet presAssocID="{BB4DA83B-E5FA-4670-82A7-97D10A8DD898}" presName="Name25" presStyleLbl="parChTrans1D1" presStyleIdx="1" presStyleCnt="3"/>
      <dgm:spPr/>
    </dgm:pt>
    <dgm:pt modelId="{C841EDE5-44A6-486A-9075-A30ED0E636AD}" type="pres">
      <dgm:prSet presAssocID="{B76952F1-DA99-4510-BE60-BC45DA108BC9}" presName="node" presStyleCnt="0"/>
      <dgm:spPr/>
    </dgm:pt>
    <dgm:pt modelId="{72C03942-E681-4C13-8BAF-6A7F7ECE74A7}" type="pres">
      <dgm:prSet presAssocID="{B76952F1-DA99-4510-BE60-BC45DA108BC9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5C3D3631-F37E-43C9-935C-550A361F577C}" type="pres">
      <dgm:prSet presAssocID="{B76952F1-DA99-4510-BE60-BC45DA108BC9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B554E3-BF8B-49C1-A0C2-1BF824AB506F}" type="pres">
      <dgm:prSet presAssocID="{527FF9A6-4CFA-4BD7-8A82-292B50CD9692}" presName="Name25" presStyleLbl="parChTrans1D1" presStyleIdx="2" presStyleCnt="3"/>
      <dgm:spPr/>
    </dgm:pt>
    <dgm:pt modelId="{CE10A1EC-A032-4787-91FD-BEC90FB4166E}" type="pres">
      <dgm:prSet presAssocID="{71924680-BF98-453A-BF52-B0FB569B2984}" presName="node" presStyleCnt="0"/>
      <dgm:spPr/>
    </dgm:pt>
    <dgm:pt modelId="{7C1A6F26-4BCE-4385-9452-12BB2D6402EA}" type="pres">
      <dgm:prSet presAssocID="{71924680-BF98-453A-BF52-B0FB569B2984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4E1822-82E0-464B-A3D7-5BA7C8F1DF9C}" type="pres">
      <dgm:prSet presAssocID="{71924680-BF98-453A-BF52-B0FB569B2984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19C98339-88D1-472C-B7D4-FC3F417A85BB}" srcId="{E17485D4-6323-4C07-A0CF-3D0F4AC1B3BB}" destId="{9AF59EC9-BBCD-4285-B5B5-A7D38725C723}" srcOrd="1" destOrd="0" parTransId="{4B532B53-B14D-4EC3-B2C8-E87808B38F31}" sibTransId="{8FF01F9E-51C0-40DC-B9C5-CF8DE1CEF4B9}"/>
    <dgm:cxn modelId="{26791C45-34C9-4B6D-92C4-E78297298556}" type="presOf" srcId="{F2842330-4642-4350-B368-DD95B3FFA7DB}" destId="{FA642556-A082-4C17-9EF7-849D16FB590C}" srcOrd="0" destOrd="0" presId="urn:microsoft.com/office/officeart/2005/8/layout/radial2"/>
    <dgm:cxn modelId="{DFE1E0C3-A56E-4A2A-8893-3D0C62EDD008}" type="presOf" srcId="{194DCE1B-54F6-4BA1-85B1-C1BBCC74315C}" destId="{BF4E1822-82E0-464B-A3D7-5BA7C8F1DF9C}" srcOrd="0" destOrd="1" presId="urn:microsoft.com/office/officeart/2005/8/layout/radial2"/>
    <dgm:cxn modelId="{7E94391C-B999-42B5-8855-AE555D8E2F24}" srcId="{D09CD6A0-0A55-4B84-BCF7-354250CD3D75}" destId="{71924680-BF98-453A-BF52-B0FB569B2984}" srcOrd="2" destOrd="0" parTransId="{527FF9A6-4CFA-4BD7-8A82-292B50CD9692}" sibTransId="{D9EE48D4-95AF-4709-883D-45BB0AA8DF85}"/>
    <dgm:cxn modelId="{33B604A6-6DA0-447A-8EC5-80D4A5BCCFA6}" type="presOf" srcId="{B76952F1-DA99-4510-BE60-BC45DA108BC9}" destId="{72C03942-E681-4C13-8BAF-6A7F7ECE74A7}" srcOrd="0" destOrd="0" presId="urn:microsoft.com/office/officeart/2005/8/layout/radial2"/>
    <dgm:cxn modelId="{196B097C-8547-440A-845A-0A7EE9FE2792}" type="presOf" srcId="{BB4DA83B-E5FA-4670-82A7-97D10A8DD898}" destId="{1C96AB63-5BF6-4CA9-8AC2-0ABB872DB0BD}" srcOrd="0" destOrd="0" presId="urn:microsoft.com/office/officeart/2005/8/layout/radial2"/>
    <dgm:cxn modelId="{A8F928E3-ED61-4E0B-948B-B47FAAD839B9}" type="presOf" srcId="{71924680-BF98-453A-BF52-B0FB569B2984}" destId="{7C1A6F26-4BCE-4385-9452-12BB2D6402EA}" srcOrd="0" destOrd="0" presId="urn:microsoft.com/office/officeart/2005/8/layout/radial2"/>
    <dgm:cxn modelId="{6F83CC67-B92D-441A-B4AF-D239917E9167}" type="presOf" srcId="{527FF9A6-4CFA-4BD7-8A82-292B50CD9692}" destId="{66B554E3-BF8B-49C1-A0C2-1BF824AB506F}" srcOrd="0" destOrd="0" presId="urn:microsoft.com/office/officeart/2005/8/layout/radial2"/>
    <dgm:cxn modelId="{C24537B7-0C8A-412D-8043-27D4F5C11DEB}" srcId="{D09CD6A0-0A55-4B84-BCF7-354250CD3D75}" destId="{B76952F1-DA99-4510-BE60-BC45DA108BC9}" srcOrd="1" destOrd="0" parTransId="{BB4DA83B-E5FA-4670-82A7-97D10A8DD898}" sibTransId="{5DEB84CC-9416-415F-8164-862B24B2AF67}"/>
    <dgm:cxn modelId="{52E56D78-F70B-4AA5-A444-5CE08FD56D55}" type="presOf" srcId="{E17485D4-6323-4C07-A0CF-3D0F4AC1B3BB}" destId="{F3DACFCB-8056-4E37-A775-C34B1D2572F8}" srcOrd="0" destOrd="0" presId="urn:microsoft.com/office/officeart/2005/8/layout/radial2"/>
    <dgm:cxn modelId="{CC5A16BC-510F-4FA3-A441-3045D2F421FA}" srcId="{B76952F1-DA99-4510-BE60-BC45DA108BC9}" destId="{A8933B3D-3A5A-48A9-B8E3-D67125FD6A98}" srcOrd="0" destOrd="0" parTransId="{9C15B309-E222-4CBD-8370-21D5823DA381}" sibTransId="{1471F30D-6145-47F2-BFC5-E6312F8E57F2}"/>
    <dgm:cxn modelId="{27C6C39B-291A-46A6-BE8F-5A9B9C0AD13F}" type="presOf" srcId="{A8933B3D-3A5A-48A9-B8E3-D67125FD6A98}" destId="{5C3D3631-F37E-43C9-935C-550A361F577C}" srcOrd="0" destOrd="0" presId="urn:microsoft.com/office/officeart/2005/8/layout/radial2"/>
    <dgm:cxn modelId="{F1F73F4B-F3A0-43AF-A92F-6A9EB56FC992}" srcId="{D09CD6A0-0A55-4B84-BCF7-354250CD3D75}" destId="{E17485D4-6323-4C07-A0CF-3D0F4AC1B3BB}" srcOrd="0" destOrd="0" parTransId="{A16C64F5-8666-47DA-A1D1-8E290EE68BC5}" sibTransId="{1BB647E5-BEA3-407D-94AA-830E944BF56F}"/>
    <dgm:cxn modelId="{5179C899-DBB6-49E5-B915-6184AF99C5FE}" type="presOf" srcId="{A16C64F5-8666-47DA-A1D1-8E290EE68BC5}" destId="{141663CC-8109-4D7A-98C9-1ADEC6B3CD2D}" srcOrd="0" destOrd="0" presId="urn:microsoft.com/office/officeart/2005/8/layout/radial2"/>
    <dgm:cxn modelId="{6B3C318B-8339-41C3-958A-8D8F9AB50B06}" srcId="{71924680-BF98-453A-BF52-B0FB569B2984}" destId="{2E9A7046-B574-405F-88CC-9F2A0D154EFF}" srcOrd="0" destOrd="0" parTransId="{18615DEC-1139-468C-8C3A-C538E12992E3}" sibTransId="{87433B0E-B870-4725-9112-5A384F858297}"/>
    <dgm:cxn modelId="{02FE3246-E949-4DFA-B446-61E86CD3368A}" type="presOf" srcId="{9AF59EC9-BBCD-4285-B5B5-A7D38725C723}" destId="{FA642556-A082-4C17-9EF7-849D16FB590C}" srcOrd="0" destOrd="1" presId="urn:microsoft.com/office/officeart/2005/8/layout/radial2"/>
    <dgm:cxn modelId="{6B18B49F-84B0-46B5-BE66-3218C78ABF1E}" type="presOf" srcId="{D09CD6A0-0A55-4B84-BCF7-354250CD3D75}" destId="{91E36AC8-BC95-4E4B-A1EB-1CB1CC36A5A1}" srcOrd="0" destOrd="0" presId="urn:microsoft.com/office/officeart/2005/8/layout/radial2"/>
    <dgm:cxn modelId="{A6A76086-D395-4C72-AE00-4BA0DADE6715}" srcId="{71924680-BF98-453A-BF52-B0FB569B2984}" destId="{194DCE1B-54F6-4BA1-85B1-C1BBCC74315C}" srcOrd="1" destOrd="0" parTransId="{7CEDD512-437C-4FF0-A95A-9A1AA261E690}" sibTransId="{3FABC39C-5662-4318-A0FA-2D72658384A0}"/>
    <dgm:cxn modelId="{EEC4FC67-A2F7-4547-B38D-9CE538F5F228}" srcId="{B76952F1-DA99-4510-BE60-BC45DA108BC9}" destId="{98F91C04-802A-4FB7-BAA5-D662EAC08F20}" srcOrd="1" destOrd="0" parTransId="{B4927081-2C31-4B53-B5AF-4CE7C2502E74}" sibTransId="{866CFAD9-09EC-46CB-A55F-F238EE096F82}"/>
    <dgm:cxn modelId="{2EAD5331-7D0A-4BB6-B8FF-78415C1C2168}" type="presOf" srcId="{2E9A7046-B574-405F-88CC-9F2A0D154EFF}" destId="{BF4E1822-82E0-464B-A3D7-5BA7C8F1DF9C}" srcOrd="0" destOrd="0" presId="urn:microsoft.com/office/officeart/2005/8/layout/radial2"/>
    <dgm:cxn modelId="{A4E9424F-BE24-4F96-8BCB-06F09B1F8AFE}" srcId="{E17485D4-6323-4C07-A0CF-3D0F4AC1B3BB}" destId="{F2842330-4642-4350-B368-DD95B3FFA7DB}" srcOrd="0" destOrd="0" parTransId="{A981839D-5F4E-487A-ABC1-DF6CA09A37E4}" sibTransId="{ECB45DC6-EE7B-42F0-8A7F-F8D3B9272A9F}"/>
    <dgm:cxn modelId="{AFD8C2F2-ED04-433C-986F-DFEEDBBFC947}" type="presOf" srcId="{98F91C04-802A-4FB7-BAA5-D662EAC08F20}" destId="{5C3D3631-F37E-43C9-935C-550A361F577C}" srcOrd="0" destOrd="1" presId="urn:microsoft.com/office/officeart/2005/8/layout/radial2"/>
    <dgm:cxn modelId="{B7DF0E00-E8EA-44C6-A873-4D7509342A10}" type="presParOf" srcId="{91E36AC8-BC95-4E4B-A1EB-1CB1CC36A5A1}" destId="{99803E98-0692-4A85-B8F6-7B7571A55281}" srcOrd="0" destOrd="0" presId="urn:microsoft.com/office/officeart/2005/8/layout/radial2"/>
    <dgm:cxn modelId="{55F76E32-BB99-4D8F-8FAC-10AA90433B42}" type="presParOf" srcId="{99803E98-0692-4A85-B8F6-7B7571A55281}" destId="{AC9FDAC1-BC6C-4CA1-8E9F-218F7B149038}" srcOrd="0" destOrd="0" presId="urn:microsoft.com/office/officeart/2005/8/layout/radial2"/>
    <dgm:cxn modelId="{C8F68224-04ED-4A31-B504-C828B9423326}" type="presParOf" srcId="{AC9FDAC1-BC6C-4CA1-8E9F-218F7B149038}" destId="{69ECA894-A27A-46CA-86CB-021484AC7D2B}" srcOrd="0" destOrd="0" presId="urn:microsoft.com/office/officeart/2005/8/layout/radial2"/>
    <dgm:cxn modelId="{D46B68B6-19DB-4D12-9DCC-7D24B5694377}" type="presParOf" srcId="{AC9FDAC1-BC6C-4CA1-8E9F-218F7B149038}" destId="{032A49D7-EDCC-4470-BA5E-C4BBAC6A4308}" srcOrd="1" destOrd="0" presId="urn:microsoft.com/office/officeart/2005/8/layout/radial2"/>
    <dgm:cxn modelId="{A9737C7E-4480-4A3D-82D4-DC31C74AF864}" type="presParOf" srcId="{99803E98-0692-4A85-B8F6-7B7571A55281}" destId="{141663CC-8109-4D7A-98C9-1ADEC6B3CD2D}" srcOrd="1" destOrd="0" presId="urn:microsoft.com/office/officeart/2005/8/layout/radial2"/>
    <dgm:cxn modelId="{89E82AD0-DF41-4F6F-808A-EBF75CFF1F90}" type="presParOf" srcId="{99803E98-0692-4A85-B8F6-7B7571A55281}" destId="{E7FEAD8B-7C84-44E8-9557-993672FEE048}" srcOrd="2" destOrd="0" presId="urn:microsoft.com/office/officeart/2005/8/layout/radial2"/>
    <dgm:cxn modelId="{DDAB25DC-1D82-4693-8CC8-BB25875BD0C1}" type="presParOf" srcId="{E7FEAD8B-7C84-44E8-9557-993672FEE048}" destId="{F3DACFCB-8056-4E37-A775-C34B1D2572F8}" srcOrd="0" destOrd="0" presId="urn:microsoft.com/office/officeart/2005/8/layout/radial2"/>
    <dgm:cxn modelId="{5767B470-76B7-4043-A37C-2B91769F2EF9}" type="presParOf" srcId="{E7FEAD8B-7C84-44E8-9557-993672FEE048}" destId="{FA642556-A082-4C17-9EF7-849D16FB590C}" srcOrd="1" destOrd="0" presId="urn:microsoft.com/office/officeart/2005/8/layout/radial2"/>
    <dgm:cxn modelId="{76169D1D-D11E-49FF-BC08-F5BD457F8D9D}" type="presParOf" srcId="{99803E98-0692-4A85-B8F6-7B7571A55281}" destId="{1C96AB63-5BF6-4CA9-8AC2-0ABB872DB0BD}" srcOrd="3" destOrd="0" presId="urn:microsoft.com/office/officeart/2005/8/layout/radial2"/>
    <dgm:cxn modelId="{35AE7222-9406-44AD-8982-ED90C7183350}" type="presParOf" srcId="{99803E98-0692-4A85-B8F6-7B7571A55281}" destId="{C841EDE5-44A6-486A-9075-A30ED0E636AD}" srcOrd="4" destOrd="0" presId="urn:microsoft.com/office/officeart/2005/8/layout/radial2"/>
    <dgm:cxn modelId="{42842F01-8BCF-49F6-AD34-DE2FACD32425}" type="presParOf" srcId="{C841EDE5-44A6-486A-9075-A30ED0E636AD}" destId="{72C03942-E681-4C13-8BAF-6A7F7ECE74A7}" srcOrd="0" destOrd="0" presId="urn:microsoft.com/office/officeart/2005/8/layout/radial2"/>
    <dgm:cxn modelId="{95A37E75-E143-45B1-AFFE-41A1B65035A2}" type="presParOf" srcId="{C841EDE5-44A6-486A-9075-A30ED0E636AD}" destId="{5C3D3631-F37E-43C9-935C-550A361F577C}" srcOrd="1" destOrd="0" presId="urn:microsoft.com/office/officeart/2005/8/layout/radial2"/>
    <dgm:cxn modelId="{20896895-0BD6-4A3D-BBD6-78101953DC08}" type="presParOf" srcId="{99803E98-0692-4A85-B8F6-7B7571A55281}" destId="{66B554E3-BF8B-49C1-A0C2-1BF824AB506F}" srcOrd="5" destOrd="0" presId="urn:microsoft.com/office/officeart/2005/8/layout/radial2"/>
    <dgm:cxn modelId="{A7BC8845-0EF5-4E38-835B-96B90DF19AEA}" type="presParOf" srcId="{99803E98-0692-4A85-B8F6-7B7571A55281}" destId="{CE10A1EC-A032-4787-91FD-BEC90FB4166E}" srcOrd="6" destOrd="0" presId="urn:microsoft.com/office/officeart/2005/8/layout/radial2"/>
    <dgm:cxn modelId="{970346CF-D664-4127-9B25-366F277D3456}" type="presParOf" srcId="{CE10A1EC-A032-4787-91FD-BEC90FB4166E}" destId="{7C1A6F26-4BCE-4385-9452-12BB2D6402EA}" srcOrd="0" destOrd="0" presId="urn:microsoft.com/office/officeart/2005/8/layout/radial2"/>
    <dgm:cxn modelId="{BF7736BA-598C-4FB6-A8C3-B7B632E1235C}" type="presParOf" srcId="{CE10A1EC-A032-4787-91FD-BEC90FB4166E}" destId="{BF4E1822-82E0-464B-A3D7-5BA7C8F1DF9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EFFD10-1572-4248-A3FD-492F0F74A584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2A11913D-20B7-4CB2-BA21-21FF1A787CA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4FB33D-6039-474C-968D-87CC9732C57B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E8511A6C-E0E2-4C64-B8DA-1540A65BF64C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40F98AD-DF89-49EB-9DFE-DAB787D60702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6041044A-36C7-4980-8C18-723FE1978846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C30541B-9AF1-4C20-B971-8AD47F7EABD8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745CC291-48C7-4CC8-9707-70336789427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86FBF4D-3199-4165-8028-93E6BE4BEA46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4E4F6-8CC9-461A-B611-B50341FD97E2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D876795-666A-4A93-88AA-21CE7C02992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</a:t>
          </a:r>
          <a:r>
            <a:rPr lang="en-US" sz="2500" kern="1200" smtClean="0"/>
            <a:t>3</a:t>
          </a:r>
          <a:r>
            <a:rPr lang="zh-TW" sz="2500" kern="1200" smtClean="0"/>
            <a:t>個步伐</a:t>
          </a:r>
          <a:endParaRPr lang="zh-TW" sz="2500" kern="1200"/>
        </a:p>
      </dsp:txBody>
      <dsp:txXfrm>
        <a:off x="2530540" y="1659838"/>
        <a:ext cx="1279639" cy="1335100"/>
      </dsp:txXfrm>
    </dsp:sp>
    <dsp:sp modelId="{8EA9A533-7A89-4C2F-B8E1-26B64C0F157C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0C9ED807-1F75-4E6B-B58C-EDE15E47E522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B15D5F-D040-4EEE-BC68-2CEAD952A191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0D8025E2-A1E4-4CB1-A99A-A3089C56176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B554E3-BF8B-49C1-A0C2-1BF824AB506F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96AB63-5BF6-4CA9-8AC2-0ABB872DB0BD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1663CC-8109-4D7A-98C9-1ADEC6B3CD2D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32A49D7-EDCC-4470-BA5E-C4BBAC6A4308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DACFCB-8056-4E37-A775-C34B1D2572F8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FA642556-A082-4C17-9EF7-849D16FB590C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72C03942-E681-4C13-8BAF-6A7F7ECE74A7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防疫小測驗</a:t>
          </a:r>
          <a:endParaRPr lang="zh-TW" sz="2300" kern="1200" dirty="0"/>
        </a:p>
      </dsp:txBody>
      <dsp:txXfrm>
        <a:off x="3914976" y="1801820"/>
        <a:ext cx="922321" cy="922321"/>
      </dsp:txXfrm>
    </dsp:sp>
    <dsp:sp modelId="{5C3D3631-F37E-43C9-935C-550A361F577C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7C1A6F26-4BCE-4385-9452-12BB2D6402EA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防疫影片：</a:t>
          </a:r>
          <a:endParaRPr lang="zh-TW" sz="2300" kern="1200" dirty="0"/>
        </a:p>
      </dsp:txBody>
      <dsp:txXfrm>
        <a:off x="3483799" y="3410996"/>
        <a:ext cx="922321" cy="922321"/>
      </dsp:txXfrm>
    </dsp:sp>
    <dsp:sp modelId="{BF4E1822-82E0-464B-A3D7-5BA7C8F1DF9C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3"/>
          </p:nvPr>
        </p:nvSpPr>
        <p:spPr>
          <a:xfrm>
            <a:off x="1547813" y="2708275"/>
            <a:ext cx="914400" cy="914400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0000"/>
          </a:solidFill>
          <a:latin typeface="Microsoft Himalaya" panose="01010100010101010101" pitchFamily="2" charset="0"/>
          <a:ea typeface="+mj-ea"/>
          <a:cs typeface="Microsoft Himalaya" panose="01010100010101010101" pitchFamily="2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5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FF00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7030A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92D05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80000"/>
                <a:satMod val="300000"/>
              </a:schemeClr>
            </a:gs>
            <a:gs pos="50000">
              <a:schemeClr val="bg2">
                <a:shade val="30000"/>
                <a:satMod val="200000"/>
                <a:alpha val="64000"/>
                <a:lumMod val="66000"/>
                <a:lumOff val="34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/>
              <a:t>打擊新冠病毒，守護健康你我有責</a:t>
            </a:r>
            <a:endParaRPr lang="zh-TW" altLang="en-US" sz="28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348880"/>
            <a:ext cx="5121641" cy="3766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8624617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3762402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803137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122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Microsoft Himalaya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2021-12-07T03:09:20Z</dcterms:modified>
</cp:coreProperties>
</file>