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C7FD"/>
    <a:srgbClr val="EDD7EB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21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2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BE45D8-BA15-4DF7-9FB4-F90C03564068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169C4DE-5B5E-4020-9F9A-2350375979F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A5B45F5-A9E7-4B56-BAD7-83D7A1826876}" type="parTrans" cxnId="{3191939C-9D17-4E01-ABBB-824D3AE1F7B9}">
      <dgm:prSet/>
      <dgm:spPr/>
      <dgm:t>
        <a:bodyPr/>
        <a:lstStyle/>
        <a:p>
          <a:endParaRPr lang="zh-TW" altLang="en-US"/>
        </a:p>
      </dgm:t>
    </dgm:pt>
    <dgm:pt modelId="{EFF11E37-3278-4A2B-8ABF-C751BAFBC0BD}" type="sibTrans" cxnId="{3191939C-9D17-4E01-ABBB-824D3AE1F7B9}">
      <dgm:prSet/>
      <dgm:spPr/>
      <dgm:t>
        <a:bodyPr/>
        <a:lstStyle/>
        <a:p>
          <a:endParaRPr lang="zh-TW" altLang="en-US"/>
        </a:p>
      </dgm:t>
    </dgm:pt>
    <dgm:pt modelId="{2B445C61-BFE9-4E52-8248-3457B18D167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526146A-7309-460D-9D03-90D256C3EB2F}" type="parTrans" cxnId="{5C44D4A2-D162-4DC9-AB11-199BFC09A3DB}">
      <dgm:prSet/>
      <dgm:spPr/>
      <dgm:t>
        <a:bodyPr/>
        <a:lstStyle/>
        <a:p>
          <a:endParaRPr lang="zh-TW" altLang="en-US"/>
        </a:p>
      </dgm:t>
    </dgm:pt>
    <dgm:pt modelId="{CBAB3AE0-DB61-4ABD-A526-EE49BC550979}" type="sibTrans" cxnId="{5C44D4A2-D162-4DC9-AB11-199BFC09A3DB}">
      <dgm:prSet/>
      <dgm:spPr/>
      <dgm:t>
        <a:bodyPr/>
        <a:lstStyle/>
        <a:p>
          <a:endParaRPr lang="zh-TW" altLang="en-US"/>
        </a:p>
      </dgm:t>
    </dgm:pt>
    <dgm:pt modelId="{227BBCEF-C8EA-468B-AE1B-17BDDD7C5F0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1F48963-CF86-4591-AF25-7597F884E4AA}" type="parTrans" cxnId="{5F27B5C7-9D4B-4012-BC7E-D42A1AB518C4}">
      <dgm:prSet/>
      <dgm:spPr/>
      <dgm:t>
        <a:bodyPr/>
        <a:lstStyle/>
        <a:p>
          <a:endParaRPr lang="zh-TW" altLang="en-US"/>
        </a:p>
      </dgm:t>
    </dgm:pt>
    <dgm:pt modelId="{E1BF6D6D-0EC2-4FA8-8452-255D6A54A3F7}" type="sibTrans" cxnId="{5F27B5C7-9D4B-4012-BC7E-D42A1AB518C4}">
      <dgm:prSet/>
      <dgm:spPr/>
      <dgm:t>
        <a:bodyPr/>
        <a:lstStyle/>
        <a:p>
          <a:endParaRPr lang="zh-TW" altLang="en-US"/>
        </a:p>
      </dgm:t>
    </dgm:pt>
    <dgm:pt modelId="{E94DDD0B-23CE-426E-8CB1-F70ED008301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C928384-86DF-4B7B-9E86-3FB239A11A75}" type="parTrans" cxnId="{75D27F03-18FB-4BEE-9961-DC28FCD263CF}">
      <dgm:prSet/>
      <dgm:spPr/>
      <dgm:t>
        <a:bodyPr/>
        <a:lstStyle/>
        <a:p>
          <a:endParaRPr lang="zh-TW" altLang="en-US"/>
        </a:p>
      </dgm:t>
    </dgm:pt>
    <dgm:pt modelId="{A38C2EA5-09A4-43B5-8F97-5F9C585DF7DA}" type="sibTrans" cxnId="{75D27F03-18FB-4BEE-9961-DC28FCD263CF}">
      <dgm:prSet/>
      <dgm:spPr/>
      <dgm:t>
        <a:bodyPr/>
        <a:lstStyle/>
        <a:p>
          <a:endParaRPr lang="zh-TW" altLang="en-US"/>
        </a:p>
      </dgm:t>
    </dgm:pt>
    <dgm:pt modelId="{7115FBA8-BF34-4FD1-B3B8-6C3BC9C075ED}" type="pres">
      <dgm:prSet presAssocID="{26BE45D8-BA15-4DF7-9FB4-F90C0356406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2F0826A-2768-42DA-BF0D-7FB7905FD1C5}" type="pres">
      <dgm:prSet presAssocID="{26BE45D8-BA15-4DF7-9FB4-F90C03564068}" presName="fgShape" presStyleLbl="fgShp" presStyleIdx="0" presStyleCnt="1"/>
      <dgm:spPr/>
    </dgm:pt>
    <dgm:pt modelId="{C3C258E2-1C8E-4AF0-8710-DB39A927E3B8}" type="pres">
      <dgm:prSet presAssocID="{26BE45D8-BA15-4DF7-9FB4-F90C03564068}" presName="linComp" presStyleCnt="0"/>
      <dgm:spPr/>
    </dgm:pt>
    <dgm:pt modelId="{1544D2E9-25B9-4DBD-8224-0B0C1C7BA81C}" type="pres">
      <dgm:prSet presAssocID="{6169C4DE-5B5E-4020-9F9A-2350375979F8}" presName="compNode" presStyleCnt="0"/>
      <dgm:spPr/>
    </dgm:pt>
    <dgm:pt modelId="{FCBBDC64-4473-4AF4-8A44-1F1ABD4C6741}" type="pres">
      <dgm:prSet presAssocID="{6169C4DE-5B5E-4020-9F9A-2350375979F8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7FB52AA-EA53-4996-9495-98B46343AB2A}" type="pres">
      <dgm:prSet presAssocID="{6169C4DE-5B5E-4020-9F9A-2350375979F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1A774E-F52D-477B-8169-23AD5C5A14FC}" type="pres">
      <dgm:prSet presAssocID="{6169C4DE-5B5E-4020-9F9A-2350375979F8}" presName="invisiNode" presStyleLbl="node1" presStyleIdx="0" presStyleCnt="4"/>
      <dgm:spPr/>
    </dgm:pt>
    <dgm:pt modelId="{1A049215-31C3-42A7-898E-33557885A312}" type="pres">
      <dgm:prSet presAssocID="{6169C4DE-5B5E-4020-9F9A-2350375979F8}" presName="imagNode" presStyleLbl="fgImgPlace1" presStyleIdx="0" presStyleCnt="4"/>
      <dgm:spPr>
        <a:blipFill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72A3401-38FC-4065-BF32-91EF18CBF2DE}" type="pres">
      <dgm:prSet presAssocID="{EFF11E37-3278-4A2B-8ABF-C751BAFBC0B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30CE06A-A934-4E14-A333-E1C566537634}" type="pres">
      <dgm:prSet presAssocID="{2B445C61-BFE9-4E52-8248-3457B18D167F}" presName="compNode" presStyleCnt="0"/>
      <dgm:spPr/>
    </dgm:pt>
    <dgm:pt modelId="{6C8A702E-07A2-446F-829E-45E06BD2ED16}" type="pres">
      <dgm:prSet presAssocID="{2B445C61-BFE9-4E52-8248-3457B18D167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9FAA2F0-F6F9-46B0-9368-39E0C35283DD}" type="pres">
      <dgm:prSet presAssocID="{2B445C61-BFE9-4E52-8248-3457B18D167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523E16-4A2D-479F-81BE-23389218D11C}" type="pres">
      <dgm:prSet presAssocID="{2B445C61-BFE9-4E52-8248-3457B18D167F}" presName="invisiNode" presStyleLbl="node1" presStyleIdx="1" presStyleCnt="4"/>
      <dgm:spPr/>
    </dgm:pt>
    <dgm:pt modelId="{2895A82A-5147-404A-AD7E-C6CB792810E6}" type="pres">
      <dgm:prSet presAssocID="{2B445C61-BFE9-4E52-8248-3457B18D167F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4">
                <a:hueOff val="-1327094"/>
                <a:satOff val="7537"/>
                <a:lumOff val="598"/>
                <a:alphaOff val="0"/>
                <a:shade val="20000"/>
                <a:satMod val="200000"/>
              </a:schemeClr>
              <a:schemeClr val="accent4">
                <a:hueOff val="-1327094"/>
                <a:satOff val="7537"/>
                <a:lumOff val="598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E0EDC50-2910-44C0-BCB0-31140C7199DD}" type="pres">
      <dgm:prSet presAssocID="{CBAB3AE0-DB61-4ABD-A526-EE49BC55097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F33741A-D0BE-4EB5-BA90-AE94D0688DFD}" type="pres">
      <dgm:prSet presAssocID="{227BBCEF-C8EA-468B-AE1B-17BDDD7C5F0F}" presName="compNode" presStyleCnt="0"/>
      <dgm:spPr/>
    </dgm:pt>
    <dgm:pt modelId="{DB885FCA-DE39-4D5C-AED5-6CD189508A6D}" type="pres">
      <dgm:prSet presAssocID="{227BBCEF-C8EA-468B-AE1B-17BDDD7C5F0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6BE3F69-20B4-4AEB-8918-6343C6D49B80}" type="pres">
      <dgm:prSet presAssocID="{227BBCEF-C8EA-468B-AE1B-17BDDD7C5F0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F3B22E-9240-4FED-A1AA-AA07F26B15DB}" type="pres">
      <dgm:prSet presAssocID="{227BBCEF-C8EA-468B-AE1B-17BDDD7C5F0F}" presName="invisiNode" presStyleLbl="node1" presStyleIdx="2" presStyleCnt="4"/>
      <dgm:spPr/>
    </dgm:pt>
    <dgm:pt modelId="{7A356C21-AAF8-49B1-AB98-9F3C47C7E41E}" type="pres">
      <dgm:prSet presAssocID="{227BBCEF-C8EA-468B-AE1B-17BDDD7C5F0F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4">
                <a:hueOff val="-2654188"/>
                <a:satOff val="15073"/>
                <a:lumOff val="1197"/>
                <a:alphaOff val="0"/>
                <a:shade val="20000"/>
                <a:satMod val="200000"/>
              </a:schemeClr>
              <a:schemeClr val="accent4">
                <a:hueOff val="-2654188"/>
                <a:satOff val="15073"/>
                <a:lumOff val="119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4A6856D-030B-4C94-ADC9-8E2AC49EE3C4}" type="pres">
      <dgm:prSet presAssocID="{E1BF6D6D-0EC2-4FA8-8452-255D6A54A3F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91F22B0-EE65-4F91-BBE9-5D82097F10AC}" type="pres">
      <dgm:prSet presAssocID="{E94DDD0B-23CE-426E-8CB1-F70ED0083012}" presName="compNode" presStyleCnt="0"/>
      <dgm:spPr/>
    </dgm:pt>
    <dgm:pt modelId="{B9D7EB20-5B9A-4FFC-9ED1-7F1924C482F6}" type="pres">
      <dgm:prSet presAssocID="{E94DDD0B-23CE-426E-8CB1-F70ED008301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7390CA9-1106-4B4E-8563-86740EF2409C}" type="pres">
      <dgm:prSet presAssocID="{E94DDD0B-23CE-426E-8CB1-F70ED008301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13CB9C-3007-4E96-84F3-707BAAAF57F2}" type="pres">
      <dgm:prSet presAssocID="{E94DDD0B-23CE-426E-8CB1-F70ED0083012}" presName="invisiNode" presStyleLbl="node1" presStyleIdx="3" presStyleCnt="4"/>
      <dgm:spPr/>
    </dgm:pt>
    <dgm:pt modelId="{976925A1-053F-413A-B0D4-B30FE042FF73}" type="pres">
      <dgm:prSet presAssocID="{E94DDD0B-23CE-426E-8CB1-F70ED0083012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4">
                <a:hueOff val="-3981281"/>
                <a:satOff val="22610"/>
                <a:lumOff val="1795"/>
                <a:alphaOff val="0"/>
                <a:shade val="20000"/>
                <a:satMod val="200000"/>
              </a:schemeClr>
              <a:schemeClr val="accent4">
                <a:hueOff val="-3981281"/>
                <a:satOff val="22610"/>
                <a:lumOff val="179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7660EB3-09C4-4EAE-87F9-CF15BA832C22}" type="presOf" srcId="{6169C4DE-5B5E-4020-9F9A-2350375979F8}" destId="{FCBBDC64-4473-4AF4-8A44-1F1ABD4C6741}" srcOrd="0" destOrd="0" presId="urn:microsoft.com/office/officeart/2005/8/layout/hList7"/>
    <dgm:cxn modelId="{E4583520-C8B6-4C5A-BC52-F220ED2A0381}" type="presOf" srcId="{E1BF6D6D-0EC2-4FA8-8452-255D6A54A3F7}" destId="{74A6856D-030B-4C94-ADC9-8E2AC49EE3C4}" srcOrd="0" destOrd="0" presId="urn:microsoft.com/office/officeart/2005/8/layout/hList7"/>
    <dgm:cxn modelId="{06D7EB30-9615-46D6-A1ED-043E599F0FE0}" type="presOf" srcId="{CBAB3AE0-DB61-4ABD-A526-EE49BC550979}" destId="{1E0EDC50-2910-44C0-BCB0-31140C7199DD}" srcOrd="0" destOrd="0" presId="urn:microsoft.com/office/officeart/2005/8/layout/hList7"/>
    <dgm:cxn modelId="{5C44D4A2-D162-4DC9-AB11-199BFC09A3DB}" srcId="{26BE45D8-BA15-4DF7-9FB4-F90C03564068}" destId="{2B445C61-BFE9-4E52-8248-3457B18D167F}" srcOrd="1" destOrd="0" parTransId="{A526146A-7309-460D-9D03-90D256C3EB2F}" sibTransId="{CBAB3AE0-DB61-4ABD-A526-EE49BC550979}"/>
    <dgm:cxn modelId="{5F27B5C7-9D4B-4012-BC7E-D42A1AB518C4}" srcId="{26BE45D8-BA15-4DF7-9FB4-F90C03564068}" destId="{227BBCEF-C8EA-468B-AE1B-17BDDD7C5F0F}" srcOrd="2" destOrd="0" parTransId="{B1F48963-CF86-4591-AF25-7597F884E4AA}" sibTransId="{E1BF6D6D-0EC2-4FA8-8452-255D6A54A3F7}"/>
    <dgm:cxn modelId="{3191939C-9D17-4E01-ABBB-824D3AE1F7B9}" srcId="{26BE45D8-BA15-4DF7-9FB4-F90C03564068}" destId="{6169C4DE-5B5E-4020-9F9A-2350375979F8}" srcOrd="0" destOrd="0" parTransId="{DA5B45F5-A9E7-4B56-BAD7-83D7A1826876}" sibTransId="{EFF11E37-3278-4A2B-8ABF-C751BAFBC0BD}"/>
    <dgm:cxn modelId="{94CD370C-B913-4089-AEEE-2A4AF058A979}" type="presOf" srcId="{227BBCEF-C8EA-468B-AE1B-17BDDD7C5F0F}" destId="{DB885FCA-DE39-4D5C-AED5-6CD189508A6D}" srcOrd="0" destOrd="0" presId="urn:microsoft.com/office/officeart/2005/8/layout/hList7"/>
    <dgm:cxn modelId="{CCD8F417-1E40-4F37-B1BA-647166FCF6E1}" type="presOf" srcId="{EFF11E37-3278-4A2B-8ABF-C751BAFBC0BD}" destId="{472A3401-38FC-4065-BF32-91EF18CBF2DE}" srcOrd="0" destOrd="0" presId="urn:microsoft.com/office/officeart/2005/8/layout/hList7"/>
    <dgm:cxn modelId="{D1501929-FC18-407D-BA91-475B119B409E}" type="presOf" srcId="{E94DDD0B-23CE-426E-8CB1-F70ED0083012}" destId="{B9D7EB20-5B9A-4FFC-9ED1-7F1924C482F6}" srcOrd="0" destOrd="0" presId="urn:microsoft.com/office/officeart/2005/8/layout/hList7"/>
    <dgm:cxn modelId="{3FF1A8F0-2941-491B-BD93-DB72E7439421}" type="presOf" srcId="{227BBCEF-C8EA-468B-AE1B-17BDDD7C5F0F}" destId="{D6BE3F69-20B4-4AEB-8918-6343C6D49B80}" srcOrd="1" destOrd="0" presId="urn:microsoft.com/office/officeart/2005/8/layout/hList7"/>
    <dgm:cxn modelId="{4F21CC76-262F-4B83-A36C-5032DE618C14}" type="presOf" srcId="{E94DDD0B-23CE-426E-8CB1-F70ED0083012}" destId="{87390CA9-1106-4B4E-8563-86740EF2409C}" srcOrd="1" destOrd="0" presId="urn:microsoft.com/office/officeart/2005/8/layout/hList7"/>
    <dgm:cxn modelId="{9A499618-7CDC-4774-A5EF-C43384E4BB7A}" type="presOf" srcId="{2B445C61-BFE9-4E52-8248-3457B18D167F}" destId="{6C8A702E-07A2-446F-829E-45E06BD2ED16}" srcOrd="0" destOrd="0" presId="urn:microsoft.com/office/officeart/2005/8/layout/hList7"/>
    <dgm:cxn modelId="{08B83BD0-B306-4A9A-A61A-0615D2516B67}" type="presOf" srcId="{26BE45D8-BA15-4DF7-9FB4-F90C03564068}" destId="{7115FBA8-BF34-4FD1-B3B8-6C3BC9C075ED}" srcOrd="0" destOrd="0" presId="urn:microsoft.com/office/officeart/2005/8/layout/hList7"/>
    <dgm:cxn modelId="{353F2EA7-5964-40B5-8539-9568B3DEAADE}" type="presOf" srcId="{2B445C61-BFE9-4E52-8248-3457B18D167F}" destId="{C9FAA2F0-F6F9-46B0-9368-39E0C35283DD}" srcOrd="1" destOrd="0" presId="urn:microsoft.com/office/officeart/2005/8/layout/hList7"/>
    <dgm:cxn modelId="{B3BB9C2B-6FC2-46A7-895B-1151BAB67BA8}" type="presOf" srcId="{6169C4DE-5B5E-4020-9F9A-2350375979F8}" destId="{97FB52AA-EA53-4996-9495-98B46343AB2A}" srcOrd="1" destOrd="0" presId="urn:microsoft.com/office/officeart/2005/8/layout/hList7"/>
    <dgm:cxn modelId="{75D27F03-18FB-4BEE-9961-DC28FCD263CF}" srcId="{26BE45D8-BA15-4DF7-9FB4-F90C03564068}" destId="{E94DDD0B-23CE-426E-8CB1-F70ED0083012}" srcOrd="3" destOrd="0" parTransId="{0C928384-86DF-4B7B-9E86-3FB239A11A75}" sibTransId="{A38C2EA5-09A4-43B5-8F97-5F9C585DF7DA}"/>
    <dgm:cxn modelId="{F8758E41-5D1A-4C6D-BD56-EC290BAC300B}" type="presParOf" srcId="{7115FBA8-BF34-4FD1-B3B8-6C3BC9C075ED}" destId="{D2F0826A-2768-42DA-BF0D-7FB7905FD1C5}" srcOrd="0" destOrd="0" presId="urn:microsoft.com/office/officeart/2005/8/layout/hList7"/>
    <dgm:cxn modelId="{40512A21-CC9D-4BC9-B2D0-B6788A2C5C5B}" type="presParOf" srcId="{7115FBA8-BF34-4FD1-B3B8-6C3BC9C075ED}" destId="{C3C258E2-1C8E-4AF0-8710-DB39A927E3B8}" srcOrd="1" destOrd="0" presId="urn:microsoft.com/office/officeart/2005/8/layout/hList7"/>
    <dgm:cxn modelId="{5A3278A6-370B-41B5-B134-33F9E7E0497C}" type="presParOf" srcId="{C3C258E2-1C8E-4AF0-8710-DB39A927E3B8}" destId="{1544D2E9-25B9-4DBD-8224-0B0C1C7BA81C}" srcOrd="0" destOrd="0" presId="urn:microsoft.com/office/officeart/2005/8/layout/hList7"/>
    <dgm:cxn modelId="{95671AFE-7F29-496C-AA9B-4FE3A97BF462}" type="presParOf" srcId="{1544D2E9-25B9-4DBD-8224-0B0C1C7BA81C}" destId="{FCBBDC64-4473-4AF4-8A44-1F1ABD4C6741}" srcOrd="0" destOrd="0" presId="urn:microsoft.com/office/officeart/2005/8/layout/hList7"/>
    <dgm:cxn modelId="{4243173C-F98C-47ED-8454-1707E87C0BCD}" type="presParOf" srcId="{1544D2E9-25B9-4DBD-8224-0B0C1C7BA81C}" destId="{97FB52AA-EA53-4996-9495-98B46343AB2A}" srcOrd="1" destOrd="0" presId="urn:microsoft.com/office/officeart/2005/8/layout/hList7"/>
    <dgm:cxn modelId="{10B11AE8-732F-423A-B76E-DD3CFDFDE84D}" type="presParOf" srcId="{1544D2E9-25B9-4DBD-8224-0B0C1C7BA81C}" destId="{741A774E-F52D-477B-8169-23AD5C5A14FC}" srcOrd="2" destOrd="0" presId="urn:microsoft.com/office/officeart/2005/8/layout/hList7"/>
    <dgm:cxn modelId="{BF2F3122-A9C7-4A81-B8E8-36210D8C459A}" type="presParOf" srcId="{1544D2E9-25B9-4DBD-8224-0B0C1C7BA81C}" destId="{1A049215-31C3-42A7-898E-33557885A312}" srcOrd="3" destOrd="0" presId="urn:microsoft.com/office/officeart/2005/8/layout/hList7"/>
    <dgm:cxn modelId="{328C8EDB-246D-49E7-A976-E667BB9292A5}" type="presParOf" srcId="{C3C258E2-1C8E-4AF0-8710-DB39A927E3B8}" destId="{472A3401-38FC-4065-BF32-91EF18CBF2DE}" srcOrd="1" destOrd="0" presId="urn:microsoft.com/office/officeart/2005/8/layout/hList7"/>
    <dgm:cxn modelId="{87A9BCA0-2428-4509-8334-F2922BB57FF2}" type="presParOf" srcId="{C3C258E2-1C8E-4AF0-8710-DB39A927E3B8}" destId="{C30CE06A-A934-4E14-A333-E1C566537634}" srcOrd="2" destOrd="0" presId="urn:microsoft.com/office/officeart/2005/8/layout/hList7"/>
    <dgm:cxn modelId="{2717767E-6D38-4B4E-96D7-7EEACAF2FA89}" type="presParOf" srcId="{C30CE06A-A934-4E14-A333-E1C566537634}" destId="{6C8A702E-07A2-446F-829E-45E06BD2ED16}" srcOrd="0" destOrd="0" presId="urn:microsoft.com/office/officeart/2005/8/layout/hList7"/>
    <dgm:cxn modelId="{72C0926F-2ECA-4F5A-889D-77A8EA378CA4}" type="presParOf" srcId="{C30CE06A-A934-4E14-A333-E1C566537634}" destId="{C9FAA2F0-F6F9-46B0-9368-39E0C35283DD}" srcOrd="1" destOrd="0" presId="urn:microsoft.com/office/officeart/2005/8/layout/hList7"/>
    <dgm:cxn modelId="{25AECE6C-2818-4602-B1FE-31A0FD3BF42D}" type="presParOf" srcId="{C30CE06A-A934-4E14-A333-E1C566537634}" destId="{57523E16-4A2D-479F-81BE-23389218D11C}" srcOrd="2" destOrd="0" presId="urn:microsoft.com/office/officeart/2005/8/layout/hList7"/>
    <dgm:cxn modelId="{AC9D04BC-40D7-48BC-8AB9-03BA30F0F1AF}" type="presParOf" srcId="{C30CE06A-A934-4E14-A333-E1C566537634}" destId="{2895A82A-5147-404A-AD7E-C6CB792810E6}" srcOrd="3" destOrd="0" presId="urn:microsoft.com/office/officeart/2005/8/layout/hList7"/>
    <dgm:cxn modelId="{74D00981-2754-4FF1-992B-4749A592F2D5}" type="presParOf" srcId="{C3C258E2-1C8E-4AF0-8710-DB39A927E3B8}" destId="{1E0EDC50-2910-44C0-BCB0-31140C7199DD}" srcOrd="3" destOrd="0" presId="urn:microsoft.com/office/officeart/2005/8/layout/hList7"/>
    <dgm:cxn modelId="{867A47C1-D436-4D67-BDA7-F2FA6235122A}" type="presParOf" srcId="{C3C258E2-1C8E-4AF0-8710-DB39A927E3B8}" destId="{3F33741A-D0BE-4EB5-BA90-AE94D0688DFD}" srcOrd="4" destOrd="0" presId="urn:microsoft.com/office/officeart/2005/8/layout/hList7"/>
    <dgm:cxn modelId="{C08B6585-D861-49AB-B162-5DF2563779FC}" type="presParOf" srcId="{3F33741A-D0BE-4EB5-BA90-AE94D0688DFD}" destId="{DB885FCA-DE39-4D5C-AED5-6CD189508A6D}" srcOrd="0" destOrd="0" presId="urn:microsoft.com/office/officeart/2005/8/layout/hList7"/>
    <dgm:cxn modelId="{F7F1B399-8F7E-4E8F-96B8-FCDA6A826284}" type="presParOf" srcId="{3F33741A-D0BE-4EB5-BA90-AE94D0688DFD}" destId="{D6BE3F69-20B4-4AEB-8918-6343C6D49B80}" srcOrd="1" destOrd="0" presId="urn:microsoft.com/office/officeart/2005/8/layout/hList7"/>
    <dgm:cxn modelId="{3D93E01A-591F-43A3-91CA-E7B6C86E62CE}" type="presParOf" srcId="{3F33741A-D0BE-4EB5-BA90-AE94D0688DFD}" destId="{E6F3B22E-9240-4FED-A1AA-AA07F26B15DB}" srcOrd="2" destOrd="0" presId="urn:microsoft.com/office/officeart/2005/8/layout/hList7"/>
    <dgm:cxn modelId="{FC220EB5-5D68-420D-BEAB-147F7A191132}" type="presParOf" srcId="{3F33741A-D0BE-4EB5-BA90-AE94D0688DFD}" destId="{7A356C21-AAF8-49B1-AB98-9F3C47C7E41E}" srcOrd="3" destOrd="0" presId="urn:microsoft.com/office/officeart/2005/8/layout/hList7"/>
    <dgm:cxn modelId="{3F3CBCDB-90D7-4FDF-AAD7-376C54E324AD}" type="presParOf" srcId="{C3C258E2-1C8E-4AF0-8710-DB39A927E3B8}" destId="{74A6856D-030B-4C94-ADC9-8E2AC49EE3C4}" srcOrd="5" destOrd="0" presId="urn:microsoft.com/office/officeart/2005/8/layout/hList7"/>
    <dgm:cxn modelId="{9EB5E591-6139-48E8-A21A-C1535D43CD3E}" type="presParOf" srcId="{C3C258E2-1C8E-4AF0-8710-DB39A927E3B8}" destId="{191F22B0-EE65-4F91-BBE9-5D82097F10AC}" srcOrd="6" destOrd="0" presId="urn:microsoft.com/office/officeart/2005/8/layout/hList7"/>
    <dgm:cxn modelId="{716F39EF-1B67-41CB-AA91-91F6D3564DEB}" type="presParOf" srcId="{191F22B0-EE65-4F91-BBE9-5D82097F10AC}" destId="{B9D7EB20-5B9A-4FFC-9ED1-7F1924C482F6}" srcOrd="0" destOrd="0" presId="urn:microsoft.com/office/officeart/2005/8/layout/hList7"/>
    <dgm:cxn modelId="{F6869818-980C-46C6-ABAE-A6F9FF7FF8DA}" type="presParOf" srcId="{191F22B0-EE65-4F91-BBE9-5D82097F10AC}" destId="{87390CA9-1106-4B4E-8563-86740EF2409C}" srcOrd="1" destOrd="0" presId="urn:microsoft.com/office/officeart/2005/8/layout/hList7"/>
    <dgm:cxn modelId="{9D63B05A-35A2-4CB2-9F32-12D839EC4600}" type="presParOf" srcId="{191F22B0-EE65-4F91-BBE9-5D82097F10AC}" destId="{5D13CB9C-3007-4E96-84F3-707BAAAF57F2}" srcOrd="2" destOrd="0" presId="urn:microsoft.com/office/officeart/2005/8/layout/hList7"/>
    <dgm:cxn modelId="{AD5F7BB7-35CD-420C-BD2F-01470F1E29B4}" type="presParOf" srcId="{191F22B0-EE65-4F91-BBE9-5D82097F10AC}" destId="{976925A1-053F-413A-B0D4-B30FE042FF7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289670-CBA9-4F76-8189-22444EC3557C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0024A948-25D2-4588-9024-DFAA12283C3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64E181B-9337-4E0D-8B78-40C2213C86A0}" type="parTrans" cxnId="{1C029ED1-F274-44DE-A91B-28D7EF870580}">
      <dgm:prSet/>
      <dgm:spPr/>
      <dgm:t>
        <a:bodyPr/>
        <a:lstStyle/>
        <a:p>
          <a:endParaRPr lang="zh-TW" altLang="en-US"/>
        </a:p>
      </dgm:t>
    </dgm:pt>
    <dgm:pt modelId="{18256DB7-4324-411A-B490-8E82C9FFCA0D}" type="sibTrans" cxnId="{1C029ED1-F274-44DE-A91B-28D7EF870580}">
      <dgm:prSet/>
      <dgm:spPr/>
      <dgm:t>
        <a:bodyPr/>
        <a:lstStyle/>
        <a:p>
          <a:endParaRPr lang="zh-TW" altLang="en-US"/>
        </a:p>
      </dgm:t>
    </dgm:pt>
    <dgm:pt modelId="{2EFBB4E8-3087-4865-AC7C-D1D0D7A4EB31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A409FB82-BE65-43FC-A921-5778501CA181}" type="parTrans" cxnId="{8AD057D9-F01D-41A8-B91B-30A2813C7099}">
      <dgm:prSet/>
      <dgm:spPr/>
      <dgm:t>
        <a:bodyPr/>
        <a:lstStyle/>
        <a:p>
          <a:endParaRPr lang="zh-TW" altLang="en-US"/>
        </a:p>
      </dgm:t>
    </dgm:pt>
    <dgm:pt modelId="{C55B5503-49D8-4C9B-B491-BB3C1A09B4A2}" type="sibTrans" cxnId="{8AD057D9-F01D-41A8-B91B-30A2813C7099}">
      <dgm:prSet/>
      <dgm:spPr/>
      <dgm:t>
        <a:bodyPr/>
        <a:lstStyle/>
        <a:p>
          <a:endParaRPr lang="zh-TW" altLang="en-US"/>
        </a:p>
      </dgm:t>
    </dgm:pt>
    <dgm:pt modelId="{614B5F7B-00C2-450E-A39E-FBF1472D785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1CFA3C8-164A-416A-AD54-A707B5506394}" type="parTrans" cxnId="{E133AFA3-971B-450D-8D6E-866885608BC1}">
      <dgm:prSet/>
      <dgm:spPr/>
      <dgm:t>
        <a:bodyPr/>
        <a:lstStyle/>
        <a:p>
          <a:endParaRPr lang="zh-TW" altLang="en-US"/>
        </a:p>
      </dgm:t>
    </dgm:pt>
    <dgm:pt modelId="{3F52922C-9A99-4917-94A0-0B8DD80F4947}" type="sibTrans" cxnId="{E133AFA3-971B-450D-8D6E-866885608BC1}">
      <dgm:prSet/>
      <dgm:spPr/>
      <dgm:t>
        <a:bodyPr/>
        <a:lstStyle/>
        <a:p>
          <a:endParaRPr lang="zh-TW" altLang="en-US"/>
        </a:p>
      </dgm:t>
    </dgm:pt>
    <dgm:pt modelId="{A7F9500F-F0AA-4A59-A48C-26CC40E6F63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607C1C0-29A7-4EFA-8093-B512791E8AE0}" type="parTrans" cxnId="{B190D8ED-A9F6-4597-B169-471300FF3EA7}">
      <dgm:prSet/>
      <dgm:spPr/>
      <dgm:t>
        <a:bodyPr/>
        <a:lstStyle/>
        <a:p>
          <a:endParaRPr lang="zh-TW" altLang="en-US"/>
        </a:p>
      </dgm:t>
    </dgm:pt>
    <dgm:pt modelId="{FA025277-950A-4E96-8CBF-1FB44EC8D364}" type="sibTrans" cxnId="{B190D8ED-A9F6-4597-B169-471300FF3EA7}">
      <dgm:prSet/>
      <dgm:spPr/>
      <dgm:t>
        <a:bodyPr/>
        <a:lstStyle/>
        <a:p>
          <a:endParaRPr lang="zh-TW" altLang="en-US"/>
        </a:p>
      </dgm:t>
    </dgm:pt>
    <dgm:pt modelId="{560A7102-E37B-47F8-801C-69A2956CE158}" type="pres">
      <dgm:prSet presAssocID="{F8289670-CBA9-4F76-8189-22444EC3557C}" presName="rootNode" presStyleCnt="0">
        <dgm:presLayoutVars>
          <dgm:chMax/>
          <dgm:chPref/>
          <dgm:dir/>
          <dgm:animLvl val="lvl"/>
        </dgm:presLayoutVars>
      </dgm:prSet>
      <dgm:spPr/>
    </dgm:pt>
    <dgm:pt modelId="{A2F49436-75C8-4A06-9CF8-D8D6EFC5175C}" type="pres">
      <dgm:prSet presAssocID="{0024A948-25D2-4588-9024-DFAA12283C31}" presName="composite" presStyleCnt="0"/>
      <dgm:spPr/>
    </dgm:pt>
    <dgm:pt modelId="{9D41F209-FCF2-48AB-A104-A7B1368D03B8}" type="pres">
      <dgm:prSet presAssocID="{0024A948-25D2-4588-9024-DFAA12283C3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386F8D7-AEA4-4162-BA95-68EBC61D1506}" type="pres">
      <dgm:prSet presAssocID="{0024A948-25D2-4588-9024-DFAA12283C3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D68C6FA-FD40-445F-ADBF-E3FFE2A3EB3C}" type="pres">
      <dgm:prSet presAssocID="{0024A948-25D2-4588-9024-DFAA12283C3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B25BED03-E846-443A-989C-7CDEFD41D1C1}" type="pres">
      <dgm:prSet presAssocID="{18256DB7-4324-411A-B490-8E82C9FFCA0D}" presName="sibTrans" presStyleCnt="0"/>
      <dgm:spPr/>
    </dgm:pt>
    <dgm:pt modelId="{19DD9168-342B-485A-A2C1-AEC58D23587B}" type="pres">
      <dgm:prSet presAssocID="{614B5F7B-00C2-450E-A39E-FBF1472D7854}" presName="composite" presStyleCnt="0"/>
      <dgm:spPr/>
    </dgm:pt>
    <dgm:pt modelId="{BF51D75B-03D4-4F37-A3F9-1CCF56898AB5}" type="pres">
      <dgm:prSet presAssocID="{614B5F7B-00C2-450E-A39E-FBF1472D785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F872322-2C34-40D0-A254-781BF18B96DD}" type="pres">
      <dgm:prSet presAssocID="{614B5F7B-00C2-450E-A39E-FBF1472D785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3F42EB2-6A01-4185-A66B-214BAC667A59}" type="pres">
      <dgm:prSet presAssocID="{614B5F7B-00C2-450E-A39E-FBF1472D785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1C95BA5-E589-459D-9AD9-26227D3A16E0}" type="presOf" srcId="{2EFBB4E8-3087-4865-AC7C-D1D0D7A4EB31}" destId="{2D68C6FA-FD40-445F-ADBF-E3FFE2A3EB3C}" srcOrd="0" destOrd="0" presId="urn:microsoft.com/office/officeart/2008/layout/TitledPictureBlocks"/>
    <dgm:cxn modelId="{B730CF6C-36D5-4B80-B74F-3561D1ADA885}" type="presOf" srcId="{614B5F7B-00C2-450E-A39E-FBF1472D7854}" destId="{BF51D75B-03D4-4F37-A3F9-1CCF56898AB5}" srcOrd="0" destOrd="0" presId="urn:microsoft.com/office/officeart/2008/layout/TitledPictureBlocks"/>
    <dgm:cxn modelId="{0E212293-185F-4BE3-86B9-908F5A2E37FF}" type="presOf" srcId="{F8289670-CBA9-4F76-8189-22444EC3557C}" destId="{560A7102-E37B-47F8-801C-69A2956CE158}" srcOrd="0" destOrd="0" presId="urn:microsoft.com/office/officeart/2008/layout/TitledPictureBlocks"/>
    <dgm:cxn modelId="{1C029ED1-F274-44DE-A91B-28D7EF870580}" srcId="{F8289670-CBA9-4F76-8189-22444EC3557C}" destId="{0024A948-25D2-4588-9024-DFAA12283C31}" srcOrd="0" destOrd="0" parTransId="{A64E181B-9337-4E0D-8B78-40C2213C86A0}" sibTransId="{18256DB7-4324-411A-B490-8E82C9FFCA0D}"/>
    <dgm:cxn modelId="{D26E84EC-81ED-467D-8A37-037458D82B52}" type="presOf" srcId="{A7F9500F-F0AA-4A59-A48C-26CC40E6F637}" destId="{93F42EB2-6A01-4185-A66B-214BAC667A59}" srcOrd="0" destOrd="0" presId="urn:microsoft.com/office/officeart/2008/layout/TitledPictureBlocks"/>
    <dgm:cxn modelId="{E133AFA3-971B-450D-8D6E-866885608BC1}" srcId="{F8289670-CBA9-4F76-8189-22444EC3557C}" destId="{614B5F7B-00C2-450E-A39E-FBF1472D7854}" srcOrd="1" destOrd="0" parTransId="{51CFA3C8-164A-416A-AD54-A707B5506394}" sibTransId="{3F52922C-9A99-4917-94A0-0B8DD80F4947}"/>
    <dgm:cxn modelId="{BEC2F1DD-2C85-4F38-81D2-CBBED44791D9}" type="presOf" srcId="{0024A948-25D2-4588-9024-DFAA12283C31}" destId="{9D41F209-FCF2-48AB-A104-A7B1368D03B8}" srcOrd="0" destOrd="0" presId="urn:microsoft.com/office/officeart/2008/layout/TitledPictureBlocks"/>
    <dgm:cxn modelId="{8AD057D9-F01D-41A8-B91B-30A2813C7099}" srcId="{0024A948-25D2-4588-9024-DFAA12283C31}" destId="{2EFBB4E8-3087-4865-AC7C-D1D0D7A4EB31}" srcOrd="0" destOrd="0" parTransId="{A409FB82-BE65-43FC-A921-5778501CA181}" sibTransId="{C55B5503-49D8-4C9B-B491-BB3C1A09B4A2}"/>
    <dgm:cxn modelId="{B190D8ED-A9F6-4597-B169-471300FF3EA7}" srcId="{614B5F7B-00C2-450E-A39E-FBF1472D7854}" destId="{A7F9500F-F0AA-4A59-A48C-26CC40E6F637}" srcOrd="0" destOrd="0" parTransId="{A607C1C0-29A7-4EFA-8093-B512791E8AE0}" sibTransId="{FA025277-950A-4E96-8CBF-1FB44EC8D364}"/>
    <dgm:cxn modelId="{43ED05B0-3A6B-4C7B-A7E3-B25DEC823FEC}" type="presParOf" srcId="{560A7102-E37B-47F8-801C-69A2956CE158}" destId="{A2F49436-75C8-4A06-9CF8-D8D6EFC5175C}" srcOrd="0" destOrd="0" presId="urn:microsoft.com/office/officeart/2008/layout/TitledPictureBlocks"/>
    <dgm:cxn modelId="{41939C9C-7B8F-4B9A-8B4D-2D20DBAA67E4}" type="presParOf" srcId="{A2F49436-75C8-4A06-9CF8-D8D6EFC5175C}" destId="{9D41F209-FCF2-48AB-A104-A7B1368D03B8}" srcOrd="0" destOrd="0" presId="urn:microsoft.com/office/officeart/2008/layout/TitledPictureBlocks"/>
    <dgm:cxn modelId="{768D1E60-F275-449D-8D54-C1ED265C9AA3}" type="presParOf" srcId="{A2F49436-75C8-4A06-9CF8-D8D6EFC5175C}" destId="{D386F8D7-AEA4-4162-BA95-68EBC61D1506}" srcOrd="1" destOrd="0" presId="urn:microsoft.com/office/officeart/2008/layout/TitledPictureBlocks"/>
    <dgm:cxn modelId="{5C2D2359-1D89-4294-9DD3-A1A8EDD3F03B}" type="presParOf" srcId="{A2F49436-75C8-4A06-9CF8-D8D6EFC5175C}" destId="{2D68C6FA-FD40-445F-ADBF-E3FFE2A3EB3C}" srcOrd="2" destOrd="0" presId="urn:microsoft.com/office/officeart/2008/layout/TitledPictureBlocks"/>
    <dgm:cxn modelId="{70F9025A-85E4-4613-9AD4-C5B45E2D56B1}" type="presParOf" srcId="{560A7102-E37B-47F8-801C-69A2956CE158}" destId="{B25BED03-E846-443A-989C-7CDEFD41D1C1}" srcOrd="1" destOrd="0" presId="urn:microsoft.com/office/officeart/2008/layout/TitledPictureBlocks"/>
    <dgm:cxn modelId="{557D4ADE-CB1F-473A-9F8D-A709DC2E4BBA}" type="presParOf" srcId="{560A7102-E37B-47F8-801C-69A2956CE158}" destId="{19DD9168-342B-485A-A2C1-AEC58D23587B}" srcOrd="2" destOrd="0" presId="urn:microsoft.com/office/officeart/2008/layout/TitledPictureBlocks"/>
    <dgm:cxn modelId="{94378569-DEBB-420B-9CD8-F168226E550C}" type="presParOf" srcId="{19DD9168-342B-485A-A2C1-AEC58D23587B}" destId="{BF51D75B-03D4-4F37-A3F9-1CCF56898AB5}" srcOrd="0" destOrd="0" presId="urn:microsoft.com/office/officeart/2008/layout/TitledPictureBlocks"/>
    <dgm:cxn modelId="{6163EF48-D4A4-4C08-99AA-3C66292542C2}" type="presParOf" srcId="{19DD9168-342B-485A-A2C1-AEC58D23587B}" destId="{EF872322-2C34-40D0-A254-781BF18B96DD}" srcOrd="1" destOrd="0" presId="urn:microsoft.com/office/officeart/2008/layout/TitledPictureBlocks"/>
    <dgm:cxn modelId="{47F033C8-A6D1-4889-ABDD-B15F93C32711}" type="presParOf" srcId="{19DD9168-342B-485A-A2C1-AEC58D23587B}" destId="{93F42EB2-6A01-4185-A66B-214BAC667A5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F82468-89CA-4C01-8677-9E94F7565010}" type="doc">
      <dgm:prSet loTypeId="urn:microsoft.com/office/officeart/2005/8/layout/radial2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192B73B-99E9-444B-B323-13A1119C47D6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F86BF0B-A32E-43DE-A85C-186536FF5DAC}" type="parTrans" cxnId="{06BB4FCD-E35E-4F53-96EC-8499D08AECB3}">
      <dgm:prSet/>
      <dgm:spPr/>
      <dgm:t>
        <a:bodyPr/>
        <a:lstStyle/>
        <a:p>
          <a:endParaRPr lang="zh-TW" altLang="en-US"/>
        </a:p>
      </dgm:t>
    </dgm:pt>
    <dgm:pt modelId="{444CF890-2DC8-458D-A11E-19EBCB07223F}" type="sibTrans" cxnId="{06BB4FCD-E35E-4F53-96EC-8499D08AECB3}">
      <dgm:prSet/>
      <dgm:spPr/>
      <dgm:t>
        <a:bodyPr/>
        <a:lstStyle/>
        <a:p>
          <a:endParaRPr lang="zh-TW" altLang="en-US"/>
        </a:p>
      </dgm:t>
    </dgm:pt>
    <dgm:pt modelId="{8905201E-BDD6-4026-B8FA-2C3B945F10B5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25B0256B-3411-4965-85CC-9830C9AC17D4}" type="parTrans" cxnId="{B16B61A2-430E-4513-A9C4-A1D48A9841F7}">
      <dgm:prSet/>
      <dgm:spPr/>
      <dgm:t>
        <a:bodyPr/>
        <a:lstStyle/>
        <a:p>
          <a:endParaRPr lang="zh-TW" altLang="en-US"/>
        </a:p>
      </dgm:t>
    </dgm:pt>
    <dgm:pt modelId="{FF8963D2-5001-4152-91C6-E7AF6DB6DCA2}" type="sibTrans" cxnId="{B16B61A2-430E-4513-A9C4-A1D48A9841F7}">
      <dgm:prSet/>
      <dgm:spPr/>
      <dgm:t>
        <a:bodyPr/>
        <a:lstStyle/>
        <a:p>
          <a:endParaRPr lang="zh-TW" altLang="en-US"/>
        </a:p>
      </dgm:t>
    </dgm:pt>
    <dgm:pt modelId="{9CA1E845-2059-4966-97EA-FFD3BD8F08B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662AF7F0-64AF-47CE-95EB-91353260DD4B}" type="parTrans" cxnId="{3A246DF2-C59F-4814-9EDB-20F53069EA1B}">
      <dgm:prSet/>
      <dgm:spPr/>
      <dgm:t>
        <a:bodyPr/>
        <a:lstStyle/>
        <a:p>
          <a:endParaRPr lang="zh-TW" altLang="en-US"/>
        </a:p>
      </dgm:t>
    </dgm:pt>
    <dgm:pt modelId="{100A49BC-5265-48C0-B00B-0E9E8825879C}" type="sibTrans" cxnId="{3A246DF2-C59F-4814-9EDB-20F53069EA1B}">
      <dgm:prSet/>
      <dgm:spPr/>
      <dgm:t>
        <a:bodyPr/>
        <a:lstStyle/>
        <a:p>
          <a:endParaRPr lang="zh-TW" altLang="en-US"/>
        </a:p>
      </dgm:t>
    </dgm:pt>
    <dgm:pt modelId="{AF87A0CC-1E17-4272-9ABE-05CD193674B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155267A6-8DD1-4D49-A0ED-72869A0C13C0}" type="parTrans" cxnId="{0C2DA757-500F-41E7-9735-DB75CC395ADD}">
      <dgm:prSet/>
      <dgm:spPr/>
      <dgm:t>
        <a:bodyPr/>
        <a:lstStyle/>
        <a:p>
          <a:endParaRPr lang="zh-TW" altLang="en-US"/>
        </a:p>
      </dgm:t>
    </dgm:pt>
    <dgm:pt modelId="{CED0747A-50F7-4107-985C-147039125475}" type="sibTrans" cxnId="{0C2DA757-500F-41E7-9735-DB75CC395ADD}">
      <dgm:prSet/>
      <dgm:spPr/>
      <dgm:t>
        <a:bodyPr/>
        <a:lstStyle/>
        <a:p>
          <a:endParaRPr lang="zh-TW" altLang="en-US"/>
        </a:p>
      </dgm:t>
    </dgm:pt>
    <dgm:pt modelId="{A1A00448-06B3-44F8-B253-BD71E96EDCD1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EAF7040F-37EA-41FD-83B4-9F59EB337101}" type="parTrans" cxnId="{98F194BE-09AF-4E26-8069-A86C428437FF}">
      <dgm:prSet/>
      <dgm:spPr/>
      <dgm:t>
        <a:bodyPr/>
        <a:lstStyle/>
        <a:p>
          <a:endParaRPr lang="zh-TW" altLang="en-US"/>
        </a:p>
      </dgm:t>
    </dgm:pt>
    <dgm:pt modelId="{4332ACF5-D403-4B0C-A3B6-C116F161FEFE}" type="sibTrans" cxnId="{98F194BE-09AF-4E26-8069-A86C428437FF}">
      <dgm:prSet/>
      <dgm:spPr/>
      <dgm:t>
        <a:bodyPr/>
        <a:lstStyle/>
        <a:p>
          <a:endParaRPr lang="zh-TW" altLang="en-US"/>
        </a:p>
      </dgm:t>
    </dgm:pt>
    <dgm:pt modelId="{0952B1D8-9668-48E6-8571-D197AD85FAA3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17E04666-3BC1-4232-B996-30F5CEEA7017}" type="parTrans" cxnId="{0861900F-6FBF-448B-96E4-A0A9E1B32D16}">
      <dgm:prSet/>
      <dgm:spPr/>
      <dgm:t>
        <a:bodyPr/>
        <a:lstStyle/>
        <a:p>
          <a:endParaRPr lang="zh-TW" altLang="en-US"/>
        </a:p>
      </dgm:t>
    </dgm:pt>
    <dgm:pt modelId="{3583B200-D8DA-4D6B-B63B-980ED6299A22}" type="sibTrans" cxnId="{0861900F-6FBF-448B-96E4-A0A9E1B32D16}">
      <dgm:prSet/>
      <dgm:spPr/>
      <dgm:t>
        <a:bodyPr/>
        <a:lstStyle/>
        <a:p>
          <a:endParaRPr lang="zh-TW" altLang="en-US"/>
        </a:p>
      </dgm:t>
    </dgm:pt>
    <dgm:pt modelId="{B351C05D-CAA5-4BDD-BC7F-458EF8AE62E8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072061D1-B37C-4C8A-8518-66E320306E13}" type="parTrans" cxnId="{4E0BAC73-767C-4AC8-8755-0C23F7920CA2}">
      <dgm:prSet/>
      <dgm:spPr/>
      <dgm:t>
        <a:bodyPr/>
        <a:lstStyle/>
        <a:p>
          <a:endParaRPr lang="zh-TW" altLang="en-US"/>
        </a:p>
      </dgm:t>
    </dgm:pt>
    <dgm:pt modelId="{0BFC7580-C00C-4E2B-919F-B87C70BFB014}" type="sibTrans" cxnId="{4E0BAC73-767C-4AC8-8755-0C23F7920CA2}">
      <dgm:prSet/>
      <dgm:spPr/>
      <dgm:t>
        <a:bodyPr/>
        <a:lstStyle/>
        <a:p>
          <a:endParaRPr lang="zh-TW" altLang="en-US"/>
        </a:p>
      </dgm:t>
    </dgm:pt>
    <dgm:pt modelId="{5D07FA10-7034-42C8-9AD7-0F80A9969206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B981CB96-0FBD-472B-BE0D-6746943091D4}" type="parTrans" cxnId="{07B621C6-7AF2-41DE-8980-A97BF622B856}">
      <dgm:prSet/>
      <dgm:spPr/>
      <dgm:t>
        <a:bodyPr/>
        <a:lstStyle/>
        <a:p>
          <a:endParaRPr lang="zh-TW" altLang="en-US"/>
        </a:p>
      </dgm:t>
    </dgm:pt>
    <dgm:pt modelId="{FE5610E3-AD1B-4176-84B1-AD9C02D2D356}" type="sibTrans" cxnId="{07B621C6-7AF2-41DE-8980-A97BF622B856}">
      <dgm:prSet/>
      <dgm:spPr/>
      <dgm:t>
        <a:bodyPr/>
        <a:lstStyle/>
        <a:p>
          <a:endParaRPr lang="zh-TW" altLang="en-US"/>
        </a:p>
      </dgm:t>
    </dgm:pt>
    <dgm:pt modelId="{B2BC3D90-713A-4A06-B91B-C3DCF3D32BA2}">
      <dgm:prSet/>
      <dgm:spPr/>
      <dgm:t>
        <a:bodyPr/>
        <a:lstStyle/>
        <a:p>
          <a:r>
            <a:rPr lang="zh-TW" altLang="en-US" dirty="0" smtClean="0"/>
            <a:t>照顧自己，愛護家人</a:t>
          </a:r>
          <a:endParaRPr lang="zh-TW" altLang="en-US" dirty="0"/>
        </a:p>
      </dgm:t>
    </dgm:pt>
    <dgm:pt modelId="{F07C1814-CBB7-4EF7-AA23-1347E378969C}" type="parTrans" cxnId="{70665DAA-DD63-4D80-83FD-F700631C349F}">
      <dgm:prSet/>
      <dgm:spPr/>
      <dgm:t>
        <a:bodyPr/>
        <a:lstStyle/>
        <a:p>
          <a:endParaRPr lang="zh-TW" altLang="en-US"/>
        </a:p>
      </dgm:t>
    </dgm:pt>
    <dgm:pt modelId="{7786233B-7BCB-4F69-888C-0737BB38D6BA}" type="sibTrans" cxnId="{70665DAA-DD63-4D80-83FD-F700631C349F}">
      <dgm:prSet/>
      <dgm:spPr/>
      <dgm:t>
        <a:bodyPr/>
        <a:lstStyle/>
        <a:p>
          <a:endParaRPr lang="zh-TW" altLang="en-US"/>
        </a:p>
      </dgm:t>
    </dgm:pt>
    <dgm:pt modelId="{E0D9C735-DBF1-4368-922C-037C3EEB760F}" type="pres">
      <dgm:prSet presAssocID="{E4F82468-89CA-4C01-8677-9E94F756501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6CA2A2F-8AC9-4E6B-9590-CF777D162B60}" type="pres">
      <dgm:prSet presAssocID="{E4F82468-89CA-4C01-8677-9E94F7565010}" presName="cycle" presStyleCnt="0"/>
      <dgm:spPr/>
    </dgm:pt>
    <dgm:pt modelId="{B79ECBCA-250B-494F-80F0-166EA36C05FD}" type="pres">
      <dgm:prSet presAssocID="{E4F82468-89CA-4C01-8677-9E94F7565010}" presName="centerShape" presStyleCnt="0"/>
      <dgm:spPr/>
    </dgm:pt>
    <dgm:pt modelId="{C34A82D8-07E6-41BA-8AA6-50EEAE0D136F}" type="pres">
      <dgm:prSet presAssocID="{E4F82468-89CA-4C01-8677-9E94F7565010}" presName="connSite" presStyleLbl="node1" presStyleIdx="0" presStyleCnt="4"/>
      <dgm:spPr/>
    </dgm:pt>
    <dgm:pt modelId="{A3D07A84-CA16-4189-A85A-B29F4F282589}" type="pres">
      <dgm:prSet presAssocID="{E4F82468-89CA-4C01-8677-9E94F7565010}" presName="visible" presStyleLbl="node1" presStyleIdx="0" presStyleCnt="4" custLinFactNeighborX="-2133" custLinFactNeighborY="-7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05C9DA3-0550-4E68-A310-3E8C0581D270}" type="pres">
      <dgm:prSet presAssocID="{0F86BF0B-A32E-43DE-A85C-186536FF5DAC}" presName="Name25" presStyleLbl="parChTrans1D1" presStyleIdx="0" presStyleCnt="3"/>
      <dgm:spPr/>
    </dgm:pt>
    <dgm:pt modelId="{BC4D924A-F798-4806-9C92-334B6F521F39}" type="pres">
      <dgm:prSet presAssocID="{F192B73B-99E9-444B-B323-13A1119C47D6}" presName="node" presStyleCnt="0"/>
      <dgm:spPr/>
    </dgm:pt>
    <dgm:pt modelId="{623B7670-D557-4C06-BC49-AB5A4FE4A694}" type="pres">
      <dgm:prSet presAssocID="{F192B73B-99E9-444B-B323-13A1119C47D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2128F528-0E84-434A-96FD-0783FCC2A5FD}" type="pres">
      <dgm:prSet presAssocID="{F192B73B-99E9-444B-B323-13A1119C47D6}" presName="childNode" presStyleLbl="revTx" presStyleIdx="0" presStyleCnt="3">
        <dgm:presLayoutVars>
          <dgm:bulletEnabled val="1"/>
        </dgm:presLayoutVars>
      </dgm:prSet>
      <dgm:spPr/>
    </dgm:pt>
    <dgm:pt modelId="{10F4B5F6-ABE0-450D-BC7D-6DC8EE4BF55F}" type="pres">
      <dgm:prSet presAssocID="{155267A6-8DD1-4D49-A0ED-72869A0C13C0}" presName="Name25" presStyleLbl="parChTrans1D1" presStyleIdx="1" presStyleCnt="3"/>
      <dgm:spPr/>
    </dgm:pt>
    <dgm:pt modelId="{203D8BBF-93C8-413A-BBF7-48BF35E0CF83}" type="pres">
      <dgm:prSet presAssocID="{AF87A0CC-1E17-4272-9ABE-05CD193674BC}" presName="node" presStyleCnt="0"/>
      <dgm:spPr/>
    </dgm:pt>
    <dgm:pt modelId="{050D49FC-50CD-42B8-8FFB-14807EA6D5CA}" type="pres">
      <dgm:prSet presAssocID="{AF87A0CC-1E17-4272-9ABE-05CD193674BC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A2F256F-685E-450E-A976-39A47414C029}" type="pres">
      <dgm:prSet presAssocID="{AF87A0CC-1E17-4272-9ABE-05CD193674BC}" presName="childNode" presStyleLbl="revTx" presStyleIdx="1" presStyleCnt="3">
        <dgm:presLayoutVars>
          <dgm:bulletEnabled val="1"/>
        </dgm:presLayoutVars>
      </dgm:prSet>
      <dgm:spPr/>
    </dgm:pt>
    <dgm:pt modelId="{5E5FF079-8B68-4E81-A546-7F135568D5D3}" type="pres">
      <dgm:prSet presAssocID="{072061D1-B37C-4C8A-8518-66E320306E13}" presName="Name25" presStyleLbl="parChTrans1D1" presStyleIdx="2" presStyleCnt="3"/>
      <dgm:spPr/>
    </dgm:pt>
    <dgm:pt modelId="{14DD44AA-33E7-49C4-B283-81F7D3849FF3}" type="pres">
      <dgm:prSet presAssocID="{B351C05D-CAA5-4BDD-BC7F-458EF8AE62E8}" presName="node" presStyleCnt="0"/>
      <dgm:spPr/>
    </dgm:pt>
    <dgm:pt modelId="{363DA99A-68D1-4B33-A399-2E18A90A3CB3}" type="pres">
      <dgm:prSet presAssocID="{B351C05D-CAA5-4BDD-BC7F-458EF8AE62E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6FFEEB-48D2-4F3E-BC86-704D4C1D69EC}" type="pres">
      <dgm:prSet presAssocID="{B351C05D-CAA5-4BDD-BC7F-458EF8AE62E8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DF12A8-9A8A-447C-9770-57E04C158F66}" type="presOf" srcId="{155267A6-8DD1-4D49-A0ED-72869A0C13C0}" destId="{10F4B5F6-ABE0-450D-BC7D-6DC8EE4BF55F}" srcOrd="0" destOrd="0" presId="urn:microsoft.com/office/officeart/2005/8/layout/radial2"/>
    <dgm:cxn modelId="{0861900F-6FBF-448B-96E4-A0A9E1B32D16}" srcId="{AF87A0CC-1E17-4272-9ABE-05CD193674BC}" destId="{0952B1D8-9668-48E6-8571-D197AD85FAA3}" srcOrd="1" destOrd="0" parTransId="{17E04666-3BC1-4232-B996-30F5CEEA7017}" sibTransId="{3583B200-D8DA-4D6B-B63B-980ED6299A22}"/>
    <dgm:cxn modelId="{0C2DA757-500F-41E7-9735-DB75CC395ADD}" srcId="{E4F82468-89CA-4C01-8677-9E94F7565010}" destId="{AF87A0CC-1E17-4272-9ABE-05CD193674BC}" srcOrd="1" destOrd="0" parTransId="{155267A6-8DD1-4D49-A0ED-72869A0C13C0}" sibTransId="{CED0747A-50F7-4107-985C-147039125475}"/>
    <dgm:cxn modelId="{B16B61A2-430E-4513-A9C4-A1D48A9841F7}" srcId="{F192B73B-99E9-444B-B323-13A1119C47D6}" destId="{8905201E-BDD6-4026-B8FA-2C3B945F10B5}" srcOrd="0" destOrd="0" parTransId="{25B0256B-3411-4965-85CC-9830C9AC17D4}" sibTransId="{FF8963D2-5001-4152-91C6-E7AF6DB6DCA2}"/>
    <dgm:cxn modelId="{95FCA8D9-7ED9-4247-8143-4C14EC794B54}" type="presOf" srcId="{8905201E-BDD6-4026-B8FA-2C3B945F10B5}" destId="{2128F528-0E84-434A-96FD-0783FCC2A5FD}" srcOrd="0" destOrd="0" presId="urn:microsoft.com/office/officeart/2005/8/layout/radial2"/>
    <dgm:cxn modelId="{07B621C6-7AF2-41DE-8980-A97BF622B856}" srcId="{B351C05D-CAA5-4BDD-BC7F-458EF8AE62E8}" destId="{5D07FA10-7034-42C8-9AD7-0F80A9969206}" srcOrd="0" destOrd="0" parTransId="{B981CB96-0FBD-472B-BE0D-6746943091D4}" sibTransId="{FE5610E3-AD1B-4176-84B1-AD9C02D2D356}"/>
    <dgm:cxn modelId="{6D7D5CE1-891B-441E-9D49-EBFF648B493F}" type="presOf" srcId="{E4F82468-89CA-4C01-8677-9E94F7565010}" destId="{E0D9C735-DBF1-4368-922C-037C3EEB760F}" srcOrd="0" destOrd="0" presId="urn:microsoft.com/office/officeart/2005/8/layout/radial2"/>
    <dgm:cxn modelId="{581E9E63-FF7F-4DF8-B72C-0C1548C7B525}" type="presOf" srcId="{0952B1D8-9668-48E6-8571-D197AD85FAA3}" destId="{8A2F256F-685E-450E-A976-39A47414C029}" srcOrd="0" destOrd="1" presId="urn:microsoft.com/office/officeart/2005/8/layout/radial2"/>
    <dgm:cxn modelId="{3A246DF2-C59F-4814-9EDB-20F53069EA1B}" srcId="{F192B73B-99E9-444B-B323-13A1119C47D6}" destId="{9CA1E845-2059-4966-97EA-FFD3BD8F08BA}" srcOrd="1" destOrd="0" parTransId="{662AF7F0-64AF-47CE-95EB-91353260DD4B}" sibTransId="{100A49BC-5265-48C0-B00B-0E9E8825879C}"/>
    <dgm:cxn modelId="{8C984CF9-E4A7-40A4-BB9F-C44D13405CDD}" type="presOf" srcId="{F192B73B-99E9-444B-B323-13A1119C47D6}" destId="{623B7670-D557-4C06-BC49-AB5A4FE4A694}" srcOrd="0" destOrd="0" presId="urn:microsoft.com/office/officeart/2005/8/layout/radial2"/>
    <dgm:cxn modelId="{FB7491B8-D0DC-484F-8944-6DF1DF918E95}" type="presOf" srcId="{B351C05D-CAA5-4BDD-BC7F-458EF8AE62E8}" destId="{363DA99A-68D1-4B33-A399-2E18A90A3CB3}" srcOrd="0" destOrd="0" presId="urn:microsoft.com/office/officeart/2005/8/layout/radial2"/>
    <dgm:cxn modelId="{CA9F62A5-0B41-4F38-9D8A-0003D5C2CA1D}" type="presOf" srcId="{AF87A0CC-1E17-4272-9ABE-05CD193674BC}" destId="{050D49FC-50CD-42B8-8FFB-14807EA6D5CA}" srcOrd="0" destOrd="0" presId="urn:microsoft.com/office/officeart/2005/8/layout/radial2"/>
    <dgm:cxn modelId="{09A36C39-F96B-46F5-8B59-B3EEAEA92CD1}" type="presOf" srcId="{B2BC3D90-713A-4A06-B91B-C3DCF3D32BA2}" destId="{196FFEEB-48D2-4F3E-BC86-704D4C1D69EC}" srcOrd="0" destOrd="1" presId="urn:microsoft.com/office/officeart/2005/8/layout/radial2"/>
    <dgm:cxn modelId="{03146854-825F-41BC-9B62-9A37D9AA33F6}" type="presOf" srcId="{9CA1E845-2059-4966-97EA-FFD3BD8F08BA}" destId="{2128F528-0E84-434A-96FD-0783FCC2A5FD}" srcOrd="0" destOrd="1" presId="urn:microsoft.com/office/officeart/2005/8/layout/radial2"/>
    <dgm:cxn modelId="{70665DAA-DD63-4D80-83FD-F700631C349F}" srcId="{B351C05D-CAA5-4BDD-BC7F-458EF8AE62E8}" destId="{B2BC3D90-713A-4A06-B91B-C3DCF3D32BA2}" srcOrd="1" destOrd="0" parTransId="{F07C1814-CBB7-4EF7-AA23-1347E378969C}" sibTransId="{7786233B-7BCB-4F69-888C-0737BB38D6BA}"/>
    <dgm:cxn modelId="{06BB4FCD-E35E-4F53-96EC-8499D08AECB3}" srcId="{E4F82468-89CA-4C01-8677-9E94F7565010}" destId="{F192B73B-99E9-444B-B323-13A1119C47D6}" srcOrd="0" destOrd="0" parTransId="{0F86BF0B-A32E-43DE-A85C-186536FF5DAC}" sibTransId="{444CF890-2DC8-458D-A11E-19EBCB07223F}"/>
    <dgm:cxn modelId="{98F194BE-09AF-4E26-8069-A86C428437FF}" srcId="{AF87A0CC-1E17-4272-9ABE-05CD193674BC}" destId="{A1A00448-06B3-44F8-B253-BD71E96EDCD1}" srcOrd="0" destOrd="0" parTransId="{EAF7040F-37EA-41FD-83B4-9F59EB337101}" sibTransId="{4332ACF5-D403-4B0C-A3B6-C116F161FEFE}"/>
    <dgm:cxn modelId="{E255B04C-C612-4EB3-B2F6-E79166A90797}" type="presOf" srcId="{072061D1-B37C-4C8A-8518-66E320306E13}" destId="{5E5FF079-8B68-4E81-A546-7F135568D5D3}" srcOrd="0" destOrd="0" presId="urn:microsoft.com/office/officeart/2005/8/layout/radial2"/>
    <dgm:cxn modelId="{34BB3B7F-60F0-4007-8A38-7EB2DE8F84FA}" type="presOf" srcId="{5D07FA10-7034-42C8-9AD7-0F80A9969206}" destId="{196FFEEB-48D2-4F3E-BC86-704D4C1D69EC}" srcOrd="0" destOrd="0" presId="urn:microsoft.com/office/officeart/2005/8/layout/radial2"/>
    <dgm:cxn modelId="{4E0BAC73-767C-4AC8-8755-0C23F7920CA2}" srcId="{E4F82468-89CA-4C01-8677-9E94F7565010}" destId="{B351C05D-CAA5-4BDD-BC7F-458EF8AE62E8}" srcOrd="2" destOrd="0" parTransId="{072061D1-B37C-4C8A-8518-66E320306E13}" sibTransId="{0BFC7580-C00C-4E2B-919F-B87C70BFB014}"/>
    <dgm:cxn modelId="{AA642521-DB79-4632-A900-199E400FFE4B}" type="presOf" srcId="{A1A00448-06B3-44F8-B253-BD71E96EDCD1}" destId="{8A2F256F-685E-450E-A976-39A47414C029}" srcOrd="0" destOrd="0" presId="urn:microsoft.com/office/officeart/2005/8/layout/radial2"/>
    <dgm:cxn modelId="{7ABDEF70-774C-4D56-B095-A62C6CE257F9}" type="presOf" srcId="{0F86BF0B-A32E-43DE-A85C-186536FF5DAC}" destId="{005C9DA3-0550-4E68-A310-3E8C0581D270}" srcOrd="0" destOrd="0" presId="urn:microsoft.com/office/officeart/2005/8/layout/radial2"/>
    <dgm:cxn modelId="{8706870D-4E77-4799-BCD1-9C699D25F402}" type="presParOf" srcId="{E0D9C735-DBF1-4368-922C-037C3EEB760F}" destId="{96CA2A2F-8AC9-4E6B-9590-CF777D162B60}" srcOrd="0" destOrd="0" presId="urn:microsoft.com/office/officeart/2005/8/layout/radial2"/>
    <dgm:cxn modelId="{1C273D9B-A394-4BCC-A612-E908AD95A807}" type="presParOf" srcId="{96CA2A2F-8AC9-4E6B-9590-CF777D162B60}" destId="{B79ECBCA-250B-494F-80F0-166EA36C05FD}" srcOrd="0" destOrd="0" presId="urn:microsoft.com/office/officeart/2005/8/layout/radial2"/>
    <dgm:cxn modelId="{1A667394-9DE3-4413-8775-8C4E54B32D41}" type="presParOf" srcId="{B79ECBCA-250B-494F-80F0-166EA36C05FD}" destId="{C34A82D8-07E6-41BA-8AA6-50EEAE0D136F}" srcOrd="0" destOrd="0" presId="urn:microsoft.com/office/officeart/2005/8/layout/radial2"/>
    <dgm:cxn modelId="{734A11DC-9EF1-4F93-925B-E3047B804335}" type="presParOf" srcId="{B79ECBCA-250B-494F-80F0-166EA36C05FD}" destId="{A3D07A84-CA16-4189-A85A-B29F4F282589}" srcOrd="1" destOrd="0" presId="urn:microsoft.com/office/officeart/2005/8/layout/radial2"/>
    <dgm:cxn modelId="{7CB94291-A498-428B-B943-481FA438FDF6}" type="presParOf" srcId="{96CA2A2F-8AC9-4E6B-9590-CF777D162B60}" destId="{005C9DA3-0550-4E68-A310-3E8C0581D270}" srcOrd="1" destOrd="0" presId="urn:microsoft.com/office/officeart/2005/8/layout/radial2"/>
    <dgm:cxn modelId="{AB164B3D-0C96-4DA2-ACBD-292244C85457}" type="presParOf" srcId="{96CA2A2F-8AC9-4E6B-9590-CF777D162B60}" destId="{BC4D924A-F798-4806-9C92-334B6F521F39}" srcOrd="2" destOrd="0" presId="urn:microsoft.com/office/officeart/2005/8/layout/radial2"/>
    <dgm:cxn modelId="{F2719C72-6A5C-43F3-921D-FF7031CF39A4}" type="presParOf" srcId="{BC4D924A-F798-4806-9C92-334B6F521F39}" destId="{623B7670-D557-4C06-BC49-AB5A4FE4A694}" srcOrd="0" destOrd="0" presId="urn:microsoft.com/office/officeart/2005/8/layout/radial2"/>
    <dgm:cxn modelId="{B3AB0BD5-4763-4F23-B778-9B7A7611C0C6}" type="presParOf" srcId="{BC4D924A-F798-4806-9C92-334B6F521F39}" destId="{2128F528-0E84-434A-96FD-0783FCC2A5FD}" srcOrd="1" destOrd="0" presId="urn:microsoft.com/office/officeart/2005/8/layout/radial2"/>
    <dgm:cxn modelId="{CD278949-CEAD-4DCA-87DC-EDB88906C4AF}" type="presParOf" srcId="{96CA2A2F-8AC9-4E6B-9590-CF777D162B60}" destId="{10F4B5F6-ABE0-450D-BC7D-6DC8EE4BF55F}" srcOrd="3" destOrd="0" presId="urn:microsoft.com/office/officeart/2005/8/layout/radial2"/>
    <dgm:cxn modelId="{F9DDCA09-4CC2-4EBC-ADCE-A652FDBDFECC}" type="presParOf" srcId="{96CA2A2F-8AC9-4E6B-9590-CF777D162B60}" destId="{203D8BBF-93C8-413A-BBF7-48BF35E0CF83}" srcOrd="4" destOrd="0" presId="urn:microsoft.com/office/officeart/2005/8/layout/radial2"/>
    <dgm:cxn modelId="{6CFD80D0-2774-4891-B726-2FF35778F629}" type="presParOf" srcId="{203D8BBF-93C8-413A-BBF7-48BF35E0CF83}" destId="{050D49FC-50CD-42B8-8FFB-14807EA6D5CA}" srcOrd="0" destOrd="0" presId="urn:microsoft.com/office/officeart/2005/8/layout/radial2"/>
    <dgm:cxn modelId="{6F6C814A-FD33-43BE-AA04-CADF8C831960}" type="presParOf" srcId="{203D8BBF-93C8-413A-BBF7-48BF35E0CF83}" destId="{8A2F256F-685E-450E-A976-39A47414C029}" srcOrd="1" destOrd="0" presId="urn:microsoft.com/office/officeart/2005/8/layout/radial2"/>
    <dgm:cxn modelId="{5DAB35AF-F568-4C92-84A5-A77085F9F422}" type="presParOf" srcId="{96CA2A2F-8AC9-4E6B-9590-CF777D162B60}" destId="{5E5FF079-8B68-4E81-A546-7F135568D5D3}" srcOrd="5" destOrd="0" presId="urn:microsoft.com/office/officeart/2005/8/layout/radial2"/>
    <dgm:cxn modelId="{8BEBD65D-2FAE-4144-AA8B-83F60196ECF2}" type="presParOf" srcId="{96CA2A2F-8AC9-4E6B-9590-CF777D162B60}" destId="{14DD44AA-33E7-49C4-B283-81F7D3849FF3}" srcOrd="6" destOrd="0" presId="urn:microsoft.com/office/officeart/2005/8/layout/radial2"/>
    <dgm:cxn modelId="{DECEF382-99D7-4502-B39C-B08F9A5833B8}" type="presParOf" srcId="{14DD44AA-33E7-49C4-B283-81F7D3849FF3}" destId="{363DA99A-68D1-4B33-A399-2E18A90A3CB3}" srcOrd="0" destOrd="0" presId="urn:microsoft.com/office/officeart/2005/8/layout/radial2"/>
    <dgm:cxn modelId="{948665E4-D5DD-4F7A-B146-FE1CF65F03DA}" type="presParOf" srcId="{14DD44AA-33E7-49C4-B283-81F7D3849FF3}" destId="{196FFEEB-48D2-4F3E-BC86-704D4C1D69E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BDC64-4473-4AF4-8A44-1F1ABD4C674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1918" y="1810385"/>
        <a:ext cx="2011188" cy="1810385"/>
      </dsp:txXfrm>
    </dsp:sp>
    <dsp:sp modelId="{1A049215-31C3-42A7-898E-33557885A31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8A702E-07A2-446F-829E-45E06BD2ED1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2073443" y="1810385"/>
        <a:ext cx="2011188" cy="1810385"/>
      </dsp:txXfrm>
    </dsp:sp>
    <dsp:sp modelId="{2895A82A-5147-404A-AD7E-C6CB792810E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4">
                <a:hueOff val="-1327094"/>
                <a:satOff val="7537"/>
                <a:lumOff val="598"/>
                <a:alphaOff val="0"/>
                <a:shade val="20000"/>
                <a:satMod val="200000"/>
              </a:schemeClr>
              <a:schemeClr val="accent4">
                <a:hueOff val="-1327094"/>
                <a:satOff val="7537"/>
                <a:lumOff val="598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885FCA-DE39-4D5C-AED5-6CD189508A6D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7A356C21-AAF8-49B1-AB98-9F3C47C7E41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4">
                <a:hueOff val="-2654188"/>
                <a:satOff val="15073"/>
                <a:lumOff val="1197"/>
                <a:alphaOff val="0"/>
                <a:shade val="20000"/>
                <a:satMod val="200000"/>
              </a:schemeClr>
              <a:schemeClr val="accent4">
                <a:hueOff val="-2654188"/>
                <a:satOff val="15073"/>
                <a:lumOff val="119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D7EB20-5B9A-4FFC-9ED1-7F1924C482F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76925A1-053F-413A-B0D4-B30FE042FF7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4">
                <a:hueOff val="-3981281"/>
                <a:satOff val="22610"/>
                <a:lumOff val="1795"/>
                <a:alphaOff val="0"/>
                <a:shade val="20000"/>
                <a:satMod val="200000"/>
              </a:schemeClr>
              <a:schemeClr val="accent4">
                <a:hueOff val="-3981281"/>
                <a:satOff val="22610"/>
                <a:lumOff val="179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0826A-2768-42DA-BF0D-7FB7905FD1C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6F8D7-AEA4-4162-BA95-68EBC61D150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68C6FA-FD40-445F-ADBF-E3FFE2A3EB3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9D41F209-FCF2-48AB-A104-A7B1368D03B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EF872322-2C34-40D0-A254-781BF18B96D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F42EB2-6A01-4185-A66B-214BAC667A5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BF51D75B-03D4-4F37-A3F9-1CCF56898AB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FF079-8B68-4E81-A546-7F135568D5D3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F4B5F6-ABE0-450D-BC7D-6DC8EE4BF55F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C9DA3-0550-4E68-A310-3E8C0581D270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D07A84-CA16-4189-A85A-B29F4F282589}">
      <dsp:nvSpPr>
        <dsp:cNvPr id="0" name=""/>
        <dsp:cNvSpPr/>
      </dsp:nvSpPr>
      <dsp:spPr>
        <a:xfrm>
          <a:off x="1067937" y="1159341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23B7670-D557-4C06-BC49-AB5A4FE4A694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2128F528-0E84-434A-96FD-0783FCC2A5FD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050D49FC-50CD-42B8-8FFB-14807EA6D5CA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8A2F256F-685E-450E-A976-39A47414C029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363DA99A-68D1-4B33-A399-2E18A90A3CB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196FFEEB-48D2-4F3E-BC86-704D4C1D69EC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rgbClr val="ECC7FD"/>
            </a:gs>
            <a:gs pos="37000">
              <a:srgbClr val="EDD7EB"/>
            </a:gs>
            <a:gs pos="0">
              <a:srgbClr val="DBD7F6"/>
            </a:gs>
            <a:gs pos="94000">
              <a:schemeClr val="accent5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</a:t>
            </a:r>
            <a:r>
              <a:rPr lang="zh-TW" altLang="en-US" dirty="0"/>
              <a:t>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rgbClr val="FF99FF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accent5">
              <a:lumMod val="60000"/>
              <a:lumOff val="40000"/>
            </a:schemeClr>
          </a:solidFill>
          <a:latin typeface="文鼎特毛楷" panose="020B0609010101010101" pitchFamily="49" charset="-120"/>
          <a:ea typeface="文鼎特毛楷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600" kern="1200">
          <a:solidFill>
            <a:schemeClr val="accent5">
              <a:lumMod val="60000"/>
              <a:lumOff val="40000"/>
            </a:schemeClr>
          </a:solidFill>
          <a:latin typeface="文鼎特毛楷" panose="020B0609010101010101" pitchFamily="49" charset="-120"/>
          <a:ea typeface="文鼎特毛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492896"/>
            <a:ext cx="5532303" cy="406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735226"/>
              </p:ext>
            </p:extLst>
          </p:nvPr>
        </p:nvGraphicFramePr>
        <p:xfrm>
          <a:off x="61156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7726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防疫好站</a:t>
            </a:r>
            <a:r>
              <a:rPr lang="zh-TW" altLang="en-US" dirty="0"/>
              <a:t>連結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9603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119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文鼎特毛楷</vt:lpstr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防疫好站連結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2021-12-13T03:11:14Z</dcterms:modified>
</cp:coreProperties>
</file>