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72" r:id="rId3"/>
    <p:sldId id="273" r:id="rId4"/>
    <p:sldId id="274" r:id="rId5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947" autoAdjust="0"/>
    <p:restoredTop sz="94779" autoAdjust="0"/>
  </p:normalViewPr>
  <p:slideViewPr>
    <p:cSldViewPr>
      <p:cViewPr varScale="1">
        <p:scale>
          <a:sx n="69" d="100"/>
          <a:sy n="69" d="100"/>
        </p:scale>
        <p:origin x="1278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_rels/data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ata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hyperlink" Target="https://www.cdc.gov.tw/" TargetMode="External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_rels/drawing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rawing3.xml.rels><?xml version="1.0" encoding="UTF-8" standalone="yes"?>
<Relationships xmlns="http://schemas.openxmlformats.org/package/2006/relationships"><Relationship Id="rId1" Type="http://schemas.openxmlformats.org/officeDocument/2006/relationships/image" Target="../media/image8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4_4">
  <dgm:title val=""/>
  <dgm:desc val=""/>
  <dgm:catLst>
    <dgm:cat type="accent4" pri="11400"/>
  </dgm:catLst>
  <dgm:styleLbl name="node0">
    <dgm:fillClrLst meth="cycle">
      <a:schemeClr val="accent4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4">
        <a:shade val="50000"/>
      </a:schemeClr>
      <a:schemeClr val="accent4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4">
        <a:shade val="50000"/>
      </a:schemeClr>
      <a:schemeClr val="accent4">
        <a:tint val="55000"/>
      </a:schemeClr>
    </dgm:fillClrLst>
    <dgm:linClrLst meth="cycle">
      <a:schemeClr val="accent4">
        <a:shade val="50000"/>
      </a:schemeClr>
      <a:schemeClr val="accent4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4">
        <a:shade val="50000"/>
      </a:schemeClr>
      <a:schemeClr val="accent4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4">
        <a:shade val="80000"/>
        <a:alpha val="50000"/>
      </a:schemeClr>
      <a:schemeClr val="accent4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4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4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4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4">
        <a:shade val="90000"/>
      </a:schemeClr>
      <a:schemeClr val="accent4">
        <a:tint val="50000"/>
      </a:schemeClr>
    </dgm:fillClrLst>
    <dgm:linClrLst meth="cycle"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4">
        <a:shade val="90000"/>
      </a:schemeClr>
      <a:schemeClr val="accent4">
        <a:tint val="50000"/>
      </a:schemeClr>
    </dgm:fillClrLst>
    <dgm:linClrLst meth="cycle"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4">
        <a:shade val="90000"/>
      </a:schemeClr>
      <a:schemeClr val="accent4">
        <a:tint val="50000"/>
      </a:schemeClr>
    </dgm:fillClrLst>
    <dgm:linClrLst meth="cycle"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4">
        <a:shade val="90000"/>
      </a:schemeClr>
      <a:schemeClr val="accent4">
        <a:tint val="50000"/>
      </a:schemeClr>
    </dgm:fillClrLst>
    <dgm:linClrLst meth="cycle">
      <a:schemeClr val="accent4">
        <a:shade val="90000"/>
      </a:schemeClr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4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4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4">
        <a:tint val="90000"/>
      </a:schemeClr>
    </dgm:fillClrLst>
    <dgm:linClrLst meth="repeat">
      <a:schemeClr val="accent4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4">
        <a:tint val="70000"/>
      </a:schemeClr>
    </dgm:fillClrLst>
    <dgm:linClrLst meth="repeat">
      <a:schemeClr val="accent4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4">
        <a:tint val="5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4">
        <a:shade val="8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4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4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4">
        <a:shade val="50000"/>
      </a:schemeClr>
      <a:schemeClr val="accent4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4">
        <a:shade val="50000"/>
      </a:schemeClr>
      <a:schemeClr val="accent4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4">
        <a:shade val="50000"/>
      </a:schemeClr>
      <a:schemeClr val="accent4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4">
        <a:shade val="50000"/>
      </a:schemeClr>
      <a:schemeClr val="accent4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4">
        <a:shade val="50000"/>
      </a:schemeClr>
      <a:schemeClr val="accent4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4">
        <a:alpha val="90000"/>
        <a:tint val="55000"/>
      </a:schemeClr>
    </dgm:fillClrLst>
    <dgm:linClrLst meth="repeat">
      <a:schemeClr val="accent4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55000"/>
      </a:schemeClr>
    </dgm:fillClrLst>
    <dgm:linClrLst meth="repeat">
      <a:schemeClr val="accent4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55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3A535F0-B7DB-468A-8D22-C983C11655AF}" type="doc">
      <dgm:prSet loTypeId="urn:microsoft.com/office/officeart/2005/8/layout/hList7" loCatId="list" qsTypeId="urn:microsoft.com/office/officeart/2005/8/quickstyle/simple1" qsCatId="simple" csTypeId="urn:microsoft.com/office/officeart/2005/8/colors/accent4_4" csCatId="accent4" phldr="1"/>
      <dgm:spPr/>
      <dgm:t>
        <a:bodyPr/>
        <a:lstStyle/>
        <a:p>
          <a:endParaRPr lang="zh-TW" altLang="en-US"/>
        </a:p>
      </dgm:t>
    </dgm:pt>
    <dgm:pt modelId="{7E7ED1C0-06DF-486F-A29F-7DEC6D1E9C71}">
      <dgm:prSet/>
      <dgm:spPr/>
      <dgm:t>
        <a:bodyPr/>
        <a:lstStyle/>
        <a:p>
          <a:pPr rtl="0"/>
          <a:r>
            <a:rPr lang="zh-TW" smtClean="0"/>
            <a:t>雙手肥皂清潔，搓洗</a:t>
          </a:r>
          <a:r>
            <a:rPr lang="en-US" smtClean="0"/>
            <a:t>40~60</a:t>
          </a:r>
          <a:r>
            <a:rPr lang="zh-TW" smtClean="0"/>
            <a:t>秒</a:t>
          </a:r>
          <a:endParaRPr lang="zh-TW"/>
        </a:p>
      </dgm:t>
    </dgm:pt>
    <dgm:pt modelId="{0DDEF2B8-4E48-47A9-9A98-AF4B22763F98}" type="parTrans" cxnId="{DFF063D1-D508-4F74-B5B9-BBDAB914A036}">
      <dgm:prSet/>
      <dgm:spPr/>
      <dgm:t>
        <a:bodyPr/>
        <a:lstStyle/>
        <a:p>
          <a:endParaRPr lang="zh-TW" altLang="en-US"/>
        </a:p>
      </dgm:t>
    </dgm:pt>
    <dgm:pt modelId="{3EF473EA-A3C0-4471-97C3-4EA9E79E4BA7}" type="sibTrans" cxnId="{DFF063D1-D508-4F74-B5B9-BBDAB914A036}">
      <dgm:prSet/>
      <dgm:spPr/>
      <dgm:t>
        <a:bodyPr/>
        <a:lstStyle/>
        <a:p>
          <a:endParaRPr lang="zh-TW" altLang="en-US"/>
        </a:p>
      </dgm:t>
    </dgm:pt>
    <dgm:pt modelId="{3F90A31F-AC6D-463F-84A7-D748278E7653}">
      <dgm:prSet/>
      <dgm:spPr/>
      <dgm:t>
        <a:bodyPr/>
        <a:lstStyle/>
        <a:p>
          <a:pPr rtl="0"/>
          <a:r>
            <a:rPr lang="zh-TW" smtClean="0"/>
            <a:t>口罩要遮住口鼻、蓋住下巴  </a:t>
          </a:r>
          <a:endParaRPr lang="zh-TW"/>
        </a:p>
      </dgm:t>
    </dgm:pt>
    <dgm:pt modelId="{4C3D1A5A-F2AE-42D7-A355-A91B96AF8C5A}" type="parTrans" cxnId="{5639A8E6-CFEB-4331-8D82-71D88CD08A42}">
      <dgm:prSet/>
      <dgm:spPr/>
      <dgm:t>
        <a:bodyPr/>
        <a:lstStyle/>
        <a:p>
          <a:endParaRPr lang="zh-TW" altLang="en-US"/>
        </a:p>
      </dgm:t>
    </dgm:pt>
    <dgm:pt modelId="{85002C0E-A4A1-42CA-84E0-FA1667C05F2C}" type="sibTrans" cxnId="{5639A8E6-CFEB-4331-8D82-71D88CD08A42}">
      <dgm:prSet/>
      <dgm:spPr/>
      <dgm:t>
        <a:bodyPr/>
        <a:lstStyle/>
        <a:p>
          <a:endParaRPr lang="zh-TW" altLang="en-US"/>
        </a:p>
      </dgm:t>
    </dgm:pt>
    <dgm:pt modelId="{98B2D6F6-6156-40B3-B184-097E070D7F5D}">
      <dgm:prSet/>
      <dgm:spPr/>
      <dgm:t>
        <a:bodyPr/>
        <a:lstStyle/>
        <a:p>
          <a:pPr rtl="0"/>
          <a:r>
            <a:rPr lang="zh-TW" smtClean="0"/>
            <a:t>噴</a:t>
          </a:r>
          <a:r>
            <a:rPr lang="en-US" smtClean="0"/>
            <a:t>75%</a:t>
          </a:r>
          <a:r>
            <a:rPr lang="zh-TW" smtClean="0"/>
            <a:t>酒精搓洗雙手</a:t>
          </a:r>
          <a:r>
            <a:rPr lang="en-US" smtClean="0"/>
            <a:t>20-30</a:t>
          </a:r>
          <a:r>
            <a:rPr lang="zh-TW" smtClean="0"/>
            <a:t>秒</a:t>
          </a:r>
          <a:endParaRPr lang="zh-TW"/>
        </a:p>
      </dgm:t>
    </dgm:pt>
    <dgm:pt modelId="{6E136591-1C45-4BCF-AB3A-4581BDD94C6B}" type="parTrans" cxnId="{02F693CC-42D4-4095-98E3-36E4776BDAA4}">
      <dgm:prSet/>
      <dgm:spPr/>
      <dgm:t>
        <a:bodyPr/>
        <a:lstStyle/>
        <a:p>
          <a:endParaRPr lang="zh-TW" altLang="en-US"/>
        </a:p>
      </dgm:t>
    </dgm:pt>
    <dgm:pt modelId="{5DCD3157-EC7F-4032-A530-2350E2156C2E}" type="sibTrans" cxnId="{02F693CC-42D4-4095-98E3-36E4776BDAA4}">
      <dgm:prSet/>
      <dgm:spPr/>
      <dgm:t>
        <a:bodyPr/>
        <a:lstStyle/>
        <a:p>
          <a:endParaRPr lang="zh-TW" altLang="en-US"/>
        </a:p>
      </dgm:t>
    </dgm:pt>
    <dgm:pt modelId="{86AAD025-AEFB-4A87-A1D3-D12342D447B8}">
      <dgm:prSet/>
      <dgm:spPr/>
      <dgm:t>
        <a:bodyPr/>
        <a:lstStyle/>
        <a:p>
          <a:pPr rtl="0"/>
          <a:r>
            <a:rPr lang="zh-TW" smtClean="0"/>
            <a:t>有發燒、呼吸道症狀速就醫</a:t>
          </a:r>
          <a:endParaRPr lang="zh-TW"/>
        </a:p>
      </dgm:t>
    </dgm:pt>
    <dgm:pt modelId="{206EC2D6-C75B-45B1-85B3-28DC669C20F0}" type="parTrans" cxnId="{2FDC68C7-2322-4D6B-81EE-8B1623807331}">
      <dgm:prSet/>
      <dgm:spPr/>
      <dgm:t>
        <a:bodyPr/>
        <a:lstStyle/>
        <a:p>
          <a:endParaRPr lang="zh-TW" altLang="en-US"/>
        </a:p>
      </dgm:t>
    </dgm:pt>
    <dgm:pt modelId="{4B7B3A87-30DC-4A90-9EDC-C95E640ABB3F}" type="sibTrans" cxnId="{2FDC68C7-2322-4D6B-81EE-8B1623807331}">
      <dgm:prSet/>
      <dgm:spPr/>
      <dgm:t>
        <a:bodyPr/>
        <a:lstStyle/>
        <a:p>
          <a:endParaRPr lang="zh-TW" altLang="en-US"/>
        </a:p>
      </dgm:t>
    </dgm:pt>
    <dgm:pt modelId="{2A239C36-EF9A-4F32-BAF2-0D07D5E987D2}" type="pres">
      <dgm:prSet presAssocID="{33A535F0-B7DB-468A-8D22-C983C11655AF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4CF6A659-CBA8-4B51-B604-197E7506487C}" type="pres">
      <dgm:prSet presAssocID="{33A535F0-B7DB-468A-8D22-C983C11655AF}" presName="fgShape" presStyleLbl="fgShp" presStyleIdx="0" presStyleCnt="1"/>
      <dgm:spPr/>
    </dgm:pt>
    <dgm:pt modelId="{3BFE30D8-1CFF-40AC-9BBE-92213A93687A}" type="pres">
      <dgm:prSet presAssocID="{33A535F0-B7DB-468A-8D22-C983C11655AF}" presName="linComp" presStyleCnt="0"/>
      <dgm:spPr/>
    </dgm:pt>
    <dgm:pt modelId="{4C0791C8-B718-4F81-9961-47E2AFB6DC38}" type="pres">
      <dgm:prSet presAssocID="{7E7ED1C0-06DF-486F-A29F-7DEC6D1E9C71}" presName="compNode" presStyleCnt="0"/>
      <dgm:spPr/>
    </dgm:pt>
    <dgm:pt modelId="{707E2C95-9639-4D9D-AE2E-BAEE70D6FBAE}" type="pres">
      <dgm:prSet presAssocID="{7E7ED1C0-06DF-486F-A29F-7DEC6D1E9C71}" presName="bkgdShape" presStyleLbl="node1" presStyleIdx="0" presStyleCnt="4"/>
      <dgm:spPr/>
      <dgm:t>
        <a:bodyPr/>
        <a:lstStyle/>
        <a:p>
          <a:endParaRPr lang="zh-TW" altLang="en-US"/>
        </a:p>
      </dgm:t>
    </dgm:pt>
    <dgm:pt modelId="{C044ECC3-672B-48E5-81B6-745E267D4962}" type="pres">
      <dgm:prSet presAssocID="{7E7ED1C0-06DF-486F-A29F-7DEC6D1E9C71}" presName="nodeTx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9754EAC1-019C-40D7-B3D9-D0294F1A3E67}" type="pres">
      <dgm:prSet presAssocID="{7E7ED1C0-06DF-486F-A29F-7DEC6D1E9C71}" presName="invisiNode" presStyleLbl="node1" presStyleIdx="0" presStyleCnt="4"/>
      <dgm:spPr/>
    </dgm:pt>
    <dgm:pt modelId="{CDBA61EA-DAF5-4E08-A350-F1111013569D}" type="pres">
      <dgm:prSet presAssocID="{7E7ED1C0-06DF-486F-A29F-7DEC6D1E9C71}" presName="imagNode" presStyleLbl="fgImgPlac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C11B7862-C633-4261-90DB-E916CC379D66}" type="pres">
      <dgm:prSet presAssocID="{3EF473EA-A3C0-4471-97C3-4EA9E79E4BA7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E6DE0472-996A-4437-8E5E-D8F6EB72FED2}" type="pres">
      <dgm:prSet presAssocID="{3F90A31F-AC6D-463F-84A7-D748278E7653}" presName="compNode" presStyleCnt="0"/>
      <dgm:spPr/>
    </dgm:pt>
    <dgm:pt modelId="{786F37F5-B4B8-487F-B634-7F80E306A288}" type="pres">
      <dgm:prSet presAssocID="{3F90A31F-AC6D-463F-84A7-D748278E7653}" presName="bkgdShape" presStyleLbl="node1" presStyleIdx="1" presStyleCnt="4"/>
      <dgm:spPr/>
      <dgm:t>
        <a:bodyPr/>
        <a:lstStyle/>
        <a:p>
          <a:endParaRPr lang="zh-TW" altLang="en-US"/>
        </a:p>
      </dgm:t>
    </dgm:pt>
    <dgm:pt modelId="{1D8A68FF-4359-466A-BE1E-BF0E66726431}" type="pres">
      <dgm:prSet presAssocID="{3F90A31F-AC6D-463F-84A7-D748278E7653}" presName="nodeTx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4ED1660C-777C-4608-9E43-3E5088772964}" type="pres">
      <dgm:prSet presAssocID="{3F90A31F-AC6D-463F-84A7-D748278E7653}" presName="invisiNode" presStyleLbl="node1" presStyleIdx="1" presStyleCnt="4"/>
      <dgm:spPr/>
    </dgm:pt>
    <dgm:pt modelId="{08E59E4C-7A5D-422A-A182-32FBD8828BD4}" type="pres">
      <dgm:prSet presAssocID="{3F90A31F-AC6D-463F-84A7-D748278E7653}" presName="imagNode" presStyleLbl="fgImgPlace1" presStyleIdx="1" presStyleCnt="4"/>
      <dgm:spPr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B909B787-BEEE-4365-B6FF-61FF8DCBD1D0}" type="pres">
      <dgm:prSet presAssocID="{85002C0E-A4A1-42CA-84E0-FA1667C05F2C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C7701DAB-3EE6-4614-B1EE-EDAA31E1AD41}" type="pres">
      <dgm:prSet presAssocID="{98B2D6F6-6156-40B3-B184-097E070D7F5D}" presName="compNode" presStyleCnt="0"/>
      <dgm:spPr/>
    </dgm:pt>
    <dgm:pt modelId="{856CEE9C-CD48-430D-A791-CF69145C01CC}" type="pres">
      <dgm:prSet presAssocID="{98B2D6F6-6156-40B3-B184-097E070D7F5D}" presName="bkgdShape" presStyleLbl="node1" presStyleIdx="2" presStyleCnt="4"/>
      <dgm:spPr/>
      <dgm:t>
        <a:bodyPr/>
        <a:lstStyle/>
        <a:p>
          <a:endParaRPr lang="zh-TW" altLang="en-US"/>
        </a:p>
      </dgm:t>
    </dgm:pt>
    <dgm:pt modelId="{DEB2713F-DBAE-4843-ACFB-54B78F391C08}" type="pres">
      <dgm:prSet presAssocID="{98B2D6F6-6156-40B3-B184-097E070D7F5D}" presName="nodeTx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0B210608-F2AF-4892-B130-C031128389A2}" type="pres">
      <dgm:prSet presAssocID="{98B2D6F6-6156-40B3-B184-097E070D7F5D}" presName="invisiNode" presStyleLbl="node1" presStyleIdx="2" presStyleCnt="4"/>
      <dgm:spPr/>
    </dgm:pt>
    <dgm:pt modelId="{E99B4943-FB06-4532-8A9E-B97E43BEE848}" type="pres">
      <dgm:prSet presAssocID="{98B2D6F6-6156-40B3-B184-097E070D7F5D}" presName="imagNode" presStyleLbl="fgImgPlace1" presStyleIdx="2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C2E7B549-AB55-4861-ACA2-F056A7201E0F}" type="pres">
      <dgm:prSet presAssocID="{5DCD3157-EC7F-4032-A530-2350E2156C2E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6F5CFCCD-FF6C-4DA9-9AEC-C4A2A50D20EB}" type="pres">
      <dgm:prSet presAssocID="{86AAD025-AEFB-4A87-A1D3-D12342D447B8}" presName="compNode" presStyleCnt="0"/>
      <dgm:spPr/>
    </dgm:pt>
    <dgm:pt modelId="{4D10A871-861E-4500-BD84-FCD0B8063D12}" type="pres">
      <dgm:prSet presAssocID="{86AAD025-AEFB-4A87-A1D3-D12342D447B8}" presName="bkgdShape" presStyleLbl="node1" presStyleIdx="3" presStyleCnt="4"/>
      <dgm:spPr/>
      <dgm:t>
        <a:bodyPr/>
        <a:lstStyle/>
        <a:p>
          <a:endParaRPr lang="zh-TW" altLang="en-US"/>
        </a:p>
      </dgm:t>
    </dgm:pt>
    <dgm:pt modelId="{F21444E2-3044-471B-B31C-6EA1F8060C4D}" type="pres">
      <dgm:prSet presAssocID="{86AAD025-AEFB-4A87-A1D3-D12342D447B8}" presName="nodeTx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7E158662-5D7D-4713-8ED0-452103932A19}" type="pres">
      <dgm:prSet presAssocID="{86AAD025-AEFB-4A87-A1D3-D12342D447B8}" presName="invisiNode" presStyleLbl="node1" presStyleIdx="3" presStyleCnt="4"/>
      <dgm:spPr/>
    </dgm:pt>
    <dgm:pt modelId="{9B800B71-A89B-42FF-B482-76B22452E600}" type="pres">
      <dgm:prSet presAssocID="{86AAD025-AEFB-4A87-A1D3-D12342D447B8}" presName="imagNode" presStyleLbl="fgImgPlace1" presStyleIdx="3" presStyleCnt="4"/>
      <dgm:spPr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</dgm:ptLst>
  <dgm:cxnLst>
    <dgm:cxn modelId="{9670BB74-DC82-4DF2-BA38-036B73AEE984}" type="presOf" srcId="{33A535F0-B7DB-468A-8D22-C983C11655AF}" destId="{2A239C36-EF9A-4F32-BAF2-0D07D5E987D2}" srcOrd="0" destOrd="0" presId="urn:microsoft.com/office/officeart/2005/8/layout/hList7"/>
    <dgm:cxn modelId="{DFF063D1-D508-4F74-B5B9-BBDAB914A036}" srcId="{33A535F0-B7DB-468A-8D22-C983C11655AF}" destId="{7E7ED1C0-06DF-486F-A29F-7DEC6D1E9C71}" srcOrd="0" destOrd="0" parTransId="{0DDEF2B8-4E48-47A9-9A98-AF4B22763F98}" sibTransId="{3EF473EA-A3C0-4471-97C3-4EA9E79E4BA7}"/>
    <dgm:cxn modelId="{02F455CD-B2A6-4987-8568-BF2892EFC02D}" type="presOf" srcId="{85002C0E-A4A1-42CA-84E0-FA1667C05F2C}" destId="{B909B787-BEEE-4365-B6FF-61FF8DCBD1D0}" srcOrd="0" destOrd="0" presId="urn:microsoft.com/office/officeart/2005/8/layout/hList7"/>
    <dgm:cxn modelId="{2FDC68C7-2322-4D6B-81EE-8B1623807331}" srcId="{33A535F0-B7DB-468A-8D22-C983C11655AF}" destId="{86AAD025-AEFB-4A87-A1D3-D12342D447B8}" srcOrd="3" destOrd="0" parTransId="{206EC2D6-C75B-45B1-85B3-28DC669C20F0}" sibTransId="{4B7B3A87-30DC-4A90-9EDC-C95E640ABB3F}"/>
    <dgm:cxn modelId="{5C1670B7-A1E0-4EF1-AE11-F8CF27EB2D99}" type="presOf" srcId="{3F90A31F-AC6D-463F-84A7-D748278E7653}" destId="{786F37F5-B4B8-487F-B634-7F80E306A288}" srcOrd="0" destOrd="0" presId="urn:microsoft.com/office/officeart/2005/8/layout/hList7"/>
    <dgm:cxn modelId="{3DF63131-1176-4B38-B124-41A9C522A7C6}" type="presOf" srcId="{86AAD025-AEFB-4A87-A1D3-D12342D447B8}" destId="{4D10A871-861E-4500-BD84-FCD0B8063D12}" srcOrd="0" destOrd="0" presId="urn:microsoft.com/office/officeart/2005/8/layout/hList7"/>
    <dgm:cxn modelId="{5639A8E6-CFEB-4331-8D82-71D88CD08A42}" srcId="{33A535F0-B7DB-468A-8D22-C983C11655AF}" destId="{3F90A31F-AC6D-463F-84A7-D748278E7653}" srcOrd="1" destOrd="0" parTransId="{4C3D1A5A-F2AE-42D7-A355-A91B96AF8C5A}" sibTransId="{85002C0E-A4A1-42CA-84E0-FA1667C05F2C}"/>
    <dgm:cxn modelId="{D77121A5-1DD6-4691-B93B-7F44BC47BF38}" type="presOf" srcId="{3EF473EA-A3C0-4471-97C3-4EA9E79E4BA7}" destId="{C11B7862-C633-4261-90DB-E916CC379D66}" srcOrd="0" destOrd="0" presId="urn:microsoft.com/office/officeart/2005/8/layout/hList7"/>
    <dgm:cxn modelId="{DA43AA83-0141-4511-82D4-CE48F53BB98B}" type="presOf" srcId="{86AAD025-AEFB-4A87-A1D3-D12342D447B8}" destId="{F21444E2-3044-471B-B31C-6EA1F8060C4D}" srcOrd="1" destOrd="0" presId="urn:microsoft.com/office/officeart/2005/8/layout/hList7"/>
    <dgm:cxn modelId="{3A85784B-FA0F-4281-B51E-728536B83538}" type="presOf" srcId="{98B2D6F6-6156-40B3-B184-097E070D7F5D}" destId="{DEB2713F-DBAE-4843-ACFB-54B78F391C08}" srcOrd="1" destOrd="0" presId="urn:microsoft.com/office/officeart/2005/8/layout/hList7"/>
    <dgm:cxn modelId="{EE1144AC-A0E6-499D-8A6E-539440723F1E}" type="presOf" srcId="{5DCD3157-EC7F-4032-A530-2350E2156C2E}" destId="{C2E7B549-AB55-4861-ACA2-F056A7201E0F}" srcOrd="0" destOrd="0" presId="urn:microsoft.com/office/officeart/2005/8/layout/hList7"/>
    <dgm:cxn modelId="{EED55B11-4F2E-4587-A2AD-F74998CA6C36}" type="presOf" srcId="{7E7ED1C0-06DF-486F-A29F-7DEC6D1E9C71}" destId="{707E2C95-9639-4D9D-AE2E-BAEE70D6FBAE}" srcOrd="0" destOrd="0" presId="urn:microsoft.com/office/officeart/2005/8/layout/hList7"/>
    <dgm:cxn modelId="{14CA346B-6986-4D91-9C57-F508FE626A38}" type="presOf" srcId="{7E7ED1C0-06DF-486F-A29F-7DEC6D1E9C71}" destId="{C044ECC3-672B-48E5-81B6-745E267D4962}" srcOrd="1" destOrd="0" presId="urn:microsoft.com/office/officeart/2005/8/layout/hList7"/>
    <dgm:cxn modelId="{7F6A9FEF-FCA2-4CDE-80EA-E09237044324}" type="presOf" srcId="{98B2D6F6-6156-40B3-B184-097E070D7F5D}" destId="{856CEE9C-CD48-430D-A791-CF69145C01CC}" srcOrd="0" destOrd="0" presId="urn:microsoft.com/office/officeart/2005/8/layout/hList7"/>
    <dgm:cxn modelId="{02F693CC-42D4-4095-98E3-36E4776BDAA4}" srcId="{33A535F0-B7DB-468A-8D22-C983C11655AF}" destId="{98B2D6F6-6156-40B3-B184-097E070D7F5D}" srcOrd="2" destOrd="0" parTransId="{6E136591-1C45-4BCF-AB3A-4581BDD94C6B}" sibTransId="{5DCD3157-EC7F-4032-A530-2350E2156C2E}"/>
    <dgm:cxn modelId="{51E261B2-A853-4D94-8D65-386C0FA0BB2C}" type="presOf" srcId="{3F90A31F-AC6D-463F-84A7-D748278E7653}" destId="{1D8A68FF-4359-466A-BE1E-BF0E66726431}" srcOrd="1" destOrd="0" presId="urn:microsoft.com/office/officeart/2005/8/layout/hList7"/>
    <dgm:cxn modelId="{69A83D46-C2B2-452E-8458-731346935255}" type="presParOf" srcId="{2A239C36-EF9A-4F32-BAF2-0D07D5E987D2}" destId="{4CF6A659-CBA8-4B51-B604-197E7506487C}" srcOrd="0" destOrd="0" presId="urn:microsoft.com/office/officeart/2005/8/layout/hList7"/>
    <dgm:cxn modelId="{59519512-D838-41CA-A20E-7BE20B632541}" type="presParOf" srcId="{2A239C36-EF9A-4F32-BAF2-0D07D5E987D2}" destId="{3BFE30D8-1CFF-40AC-9BBE-92213A93687A}" srcOrd="1" destOrd="0" presId="urn:microsoft.com/office/officeart/2005/8/layout/hList7"/>
    <dgm:cxn modelId="{E3D94A0C-C3FC-412B-A4D8-DC1EEE4FDF7A}" type="presParOf" srcId="{3BFE30D8-1CFF-40AC-9BBE-92213A93687A}" destId="{4C0791C8-B718-4F81-9961-47E2AFB6DC38}" srcOrd="0" destOrd="0" presId="urn:microsoft.com/office/officeart/2005/8/layout/hList7"/>
    <dgm:cxn modelId="{28A76CE1-3671-419E-B4AB-FE41C07DAAF5}" type="presParOf" srcId="{4C0791C8-B718-4F81-9961-47E2AFB6DC38}" destId="{707E2C95-9639-4D9D-AE2E-BAEE70D6FBAE}" srcOrd="0" destOrd="0" presId="urn:microsoft.com/office/officeart/2005/8/layout/hList7"/>
    <dgm:cxn modelId="{C19E71D1-234B-4F00-AA0F-764538EF8C51}" type="presParOf" srcId="{4C0791C8-B718-4F81-9961-47E2AFB6DC38}" destId="{C044ECC3-672B-48E5-81B6-745E267D4962}" srcOrd="1" destOrd="0" presId="urn:microsoft.com/office/officeart/2005/8/layout/hList7"/>
    <dgm:cxn modelId="{B3678A5C-62A1-4F34-A19C-9BFC23E4E9AA}" type="presParOf" srcId="{4C0791C8-B718-4F81-9961-47E2AFB6DC38}" destId="{9754EAC1-019C-40D7-B3D9-D0294F1A3E67}" srcOrd="2" destOrd="0" presId="urn:microsoft.com/office/officeart/2005/8/layout/hList7"/>
    <dgm:cxn modelId="{938612E3-A203-4750-BB98-C42BA1C5AAF5}" type="presParOf" srcId="{4C0791C8-B718-4F81-9961-47E2AFB6DC38}" destId="{CDBA61EA-DAF5-4E08-A350-F1111013569D}" srcOrd="3" destOrd="0" presId="urn:microsoft.com/office/officeart/2005/8/layout/hList7"/>
    <dgm:cxn modelId="{149BA54B-F91B-4964-AE3A-0CD278716C39}" type="presParOf" srcId="{3BFE30D8-1CFF-40AC-9BBE-92213A93687A}" destId="{C11B7862-C633-4261-90DB-E916CC379D66}" srcOrd="1" destOrd="0" presId="urn:microsoft.com/office/officeart/2005/8/layout/hList7"/>
    <dgm:cxn modelId="{954E43C7-3CA0-419C-9C7E-B3510859223E}" type="presParOf" srcId="{3BFE30D8-1CFF-40AC-9BBE-92213A93687A}" destId="{E6DE0472-996A-4437-8E5E-D8F6EB72FED2}" srcOrd="2" destOrd="0" presId="urn:microsoft.com/office/officeart/2005/8/layout/hList7"/>
    <dgm:cxn modelId="{A8835D28-4821-4729-8491-4D216915FADF}" type="presParOf" srcId="{E6DE0472-996A-4437-8E5E-D8F6EB72FED2}" destId="{786F37F5-B4B8-487F-B634-7F80E306A288}" srcOrd="0" destOrd="0" presId="urn:microsoft.com/office/officeart/2005/8/layout/hList7"/>
    <dgm:cxn modelId="{412DDCE4-B1A2-440D-B481-CC17C9FD7674}" type="presParOf" srcId="{E6DE0472-996A-4437-8E5E-D8F6EB72FED2}" destId="{1D8A68FF-4359-466A-BE1E-BF0E66726431}" srcOrd="1" destOrd="0" presId="urn:microsoft.com/office/officeart/2005/8/layout/hList7"/>
    <dgm:cxn modelId="{AB3DD74D-7F0D-42EC-BA3A-C17B41EFD0C8}" type="presParOf" srcId="{E6DE0472-996A-4437-8E5E-D8F6EB72FED2}" destId="{4ED1660C-777C-4608-9E43-3E5088772964}" srcOrd="2" destOrd="0" presId="urn:microsoft.com/office/officeart/2005/8/layout/hList7"/>
    <dgm:cxn modelId="{F7797CE6-3F74-4D8E-B1A7-AB461D63B2FB}" type="presParOf" srcId="{E6DE0472-996A-4437-8E5E-D8F6EB72FED2}" destId="{08E59E4C-7A5D-422A-A182-32FBD8828BD4}" srcOrd="3" destOrd="0" presId="urn:microsoft.com/office/officeart/2005/8/layout/hList7"/>
    <dgm:cxn modelId="{2E9CF12C-B775-4D2C-A173-D0BA7064D987}" type="presParOf" srcId="{3BFE30D8-1CFF-40AC-9BBE-92213A93687A}" destId="{B909B787-BEEE-4365-B6FF-61FF8DCBD1D0}" srcOrd="3" destOrd="0" presId="urn:microsoft.com/office/officeart/2005/8/layout/hList7"/>
    <dgm:cxn modelId="{F0C7A4F8-F3C3-4271-B8D4-945B160E2DB1}" type="presParOf" srcId="{3BFE30D8-1CFF-40AC-9BBE-92213A93687A}" destId="{C7701DAB-3EE6-4614-B1EE-EDAA31E1AD41}" srcOrd="4" destOrd="0" presId="urn:microsoft.com/office/officeart/2005/8/layout/hList7"/>
    <dgm:cxn modelId="{92C55A9C-6DBF-45E4-B9EE-A8961B840F31}" type="presParOf" srcId="{C7701DAB-3EE6-4614-B1EE-EDAA31E1AD41}" destId="{856CEE9C-CD48-430D-A791-CF69145C01CC}" srcOrd="0" destOrd="0" presId="urn:microsoft.com/office/officeart/2005/8/layout/hList7"/>
    <dgm:cxn modelId="{B2EE64DF-A34C-4FAC-9C29-B3FCBD704AFB}" type="presParOf" srcId="{C7701DAB-3EE6-4614-B1EE-EDAA31E1AD41}" destId="{DEB2713F-DBAE-4843-ACFB-54B78F391C08}" srcOrd="1" destOrd="0" presId="urn:microsoft.com/office/officeart/2005/8/layout/hList7"/>
    <dgm:cxn modelId="{B79800D6-B790-45A1-820F-7E5BFBF49D3D}" type="presParOf" srcId="{C7701DAB-3EE6-4614-B1EE-EDAA31E1AD41}" destId="{0B210608-F2AF-4892-B130-C031128389A2}" srcOrd="2" destOrd="0" presId="urn:microsoft.com/office/officeart/2005/8/layout/hList7"/>
    <dgm:cxn modelId="{F292F361-CDE5-455F-8048-538C2E71107D}" type="presParOf" srcId="{C7701DAB-3EE6-4614-B1EE-EDAA31E1AD41}" destId="{E99B4943-FB06-4532-8A9E-B97E43BEE848}" srcOrd="3" destOrd="0" presId="urn:microsoft.com/office/officeart/2005/8/layout/hList7"/>
    <dgm:cxn modelId="{6D3820C7-C368-46B4-A7AB-E30B938B111A}" type="presParOf" srcId="{3BFE30D8-1CFF-40AC-9BBE-92213A93687A}" destId="{C2E7B549-AB55-4861-ACA2-F056A7201E0F}" srcOrd="5" destOrd="0" presId="urn:microsoft.com/office/officeart/2005/8/layout/hList7"/>
    <dgm:cxn modelId="{B1DFFFB5-7A5D-43EE-8D1D-7CE865EBB3DD}" type="presParOf" srcId="{3BFE30D8-1CFF-40AC-9BBE-92213A93687A}" destId="{6F5CFCCD-FF6C-4DA9-9AEC-C4A2A50D20EB}" srcOrd="6" destOrd="0" presId="urn:microsoft.com/office/officeart/2005/8/layout/hList7"/>
    <dgm:cxn modelId="{2BB6B9C9-FE0F-4402-9634-E53EA8889D1F}" type="presParOf" srcId="{6F5CFCCD-FF6C-4DA9-9AEC-C4A2A50D20EB}" destId="{4D10A871-861E-4500-BD84-FCD0B8063D12}" srcOrd="0" destOrd="0" presId="urn:microsoft.com/office/officeart/2005/8/layout/hList7"/>
    <dgm:cxn modelId="{A33E8137-FB2F-49DA-9005-705C7A1EDCA5}" type="presParOf" srcId="{6F5CFCCD-FF6C-4DA9-9AEC-C4A2A50D20EB}" destId="{F21444E2-3044-471B-B31C-6EA1F8060C4D}" srcOrd="1" destOrd="0" presId="urn:microsoft.com/office/officeart/2005/8/layout/hList7"/>
    <dgm:cxn modelId="{5EE1B6DA-8132-4061-AC9C-78E6547C0F45}" type="presParOf" srcId="{6F5CFCCD-FF6C-4DA9-9AEC-C4A2A50D20EB}" destId="{7E158662-5D7D-4713-8ED0-452103932A19}" srcOrd="2" destOrd="0" presId="urn:microsoft.com/office/officeart/2005/8/layout/hList7"/>
    <dgm:cxn modelId="{633A6231-B967-4505-8DF9-CC149E36053C}" type="presParOf" srcId="{6F5CFCCD-FF6C-4DA9-9AEC-C4A2A50D20EB}" destId="{9B800B71-A89B-42FF-B482-76B22452E600}" srcOrd="3" destOrd="0" presId="urn:microsoft.com/office/officeart/2005/8/layout/hList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15D3033-493E-4651-BD16-0CCBFCABDB13}" type="doc">
      <dgm:prSet loTypeId="urn:microsoft.com/office/officeart/2008/layout/TitledPictureBlocks" loCatId="pictur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5CA9603B-52A1-4545-8A66-271EC185E100}">
      <dgm:prSet/>
      <dgm:spPr/>
      <dgm:t>
        <a:bodyPr/>
        <a:lstStyle/>
        <a:p>
          <a:pPr rtl="0"/>
          <a:r>
            <a:rPr lang="zh-TW" dirty="0" smtClean="0"/>
            <a:t>室外至少</a:t>
          </a:r>
          <a:r>
            <a:rPr lang="en-US" dirty="0" smtClean="0"/>
            <a:t>1</a:t>
          </a:r>
          <a:r>
            <a:rPr lang="zh-TW" dirty="0" smtClean="0"/>
            <a:t>公尺</a:t>
          </a:r>
          <a:endParaRPr lang="zh-TW" dirty="0"/>
        </a:p>
      </dgm:t>
    </dgm:pt>
    <dgm:pt modelId="{05A69A1F-CC82-4472-99F5-298D1686C252}" type="parTrans" cxnId="{131909A0-74F1-44D1-B4DF-BA102CBA60CE}">
      <dgm:prSet/>
      <dgm:spPr/>
      <dgm:t>
        <a:bodyPr/>
        <a:lstStyle/>
        <a:p>
          <a:endParaRPr lang="zh-TW" altLang="en-US"/>
        </a:p>
      </dgm:t>
    </dgm:pt>
    <dgm:pt modelId="{7ADBFA4F-5482-44D5-8B06-9E7D8ADB1FDA}" type="sibTrans" cxnId="{131909A0-74F1-44D1-B4DF-BA102CBA60CE}">
      <dgm:prSet/>
      <dgm:spPr/>
      <dgm:t>
        <a:bodyPr/>
        <a:lstStyle/>
        <a:p>
          <a:endParaRPr lang="zh-TW" altLang="en-US"/>
        </a:p>
      </dgm:t>
    </dgm:pt>
    <dgm:pt modelId="{E5BD35C0-FA4F-4E03-AA93-E87A6CA4D10F}">
      <dgm:prSet/>
      <dgm:spPr/>
      <dgm:t>
        <a:bodyPr/>
        <a:lstStyle/>
        <a:p>
          <a:pPr rtl="0"/>
          <a:r>
            <a:rPr lang="zh-TW" dirty="0" smtClean="0"/>
            <a:t>大約</a:t>
          </a:r>
          <a:r>
            <a:rPr lang="en-US" dirty="0" smtClean="0"/>
            <a:t>3</a:t>
          </a:r>
          <a:r>
            <a:rPr lang="zh-TW" dirty="0" smtClean="0"/>
            <a:t>個步伐</a:t>
          </a:r>
          <a:endParaRPr lang="zh-TW" dirty="0"/>
        </a:p>
      </dgm:t>
    </dgm:pt>
    <dgm:pt modelId="{F207C3EC-B1AC-47D2-8668-79BB314C0CFC}" type="parTrans" cxnId="{753A8987-FBC7-4978-8E6F-C1A49DC9FF47}">
      <dgm:prSet/>
      <dgm:spPr/>
      <dgm:t>
        <a:bodyPr/>
        <a:lstStyle/>
        <a:p>
          <a:endParaRPr lang="zh-TW" altLang="en-US"/>
        </a:p>
      </dgm:t>
    </dgm:pt>
    <dgm:pt modelId="{1F51DEC0-E4BC-4917-B78C-FEF7519269AC}" type="sibTrans" cxnId="{753A8987-FBC7-4978-8E6F-C1A49DC9FF47}">
      <dgm:prSet/>
      <dgm:spPr/>
      <dgm:t>
        <a:bodyPr/>
        <a:lstStyle/>
        <a:p>
          <a:endParaRPr lang="zh-TW" altLang="en-US"/>
        </a:p>
      </dgm:t>
    </dgm:pt>
    <dgm:pt modelId="{9CFEB61D-1C6E-4701-A87C-1BE942D70F5E}">
      <dgm:prSet/>
      <dgm:spPr/>
      <dgm:t>
        <a:bodyPr/>
        <a:lstStyle/>
        <a:p>
          <a:pPr rtl="0"/>
          <a:r>
            <a:rPr lang="zh-TW" smtClean="0"/>
            <a:t>室內至少</a:t>
          </a:r>
          <a:r>
            <a:rPr lang="en-US" smtClean="0"/>
            <a:t>1.5</a:t>
          </a:r>
          <a:r>
            <a:rPr lang="zh-TW" smtClean="0"/>
            <a:t>公尺</a:t>
          </a:r>
          <a:endParaRPr lang="zh-TW"/>
        </a:p>
      </dgm:t>
    </dgm:pt>
    <dgm:pt modelId="{75C512E0-2923-4765-BBEC-DEFDF562531F}" type="parTrans" cxnId="{D4F87F6F-0DCA-44B4-8059-2CE4F012E125}">
      <dgm:prSet/>
      <dgm:spPr/>
      <dgm:t>
        <a:bodyPr/>
        <a:lstStyle/>
        <a:p>
          <a:endParaRPr lang="zh-TW" altLang="en-US"/>
        </a:p>
      </dgm:t>
    </dgm:pt>
    <dgm:pt modelId="{24711379-716A-446C-8487-2B3BAE096FF3}" type="sibTrans" cxnId="{D4F87F6F-0DCA-44B4-8059-2CE4F012E125}">
      <dgm:prSet/>
      <dgm:spPr/>
      <dgm:t>
        <a:bodyPr/>
        <a:lstStyle/>
        <a:p>
          <a:endParaRPr lang="zh-TW" altLang="en-US"/>
        </a:p>
      </dgm:t>
    </dgm:pt>
    <dgm:pt modelId="{CC674A79-2A77-442F-9A69-CFCB985E456E}">
      <dgm:prSet/>
      <dgm:spPr/>
      <dgm:t>
        <a:bodyPr/>
        <a:lstStyle/>
        <a:p>
          <a:pPr rtl="0"/>
          <a:r>
            <a:rPr lang="zh-TW" smtClean="0"/>
            <a:t>大約手臂的兩倍長</a:t>
          </a:r>
          <a:endParaRPr lang="zh-TW"/>
        </a:p>
      </dgm:t>
    </dgm:pt>
    <dgm:pt modelId="{E7E026CE-E9A3-44A7-A99B-8C3040E545F8}" type="parTrans" cxnId="{84B56695-C49A-4406-9CF7-64AE1770A02C}">
      <dgm:prSet/>
      <dgm:spPr/>
      <dgm:t>
        <a:bodyPr/>
        <a:lstStyle/>
        <a:p>
          <a:endParaRPr lang="zh-TW" altLang="en-US"/>
        </a:p>
      </dgm:t>
    </dgm:pt>
    <dgm:pt modelId="{51C6D196-40B3-441A-905C-D116FB713C22}" type="sibTrans" cxnId="{84B56695-C49A-4406-9CF7-64AE1770A02C}">
      <dgm:prSet/>
      <dgm:spPr/>
      <dgm:t>
        <a:bodyPr/>
        <a:lstStyle/>
        <a:p>
          <a:endParaRPr lang="zh-TW" altLang="en-US"/>
        </a:p>
      </dgm:t>
    </dgm:pt>
    <dgm:pt modelId="{51014C29-29B2-41EC-B08D-480C88F157EB}" type="pres">
      <dgm:prSet presAssocID="{415D3033-493E-4651-BD16-0CCBFCABDB13}" presName="rootNode" presStyleCnt="0">
        <dgm:presLayoutVars>
          <dgm:chMax/>
          <dgm:chPref/>
          <dgm:dir/>
          <dgm:animLvl val="lvl"/>
        </dgm:presLayoutVars>
      </dgm:prSet>
      <dgm:spPr/>
    </dgm:pt>
    <dgm:pt modelId="{9AC8892C-6BC9-496E-8FEB-7DF83C7B6339}" type="pres">
      <dgm:prSet presAssocID="{5CA9603B-52A1-4545-8A66-271EC185E100}" presName="composite" presStyleCnt="0"/>
      <dgm:spPr/>
    </dgm:pt>
    <dgm:pt modelId="{7ED5A8AE-F869-4909-B00E-875F9B81F8D9}" type="pres">
      <dgm:prSet presAssocID="{5CA9603B-52A1-4545-8A66-271EC185E100}" presName="ParentText" presStyleLbl="node1" presStyleIdx="0" presStyleCnt="2">
        <dgm:presLayoutVars>
          <dgm:chMax val="1"/>
          <dgm:chPref val="1"/>
          <dgm:bulletEnabled val="1"/>
        </dgm:presLayoutVars>
      </dgm:prSet>
      <dgm:spPr/>
    </dgm:pt>
    <dgm:pt modelId="{77C6E578-09B7-41BD-BBF6-DFDAA63EECA8}" type="pres">
      <dgm:prSet presAssocID="{5CA9603B-52A1-4545-8A66-271EC185E100}" presName="Image" presStyleLbl="bgImgPlace1" presStyleIdx="0" presStyleCnt="2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A970D596-6BE7-4239-891B-0BAF97DB7586}" type="pres">
      <dgm:prSet presAssocID="{5CA9603B-52A1-4545-8A66-271EC185E100}" presName="ChildText" presStyleLbl="fgAcc1" presStyleIdx="0" presStyleCnt="2" custLinFactNeighborX="29423" custLinFactNeighborY="-513">
        <dgm:presLayoutVars>
          <dgm:chMax val="0"/>
          <dgm:chPref val="0"/>
          <dgm:bulletEnabled val="1"/>
        </dgm:presLayoutVars>
      </dgm:prSet>
      <dgm:spPr/>
    </dgm:pt>
    <dgm:pt modelId="{12FCB1E1-5818-42CF-8A13-221734407CFC}" type="pres">
      <dgm:prSet presAssocID="{7ADBFA4F-5482-44D5-8B06-9E7D8ADB1FDA}" presName="sibTrans" presStyleCnt="0"/>
      <dgm:spPr/>
    </dgm:pt>
    <dgm:pt modelId="{2E248D44-7F36-4AA6-B10C-FB89642CFD77}" type="pres">
      <dgm:prSet presAssocID="{9CFEB61D-1C6E-4701-A87C-1BE942D70F5E}" presName="composite" presStyleCnt="0"/>
      <dgm:spPr/>
    </dgm:pt>
    <dgm:pt modelId="{AAD77D54-F62F-4091-AAB8-85CA33BF12E7}" type="pres">
      <dgm:prSet presAssocID="{9CFEB61D-1C6E-4701-A87C-1BE942D70F5E}" presName="ParentText" presStyleLbl="node1" presStyleIdx="1" presStyleCnt="2">
        <dgm:presLayoutVars>
          <dgm:chMax val="1"/>
          <dgm:chPref val="1"/>
          <dgm:bulletEnabled val="1"/>
        </dgm:presLayoutVars>
      </dgm:prSet>
      <dgm:spPr/>
    </dgm:pt>
    <dgm:pt modelId="{13433702-4F43-40C1-B01E-C9D3C69062CB}" type="pres">
      <dgm:prSet presAssocID="{9CFEB61D-1C6E-4701-A87C-1BE942D70F5E}" presName="Image" presStyleLbl="bgImgPlace1" presStyleIdx="1" presStyleCnt="2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FF8FF4C3-7A00-4C53-9088-6A4FE147171F}" type="pres">
      <dgm:prSet presAssocID="{9CFEB61D-1C6E-4701-A87C-1BE942D70F5E}" presName="ChildText" presStyleLbl="fgAcc1" presStyleIdx="1" presStyleCnt="2" custLinFactNeighborX="9275" custLinFactNeighborY="1296">
        <dgm:presLayoutVars>
          <dgm:chMax val="0"/>
          <dgm:chPref val="0"/>
          <dgm:bulletEnabled val="1"/>
        </dgm:presLayoutVars>
      </dgm:prSet>
      <dgm:spPr/>
    </dgm:pt>
  </dgm:ptLst>
  <dgm:cxnLst>
    <dgm:cxn modelId="{84B56695-C49A-4406-9CF7-64AE1770A02C}" srcId="{9CFEB61D-1C6E-4701-A87C-1BE942D70F5E}" destId="{CC674A79-2A77-442F-9A69-CFCB985E456E}" srcOrd="0" destOrd="0" parTransId="{E7E026CE-E9A3-44A7-A99B-8C3040E545F8}" sibTransId="{51C6D196-40B3-441A-905C-D116FB713C22}"/>
    <dgm:cxn modelId="{131909A0-74F1-44D1-B4DF-BA102CBA60CE}" srcId="{415D3033-493E-4651-BD16-0CCBFCABDB13}" destId="{5CA9603B-52A1-4545-8A66-271EC185E100}" srcOrd="0" destOrd="0" parTransId="{05A69A1F-CC82-4472-99F5-298D1686C252}" sibTransId="{7ADBFA4F-5482-44D5-8B06-9E7D8ADB1FDA}"/>
    <dgm:cxn modelId="{C23C9DA9-FB57-419C-B1FB-E713F1C84D6D}" type="presOf" srcId="{415D3033-493E-4651-BD16-0CCBFCABDB13}" destId="{51014C29-29B2-41EC-B08D-480C88F157EB}" srcOrd="0" destOrd="0" presId="urn:microsoft.com/office/officeart/2008/layout/TitledPictureBlocks"/>
    <dgm:cxn modelId="{B2814CD2-5472-40A1-BF10-B987C6EAD898}" type="presOf" srcId="{E5BD35C0-FA4F-4E03-AA93-E87A6CA4D10F}" destId="{A970D596-6BE7-4239-891B-0BAF97DB7586}" srcOrd="0" destOrd="0" presId="urn:microsoft.com/office/officeart/2008/layout/TitledPictureBlocks"/>
    <dgm:cxn modelId="{D4F87F6F-0DCA-44B4-8059-2CE4F012E125}" srcId="{415D3033-493E-4651-BD16-0CCBFCABDB13}" destId="{9CFEB61D-1C6E-4701-A87C-1BE942D70F5E}" srcOrd="1" destOrd="0" parTransId="{75C512E0-2923-4765-BBEC-DEFDF562531F}" sibTransId="{24711379-716A-446C-8487-2B3BAE096FF3}"/>
    <dgm:cxn modelId="{753A8987-FBC7-4978-8E6F-C1A49DC9FF47}" srcId="{5CA9603B-52A1-4545-8A66-271EC185E100}" destId="{E5BD35C0-FA4F-4E03-AA93-E87A6CA4D10F}" srcOrd="0" destOrd="0" parTransId="{F207C3EC-B1AC-47D2-8668-79BB314C0CFC}" sibTransId="{1F51DEC0-E4BC-4917-B78C-FEF7519269AC}"/>
    <dgm:cxn modelId="{BA007598-7EC2-46B4-B87F-F0B987073CE9}" type="presOf" srcId="{CC674A79-2A77-442F-9A69-CFCB985E456E}" destId="{FF8FF4C3-7A00-4C53-9088-6A4FE147171F}" srcOrd="0" destOrd="0" presId="urn:microsoft.com/office/officeart/2008/layout/TitledPictureBlocks"/>
    <dgm:cxn modelId="{6A92BE70-7B94-4320-A697-B7BFCFE3F64E}" type="presOf" srcId="{5CA9603B-52A1-4545-8A66-271EC185E100}" destId="{7ED5A8AE-F869-4909-B00E-875F9B81F8D9}" srcOrd="0" destOrd="0" presId="urn:microsoft.com/office/officeart/2008/layout/TitledPictureBlocks"/>
    <dgm:cxn modelId="{3B9AE307-04C1-49DD-B3FD-3966BA3A67DB}" type="presOf" srcId="{9CFEB61D-1C6E-4701-A87C-1BE942D70F5E}" destId="{AAD77D54-F62F-4091-AAB8-85CA33BF12E7}" srcOrd="0" destOrd="0" presId="urn:microsoft.com/office/officeart/2008/layout/TitledPictureBlocks"/>
    <dgm:cxn modelId="{F26DFC3D-4D64-417F-B11A-77687BCC6D87}" type="presParOf" srcId="{51014C29-29B2-41EC-B08D-480C88F157EB}" destId="{9AC8892C-6BC9-496E-8FEB-7DF83C7B6339}" srcOrd="0" destOrd="0" presId="urn:microsoft.com/office/officeart/2008/layout/TitledPictureBlocks"/>
    <dgm:cxn modelId="{9267094E-E4EF-4253-8C5E-A7C2FCBAD9BC}" type="presParOf" srcId="{9AC8892C-6BC9-496E-8FEB-7DF83C7B6339}" destId="{7ED5A8AE-F869-4909-B00E-875F9B81F8D9}" srcOrd="0" destOrd="0" presId="urn:microsoft.com/office/officeart/2008/layout/TitledPictureBlocks"/>
    <dgm:cxn modelId="{37AA7F7A-32DE-4D40-9309-FACE3B5D4EDC}" type="presParOf" srcId="{9AC8892C-6BC9-496E-8FEB-7DF83C7B6339}" destId="{77C6E578-09B7-41BD-BBF6-DFDAA63EECA8}" srcOrd="1" destOrd="0" presId="urn:microsoft.com/office/officeart/2008/layout/TitledPictureBlocks"/>
    <dgm:cxn modelId="{68A0960E-7653-40B3-B3B1-C2E68AF90466}" type="presParOf" srcId="{9AC8892C-6BC9-496E-8FEB-7DF83C7B6339}" destId="{A970D596-6BE7-4239-891B-0BAF97DB7586}" srcOrd="2" destOrd="0" presId="urn:microsoft.com/office/officeart/2008/layout/TitledPictureBlocks"/>
    <dgm:cxn modelId="{6E6AA1F0-9068-4558-A7E4-C7D03EB61CCD}" type="presParOf" srcId="{51014C29-29B2-41EC-B08D-480C88F157EB}" destId="{12FCB1E1-5818-42CF-8A13-221734407CFC}" srcOrd="1" destOrd="0" presId="urn:microsoft.com/office/officeart/2008/layout/TitledPictureBlocks"/>
    <dgm:cxn modelId="{F4070A7E-E33D-457A-95DA-9425C24C4E97}" type="presParOf" srcId="{51014C29-29B2-41EC-B08D-480C88F157EB}" destId="{2E248D44-7F36-4AA6-B10C-FB89642CFD77}" srcOrd="2" destOrd="0" presId="urn:microsoft.com/office/officeart/2008/layout/TitledPictureBlocks"/>
    <dgm:cxn modelId="{23053001-D746-4B9E-A170-589828E695E1}" type="presParOf" srcId="{2E248D44-7F36-4AA6-B10C-FB89642CFD77}" destId="{AAD77D54-F62F-4091-AAB8-85CA33BF12E7}" srcOrd="0" destOrd="0" presId="urn:microsoft.com/office/officeart/2008/layout/TitledPictureBlocks"/>
    <dgm:cxn modelId="{5CF8D3EE-63C4-4ED8-A6D7-3366660EE642}" type="presParOf" srcId="{2E248D44-7F36-4AA6-B10C-FB89642CFD77}" destId="{13433702-4F43-40C1-B01E-C9D3C69062CB}" srcOrd="1" destOrd="0" presId="urn:microsoft.com/office/officeart/2008/layout/TitledPictureBlocks"/>
    <dgm:cxn modelId="{303C9156-92D5-417E-BC06-9B2EEFC51BC2}" type="presParOf" srcId="{2E248D44-7F36-4AA6-B10C-FB89642CFD77}" destId="{FF8FF4C3-7A00-4C53-9088-6A4FE147171F}" srcOrd="2" destOrd="0" presId="urn:microsoft.com/office/officeart/2008/layout/TitledPictureBlock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D6DC2789-DC56-444F-BB6C-4D4663386678}" type="doc">
      <dgm:prSet loTypeId="urn:microsoft.com/office/officeart/2005/8/layout/radial2" loCatId="relationship" qsTypeId="urn:microsoft.com/office/officeart/2005/8/quickstyle/simple3" qsCatId="simple" csTypeId="urn:microsoft.com/office/officeart/2005/8/colors/colorful4" csCatId="colorful" phldr="1"/>
      <dgm:spPr/>
      <dgm:t>
        <a:bodyPr/>
        <a:lstStyle/>
        <a:p>
          <a:endParaRPr lang="zh-TW" altLang="en-US"/>
        </a:p>
      </dgm:t>
    </dgm:pt>
    <dgm:pt modelId="{CB846BAB-9C24-4434-B35A-43DC13005B73}">
      <dgm:prSet custT="1"/>
      <dgm:spPr/>
      <dgm:t>
        <a:bodyPr/>
        <a:lstStyle/>
        <a:p>
          <a:pPr rtl="0"/>
          <a:r>
            <a:rPr lang="zh-TW" altLang="en-US" sz="2300" dirty="0" smtClean="0"/>
            <a:t>衛福部疾管署</a:t>
          </a:r>
          <a:endParaRPr lang="zh-TW" sz="2300" dirty="0"/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rId1"/>
          </dgm14:cNvPr>
        </a:ext>
      </dgm:extLst>
    </dgm:pt>
    <dgm:pt modelId="{BDDDEAC2-FAF2-472B-BE1D-1F213E45189C}" type="parTrans" cxnId="{64DE2BCC-0AE1-4C55-A120-D4869E718DC2}">
      <dgm:prSet/>
      <dgm:spPr/>
      <dgm:t>
        <a:bodyPr/>
        <a:lstStyle/>
        <a:p>
          <a:endParaRPr lang="zh-TW" altLang="en-US"/>
        </a:p>
      </dgm:t>
    </dgm:pt>
    <dgm:pt modelId="{4882CE67-B3D3-4ECA-A9AC-24BD8EF927B3}" type="sibTrans" cxnId="{64DE2BCC-0AE1-4C55-A120-D4869E718DC2}">
      <dgm:prSet/>
      <dgm:spPr/>
      <dgm:t>
        <a:bodyPr/>
        <a:lstStyle/>
        <a:p>
          <a:endParaRPr lang="zh-TW" altLang="en-US"/>
        </a:p>
      </dgm:t>
    </dgm:pt>
    <dgm:pt modelId="{A7F5976A-8ACE-4798-98F5-6752232096DF}">
      <dgm:prSet/>
      <dgm:spPr/>
      <dgm:t>
        <a:bodyPr/>
        <a:lstStyle/>
        <a:p>
          <a:pPr rtl="0"/>
          <a:r>
            <a:rPr lang="zh-TW" smtClean="0"/>
            <a:t>掌握最新疫情</a:t>
          </a:r>
          <a:endParaRPr lang="zh-TW"/>
        </a:p>
      </dgm:t>
    </dgm:pt>
    <dgm:pt modelId="{A67735FC-A383-4F64-927E-E4A7C584B542}" type="parTrans" cxnId="{59ECAD90-39BD-4CCE-BACE-00048A2A98CD}">
      <dgm:prSet/>
      <dgm:spPr/>
      <dgm:t>
        <a:bodyPr/>
        <a:lstStyle/>
        <a:p>
          <a:endParaRPr lang="zh-TW" altLang="en-US"/>
        </a:p>
      </dgm:t>
    </dgm:pt>
    <dgm:pt modelId="{FE058211-0C73-4FAA-AD6A-FC4A7CB1DEB4}" type="sibTrans" cxnId="{59ECAD90-39BD-4CCE-BACE-00048A2A98CD}">
      <dgm:prSet/>
      <dgm:spPr/>
      <dgm:t>
        <a:bodyPr/>
        <a:lstStyle/>
        <a:p>
          <a:endParaRPr lang="zh-TW" altLang="en-US"/>
        </a:p>
      </dgm:t>
    </dgm:pt>
    <dgm:pt modelId="{CB43E1C7-3763-41D0-B0CA-AC0B68B01DE3}">
      <dgm:prSet/>
      <dgm:spPr/>
      <dgm:t>
        <a:bodyPr/>
        <a:lstStyle/>
        <a:p>
          <a:pPr rtl="0"/>
          <a:r>
            <a:rPr lang="zh-TW" smtClean="0"/>
            <a:t>了解防疫議題</a:t>
          </a:r>
          <a:endParaRPr lang="zh-TW"/>
        </a:p>
      </dgm:t>
    </dgm:pt>
    <dgm:pt modelId="{0AE069E8-DEAC-4694-BEA8-B7A533064A0B}" type="parTrans" cxnId="{2573DD47-DD2C-4710-9361-C83993A18498}">
      <dgm:prSet/>
      <dgm:spPr/>
      <dgm:t>
        <a:bodyPr/>
        <a:lstStyle/>
        <a:p>
          <a:endParaRPr lang="zh-TW" altLang="en-US"/>
        </a:p>
      </dgm:t>
    </dgm:pt>
    <dgm:pt modelId="{A6D8C1F1-4989-45D2-9805-26518C3F8C63}" type="sibTrans" cxnId="{2573DD47-DD2C-4710-9361-C83993A18498}">
      <dgm:prSet/>
      <dgm:spPr/>
      <dgm:t>
        <a:bodyPr/>
        <a:lstStyle/>
        <a:p>
          <a:endParaRPr lang="zh-TW" altLang="en-US"/>
        </a:p>
      </dgm:t>
    </dgm:pt>
    <dgm:pt modelId="{E9C0465F-1FFE-4C5A-B3C4-B8B838E579D5}">
      <dgm:prSet/>
      <dgm:spPr/>
      <dgm:t>
        <a:bodyPr/>
        <a:lstStyle/>
        <a:p>
          <a:pPr rtl="0"/>
          <a:r>
            <a:rPr lang="zh-TW" dirty="0" smtClean="0"/>
            <a:t>防疫小測驗</a:t>
          </a:r>
          <a:endParaRPr lang="zh-TW" dirty="0"/>
        </a:p>
      </dgm:t>
    </dgm:pt>
    <dgm:pt modelId="{69F2933E-DF5E-4FA9-AE0A-2C9164B0A13D}" type="parTrans" cxnId="{42CF8646-BF37-4938-9598-D9B8AFC74616}">
      <dgm:prSet/>
      <dgm:spPr/>
      <dgm:t>
        <a:bodyPr/>
        <a:lstStyle/>
        <a:p>
          <a:endParaRPr lang="zh-TW" altLang="en-US"/>
        </a:p>
      </dgm:t>
    </dgm:pt>
    <dgm:pt modelId="{ADB6E4E1-7B5A-49EF-BE94-7414F9A2D093}" type="sibTrans" cxnId="{42CF8646-BF37-4938-9598-D9B8AFC74616}">
      <dgm:prSet/>
      <dgm:spPr/>
      <dgm:t>
        <a:bodyPr/>
        <a:lstStyle/>
        <a:p>
          <a:endParaRPr lang="zh-TW" altLang="en-US"/>
        </a:p>
      </dgm:t>
    </dgm:pt>
    <dgm:pt modelId="{0B9675A1-5B20-4834-8014-7EA97910EBA7}">
      <dgm:prSet/>
      <dgm:spPr/>
      <dgm:t>
        <a:bodyPr/>
        <a:lstStyle/>
        <a:p>
          <a:pPr rtl="0"/>
          <a:r>
            <a:rPr lang="zh-TW" smtClean="0"/>
            <a:t>你的防疫觀念正確嗎？</a:t>
          </a:r>
          <a:endParaRPr lang="zh-TW"/>
        </a:p>
      </dgm:t>
    </dgm:pt>
    <dgm:pt modelId="{77273DBB-6730-43AD-8F13-827B3FA18D29}" type="parTrans" cxnId="{44673B27-51B8-4190-AC35-B05D19F33C7F}">
      <dgm:prSet/>
      <dgm:spPr/>
      <dgm:t>
        <a:bodyPr/>
        <a:lstStyle/>
        <a:p>
          <a:endParaRPr lang="zh-TW" altLang="en-US"/>
        </a:p>
      </dgm:t>
    </dgm:pt>
    <dgm:pt modelId="{6734E888-459A-447B-96E9-BA87C0E68269}" type="sibTrans" cxnId="{44673B27-51B8-4190-AC35-B05D19F33C7F}">
      <dgm:prSet/>
      <dgm:spPr/>
      <dgm:t>
        <a:bodyPr/>
        <a:lstStyle/>
        <a:p>
          <a:endParaRPr lang="zh-TW" altLang="en-US"/>
        </a:p>
      </dgm:t>
    </dgm:pt>
    <dgm:pt modelId="{B7D7653E-1046-4600-938D-ECA143FC0041}">
      <dgm:prSet/>
      <dgm:spPr/>
      <dgm:t>
        <a:bodyPr/>
        <a:lstStyle/>
        <a:p>
          <a:pPr rtl="0"/>
          <a:r>
            <a:rPr lang="zh-TW" smtClean="0"/>
            <a:t>擊敗新冠病毒，健康久久！</a:t>
          </a:r>
          <a:endParaRPr lang="zh-TW"/>
        </a:p>
      </dgm:t>
    </dgm:pt>
    <dgm:pt modelId="{0D29F2D0-2377-42B7-A2D7-F9321F8F4EE5}" type="parTrans" cxnId="{2CD3F67C-27F8-4B68-BCB0-AF4E36C2B458}">
      <dgm:prSet/>
      <dgm:spPr/>
      <dgm:t>
        <a:bodyPr/>
        <a:lstStyle/>
        <a:p>
          <a:endParaRPr lang="zh-TW" altLang="en-US"/>
        </a:p>
      </dgm:t>
    </dgm:pt>
    <dgm:pt modelId="{9801083E-2D22-4771-BACE-89474232142D}" type="sibTrans" cxnId="{2CD3F67C-27F8-4B68-BCB0-AF4E36C2B458}">
      <dgm:prSet/>
      <dgm:spPr/>
      <dgm:t>
        <a:bodyPr/>
        <a:lstStyle/>
        <a:p>
          <a:endParaRPr lang="zh-TW" altLang="en-US"/>
        </a:p>
      </dgm:t>
    </dgm:pt>
    <dgm:pt modelId="{D6D28B77-69C4-416C-86F7-56DE1A06D2CE}">
      <dgm:prSet/>
      <dgm:spPr/>
      <dgm:t>
        <a:bodyPr/>
        <a:lstStyle/>
        <a:p>
          <a:r>
            <a:rPr lang="zh-TW" altLang="en-US" dirty="0" smtClean="0"/>
            <a:t>防疫影片</a:t>
          </a:r>
          <a:endParaRPr lang="zh-TW" altLang="en-US" dirty="0"/>
        </a:p>
      </dgm:t>
    </dgm:pt>
    <dgm:pt modelId="{C8719E10-4088-4754-ABD5-772AB5DE5263}" type="parTrans" cxnId="{90F0032B-274B-4365-8AB0-3ED13116B97D}">
      <dgm:prSet/>
      <dgm:spPr/>
      <dgm:t>
        <a:bodyPr/>
        <a:lstStyle/>
        <a:p>
          <a:endParaRPr lang="zh-TW" altLang="en-US"/>
        </a:p>
      </dgm:t>
    </dgm:pt>
    <dgm:pt modelId="{36C0E85B-44C2-4278-9ABE-59DEB882C66B}" type="sibTrans" cxnId="{90F0032B-274B-4365-8AB0-3ED13116B97D}">
      <dgm:prSet/>
      <dgm:spPr/>
      <dgm:t>
        <a:bodyPr/>
        <a:lstStyle/>
        <a:p>
          <a:endParaRPr lang="zh-TW" altLang="en-US"/>
        </a:p>
      </dgm:t>
    </dgm:pt>
    <dgm:pt modelId="{44286F46-3BC8-4F56-9F74-582037C4FC9A}">
      <dgm:prSet/>
      <dgm:spPr/>
      <dgm:t>
        <a:bodyPr/>
        <a:lstStyle/>
        <a:p>
          <a:endParaRPr lang="zh-TW" altLang="en-US" dirty="0"/>
        </a:p>
      </dgm:t>
    </dgm:pt>
    <dgm:pt modelId="{028627D1-48C6-4069-BE73-22F0E632E688}" type="parTrans" cxnId="{7E97F9CF-0A9A-4DC7-85D0-D5BA4F499426}">
      <dgm:prSet/>
      <dgm:spPr/>
      <dgm:t>
        <a:bodyPr/>
        <a:lstStyle/>
        <a:p>
          <a:endParaRPr lang="zh-TW" altLang="en-US"/>
        </a:p>
      </dgm:t>
    </dgm:pt>
    <dgm:pt modelId="{4DD46BB9-49AF-4416-A645-597197C87BA5}" type="sibTrans" cxnId="{7E97F9CF-0A9A-4DC7-85D0-D5BA4F499426}">
      <dgm:prSet/>
      <dgm:spPr/>
      <dgm:t>
        <a:bodyPr/>
        <a:lstStyle/>
        <a:p>
          <a:endParaRPr lang="zh-TW" altLang="en-US"/>
        </a:p>
      </dgm:t>
    </dgm:pt>
    <dgm:pt modelId="{4EB7DBDE-944E-4289-8FC5-3046ADF7CF36}">
      <dgm:prSet/>
      <dgm:spPr/>
      <dgm:t>
        <a:bodyPr/>
        <a:lstStyle/>
        <a:p>
          <a:r>
            <a:rPr lang="zh-TW" altLang="en-US" dirty="0" smtClean="0"/>
            <a:t>觀賞防疫影片</a:t>
          </a:r>
          <a:endParaRPr lang="zh-TW" altLang="en-US" dirty="0"/>
        </a:p>
      </dgm:t>
    </dgm:pt>
    <dgm:pt modelId="{B61A5C07-5513-4D87-AB4E-250A9639648C}" type="parTrans" cxnId="{B21151D1-BEF0-4138-8480-BE50552C776A}">
      <dgm:prSet/>
      <dgm:spPr/>
      <dgm:t>
        <a:bodyPr/>
        <a:lstStyle/>
        <a:p>
          <a:endParaRPr lang="zh-TW" altLang="en-US"/>
        </a:p>
      </dgm:t>
    </dgm:pt>
    <dgm:pt modelId="{DE79B609-AABF-4BCC-AA7A-09C09BE2621C}" type="sibTrans" cxnId="{B21151D1-BEF0-4138-8480-BE50552C776A}">
      <dgm:prSet/>
      <dgm:spPr/>
      <dgm:t>
        <a:bodyPr/>
        <a:lstStyle/>
        <a:p>
          <a:endParaRPr lang="zh-TW" altLang="en-US"/>
        </a:p>
      </dgm:t>
    </dgm:pt>
    <dgm:pt modelId="{066FFC9C-E4C7-4709-A47D-21B5E7C7FE11}">
      <dgm:prSet/>
      <dgm:spPr/>
      <dgm:t>
        <a:bodyPr/>
        <a:lstStyle/>
        <a:p>
          <a:r>
            <a:rPr lang="zh-TW" altLang="en-US" dirty="0" smtClean="0"/>
            <a:t>照顧自己，愛護家人！</a:t>
          </a:r>
          <a:endParaRPr lang="zh-TW" altLang="en-US" dirty="0"/>
        </a:p>
      </dgm:t>
    </dgm:pt>
    <dgm:pt modelId="{A0F8B827-E1FE-4752-89F2-A1247164C713}" type="parTrans" cxnId="{EAF6C766-DBC6-4398-8FC1-DE3AB70AC884}">
      <dgm:prSet/>
      <dgm:spPr/>
      <dgm:t>
        <a:bodyPr/>
        <a:lstStyle/>
        <a:p>
          <a:endParaRPr lang="zh-TW" altLang="en-US"/>
        </a:p>
      </dgm:t>
    </dgm:pt>
    <dgm:pt modelId="{4D1E09C9-9275-4535-B6B6-770B756EA263}" type="sibTrans" cxnId="{EAF6C766-DBC6-4398-8FC1-DE3AB70AC884}">
      <dgm:prSet/>
      <dgm:spPr/>
      <dgm:t>
        <a:bodyPr/>
        <a:lstStyle/>
        <a:p>
          <a:endParaRPr lang="zh-TW" altLang="en-US"/>
        </a:p>
      </dgm:t>
    </dgm:pt>
    <dgm:pt modelId="{4FDF41B6-D3FE-4DED-B8C5-CEE8AAC1FF1D}" type="pres">
      <dgm:prSet presAssocID="{D6DC2789-DC56-444F-BB6C-4D4663386678}" presName="composite" presStyleCnt="0">
        <dgm:presLayoutVars>
          <dgm:chMax val="5"/>
          <dgm:dir/>
          <dgm:animLvl val="ctr"/>
          <dgm:resizeHandles val="exact"/>
        </dgm:presLayoutVars>
      </dgm:prSet>
      <dgm:spPr/>
    </dgm:pt>
    <dgm:pt modelId="{BD91A7E3-662F-4BAF-8B92-07713ADFFC95}" type="pres">
      <dgm:prSet presAssocID="{D6DC2789-DC56-444F-BB6C-4D4663386678}" presName="cycle" presStyleCnt="0"/>
      <dgm:spPr/>
    </dgm:pt>
    <dgm:pt modelId="{F5FD996F-23BC-4E4B-A3EF-37ECABDBB5C2}" type="pres">
      <dgm:prSet presAssocID="{D6DC2789-DC56-444F-BB6C-4D4663386678}" presName="centerShape" presStyleCnt="0"/>
      <dgm:spPr/>
    </dgm:pt>
    <dgm:pt modelId="{D3477124-EB33-4B4D-9569-430DD3ABE27D}" type="pres">
      <dgm:prSet presAssocID="{D6DC2789-DC56-444F-BB6C-4D4663386678}" presName="connSite" presStyleLbl="node1" presStyleIdx="0" presStyleCnt="4"/>
      <dgm:spPr/>
    </dgm:pt>
    <dgm:pt modelId="{5B902D55-BC90-44ED-B57C-29D7FA27F0FA}" type="pres">
      <dgm:prSet presAssocID="{D6DC2789-DC56-444F-BB6C-4D4663386678}" presName="visible" presStyleLbl="node1" presStyleIdx="0" presStyleCnt="4"/>
      <dgm:spPr>
        <a:blipFill>
          <a:blip xmlns:r="http://schemas.openxmlformats.org/officeDocument/2006/relationships" r:embed="rId2" cstate="print">
            <a:duotone>
              <a:schemeClr val="accent4">
                <a:hueOff val="0"/>
                <a:satOff val="0"/>
                <a:lumOff val="0"/>
                <a:alphaOff val="0"/>
                <a:shade val="20000"/>
                <a:satMod val="200000"/>
              </a:schemeClr>
              <a:schemeClr val="accent4">
                <a:hueOff val="0"/>
                <a:satOff val="0"/>
                <a:lumOff val="0"/>
                <a:alphaOff val="0"/>
                <a:tint val="12000"/>
                <a:satMod val="19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0496BFD3-AE91-4E2C-98D4-B69F72144E94}" type="pres">
      <dgm:prSet presAssocID="{BDDDEAC2-FAF2-472B-BE1D-1F213E45189C}" presName="Name25" presStyleLbl="parChTrans1D1" presStyleIdx="0" presStyleCnt="3"/>
      <dgm:spPr/>
    </dgm:pt>
    <dgm:pt modelId="{46B268A1-5C56-4EB6-9D77-6309B1EE9264}" type="pres">
      <dgm:prSet presAssocID="{CB846BAB-9C24-4434-B35A-43DC13005B73}" presName="node" presStyleCnt="0"/>
      <dgm:spPr/>
    </dgm:pt>
    <dgm:pt modelId="{0967ED11-9F22-4DBC-A396-2ADE220E0A82}" type="pres">
      <dgm:prSet presAssocID="{CB846BAB-9C24-4434-B35A-43DC13005B73}" presName="parentNode" presStyleLbl="node1" presStyleIdx="1" presStyleCnt="4" custLinFactNeighborX="-3226" custLinFactNeighborY="2068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90B474B0-1652-4499-9B87-76C0B277A10D}" type="pres">
      <dgm:prSet presAssocID="{CB846BAB-9C24-4434-B35A-43DC13005B73}" presName="childNode" presStyleLbl="revTx" presStyleIdx="0" presStyleCnt="3">
        <dgm:presLayoutVars>
          <dgm:bulletEnabled val="1"/>
        </dgm:presLayoutVars>
      </dgm:prSet>
      <dgm:spPr/>
    </dgm:pt>
    <dgm:pt modelId="{A8D2BFB6-1511-403C-B03C-352D0FEE0810}" type="pres">
      <dgm:prSet presAssocID="{69F2933E-DF5E-4FA9-AE0A-2C9164B0A13D}" presName="Name25" presStyleLbl="parChTrans1D1" presStyleIdx="1" presStyleCnt="3"/>
      <dgm:spPr/>
    </dgm:pt>
    <dgm:pt modelId="{6F9823D8-48A7-47EC-8AD2-74DD72997A37}" type="pres">
      <dgm:prSet presAssocID="{E9C0465F-1FFE-4C5A-B3C4-B8B838E579D5}" presName="node" presStyleCnt="0"/>
      <dgm:spPr/>
    </dgm:pt>
    <dgm:pt modelId="{CDC21DE2-1B99-4CAF-9366-D04387AED5AC}" type="pres">
      <dgm:prSet presAssocID="{E9C0465F-1FFE-4C5A-B3C4-B8B838E579D5}" presName="parentNode" presStyleLbl="node1" presStyleIdx="2" presStyleCnt="4">
        <dgm:presLayoutVars>
          <dgm:chMax val="1"/>
          <dgm:bulletEnabled val="1"/>
        </dgm:presLayoutVars>
      </dgm:prSet>
      <dgm:spPr/>
    </dgm:pt>
    <dgm:pt modelId="{F56C9F30-554C-4492-B588-3F35890BB008}" type="pres">
      <dgm:prSet presAssocID="{E9C0465F-1FFE-4C5A-B3C4-B8B838E579D5}" presName="childNode" presStyleLbl="revTx" presStyleIdx="1" presStyleCnt="3">
        <dgm:presLayoutVars>
          <dgm:bulletEnabled val="1"/>
        </dgm:presLayoutVars>
      </dgm:prSet>
      <dgm:spPr/>
    </dgm:pt>
    <dgm:pt modelId="{DD67572B-0C2D-4C43-B05A-8294D1A439F5}" type="pres">
      <dgm:prSet presAssocID="{C8719E10-4088-4754-ABD5-772AB5DE5263}" presName="Name25" presStyleLbl="parChTrans1D1" presStyleIdx="2" presStyleCnt="3"/>
      <dgm:spPr/>
    </dgm:pt>
    <dgm:pt modelId="{52DE6B50-30D8-43F3-935B-C9403E850476}" type="pres">
      <dgm:prSet presAssocID="{D6D28B77-69C4-416C-86F7-56DE1A06D2CE}" presName="node" presStyleCnt="0"/>
      <dgm:spPr/>
    </dgm:pt>
    <dgm:pt modelId="{AD7B1068-FB21-4A70-9BEB-5BFE43B5E02F}" type="pres">
      <dgm:prSet presAssocID="{D6D28B77-69C4-416C-86F7-56DE1A06D2CE}" presName="parentNode" presStyleLbl="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6CD49F35-318C-443F-8FF7-135EE673EF4C}" type="pres">
      <dgm:prSet presAssocID="{D6D28B77-69C4-416C-86F7-56DE1A06D2CE}" presName="childNode" presStyleLbl="revTx" presStyleIdx="2" presStyleCnt="3">
        <dgm:presLayoutVars>
          <dgm:bulletEnabled val="1"/>
        </dgm:presLayoutVars>
      </dgm:prSet>
      <dgm:spPr/>
    </dgm:pt>
  </dgm:ptLst>
  <dgm:cxnLst>
    <dgm:cxn modelId="{2573DD47-DD2C-4710-9361-C83993A18498}" srcId="{CB846BAB-9C24-4434-B35A-43DC13005B73}" destId="{CB43E1C7-3763-41D0-B0CA-AC0B68B01DE3}" srcOrd="1" destOrd="0" parTransId="{0AE069E8-DEAC-4694-BEA8-B7A533064A0B}" sibTransId="{A6D8C1F1-4989-45D2-9805-26518C3F8C63}"/>
    <dgm:cxn modelId="{6DB944D0-A58E-4854-9E82-CDDDD974564A}" type="presOf" srcId="{44286F46-3BC8-4F56-9F74-582037C4FC9A}" destId="{6CD49F35-318C-443F-8FF7-135EE673EF4C}" srcOrd="0" destOrd="2" presId="urn:microsoft.com/office/officeart/2005/8/layout/radial2"/>
    <dgm:cxn modelId="{59ECAD90-39BD-4CCE-BACE-00048A2A98CD}" srcId="{CB846BAB-9C24-4434-B35A-43DC13005B73}" destId="{A7F5976A-8ACE-4798-98F5-6752232096DF}" srcOrd="0" destOrd="0" parTransId="{A67735FC-A383-4F64-927E-E4A7C584B542}" sibTransId="{FE058211-0C73-4FAA-AD6A-FC4A7CB1DEB4}"/>
    <dgm:cxn modelId="{2CD3F67C-27F8-4B68-BCB0-AF4E36C2B458}" srcId="{E9C0465F-1FFE-4C5A-B3C4-B8B838E579D5}" destId="{B7D7653E-1046-4600-938D-ECA143FC0041}" srcOrd="1" destOrd="0" parTransId="{0D29F2D0-2377-42B7-A2D7-F9321F8F4EE5}" sibTransId="{9801083E-2D22-4771-BACE-89474232142D}"/>
    <dgm:cxn modelId="{7E97F9CF-0A9A-4DC7-85D0-D5BA4F499426}" srcId="{D6D28B77-69C4-416C-86F7-56DE1A06D2CE}" destId="{44286F46-3BC8-4F56-9F74-582037C4FC9A}" srcOrd="2" destOrd="0" parTransId="{028627D1-48C6-4069-BE73-22F0E632E688}" sibTransId="{4DD46BB9-49AF-4416-A645-597197C87BA5}"/>
    <dgm:cxn modelId="{F84EA415-3989-4F35-A185-803060B9AB94}" type="presOf" srcId="{4EB7DBDE-944E-4289-8FC5-3046ADF7CF36}" destId="{6CD49F35-318C-443F-8FF7-135EE673EF4C}" srcOrd="0" destOrd="0" presId="urn:microsoft.com/office/officeart/2005/8/layout/radial2"/>
    <dgm:cxn modelId="{697744D6-7E2E-4C4E-808E-620260A2F021}" type="presOf" srcId="{D6DC2789-DC56-444F-BB6C-4D4663386678}" destId="{4FDF41B6-D3FE-4DED-B8C5-CEE8AAC1FF1D}" srcOrd="0" destOrd="0" presId="urn:microsoft.com/office/officeart/2005/8/layout/radial2"/>
    <dgm:cxn modelId="{B21151D1-BEF0-4138-8480-BE50552C776A}" srcId="{D6D28B77-69C4-416C-86F7-56DE1A06D2CE}" destId="{4EB7DBDE-944E-4289-8FC5-3046ADF7CF36}" srcOrd="0" destOrd="0" parTransId="{B61A5C07-5513-4D87-AB4E-250A9639648C}" sibTransId="{DE79B609-AABF-4BCC-AA7A-09C09BE2621C}"/>
    <dgm:cxn modelId="{44673B27-51B8-4190-AC35-B05D19F33C7F}" srcId="{E9C0465F-1FFE-4C5A-B3C4-B8B838E579D5}" destId="{0B9675A1-5B20-4834-8014-7EA97910EBA7}" srcOrd="0" destOrd="0" parTransId="{77273DBB-6730-43AD-8F13-827B3FA18D29}" sibTransId="{6734E888-459A-447B-96E9-BA87C0E68269}"/>
    <dgm:cxn modelId="{990231C6-CED6-43D3-88FD-DCB440E33070}" type="presOf" srcId="{066FFC9C-E4C7-4709-A47D-21B5E7C7FE11}" destId="{6CD49F35-318C-443F-8FF7-135EE673EF4C}" srcOrd="0" destOrd="1" presId="urn:microsoft.com/office/officeart/2005/8/layout/radial2"/>
    <dgm:cxn modelId="{42CF8646-BF37-4938-9598-D9B8AFC74616}" srcId="{D6DC2789-DC56-444F-BB6C-4D4663386678}" destId="{E9C0465F-1FFE-4C5A-B3C4-B8B838E579D5}" srcOrd="1" destOrd="0" parTransId="{69F2933E-DF5E-4FA9-AE0A-2C9164B0A13D}" sibTransId="{ADB6E4E1-7B5A-49EF-BE94-7414F9A2D093}"/>
    <dgm:cxn modelId="{3E65C888-5453-4150-86C6-523E791B817A}" type="presOf" srcId="{E9C0465F-1FFE-4C5A-B3C4-B8B838E579D5}" destId="{CDC21DE2-1B99-4CAF-9366-D04387AED5AC}" srcOrd="0" destOrd="0" presId="urn:microsoft.com/office/officeart/2005/8/layout/radial2"/>
    <dgm:cxn modelId="{AEA1FC47-E541-4EB7-AFEA-8EC26683A6C6}" type="presOf" srcId="{A7F5976A-8ACE-4798-98F5-6752232096DF}" destId="{90B474B0-1652-4499-9B87-76C0B277A10D}" srcOrd="0" destOrd="0" presId="urn:microsoft.com/office/officeart/2005/8/layout/radial2"/>
    <dgm:cxn modelId="{1BF75EE6-8FE8-45E6-96F8-6FCD568FE1F2}" type="presOf" srcId="{CB846BAB-9C24-4434-B35A-43DC13005B73}" destId="{0967ED11-9F22-4DBC-A396-2ADE220E0A82}" srcOrd="0" destOrd="0" presId="urn:microsoft.com/office/officeart/2005/8/layout/radial2"/>
    <dgm:cxn modelId="{90F0032B-274B-4365-8AB0-3ED13116B97D}" srcId="{D6DC2789-DC56-444F-BB6C-4D4663386678}" destId="{D6D28B77-69C4-416C-86F7-56DE1A06D2CE}" srcOrd="2" destOrd="0" parTransId="{C8719E10-4088-4754-ABD5-772AB5DE5263}" sibTransId="{36C0E85B-44C2-4278-9ABE-59DEB882C66B}"/>
    <dgm:cxn modelId="{698B59C7-2AD1-4D7F-85EB-3F2B579B52EC}" type="presOf" srcId="{0B9675A1-5B20-4834-8014-7EA97910EBA7}" destId="{F56C9F30-554C-4492-B588-3F35890BB008}" srcOrd="0" destOrd="0" presId="urn:microsoft.com/office/officeart/2005/8/layout/radial2"/>
    <dgm:cxn modelId="{5D2E1CF6-4BE0-49F4-B682-CAFFFC4F4EE0}" type="presOf" srcId="{CB43E1C7-3763-41D0-B0CA-AC0B68B01DE3}" destId="{90B474B0-1652-4499-9B87-76C0B277A10D}" srcOrd="0" destOrd="1" presId="urn:microsoft.com/office/officeart/2005/8/layout/radial2"/>
    <dgm:cxn modelId="{64DE2BCC-0AE1-4C55-A120-D4869E718DC2}" srcId="{D6DC2789-DC56-444F-BB6C-4D4663386678}" destId="{CB846BAB-9C24-4434-B35A-43DC13005B73}" srcOrd="0" destOrd="0" parTransId="{BDDDEAC2-FAF2-472B-BE1D-1F213E45189C}" sibTransId="{4882CE67-B3D3-4ECA-A9AC-24BD8EF927B3}"/>
    <dgm:cxn modelId="{8254B7EB-39B1-4C7F-A767-EEC20B24C509}" type="presOf" srcId="{69F2933E-DF5E-4FA9-AE0A-2C9164B0A13D}" destId="{A8D2BFB6-1511-403C-B03C-352D0FEE0810}" srcOrd="0" destOrd="0" presId="urn:microsoft.com/office/officeart/2005/8/layout/radial2"/>
    <dgm:cxn modelId="{EAF6C766-DBC6-4398-8FC1-DE3AB70AC884}" srcId="{D6D28B77-69C4-416C-86F7-56DE1A06D2CE}" destId="{066FFC9C-E4C7-4709-A47D-21B5E7C7FE11}" srcOrd="1" destOrd="0" parTransId="{A0F8B827-E1FE-4752-89F2-A1247164C713}" sibTransId="{4D1E09C9-9275-4535-B6B6-770B756EA263}"/>
    <dgm:cxn modelId="{D76040E6-6CDD-453F-A72B-893D2067EAE7}" type="presOf" srcId="{B7D7653E-1046-4600-938D-ECA143FC0041}" destId="{F56C9F30-554C-4492-B588-3F35890BB008}" srcOrd="0" destOrd="1" presId="urn:microsoft.com/office/officeart/2005/8/layout/radial2"/>
    <dgm:cxn modelId="{1632891E-8A02-4142-93CF-D918B1391A8C}" type="presOf" srcId="{BDDDEAC2-FAF2-472B-BE1D-1F213E45189C}" destId="{0496BFD3-AE91-4E2C-98D4-B69F72144E94}" srcOrd="0" destOrd="0" presId="urn:microsoft.com/office/officeart/2005/8/layout/radial2"/>
    <dgm:cxn modelId="{7D5EED78-8FF2-49A9-99AF-463128315803}" type="presOf" srcId="{D6D28B77-69C4-416C-86F7-56DE1A06D2CE}" destId="{AD7B1068-FB21-4A70-9BEB-5BFE43B5E02F}" srcOrd="0" destOrd="0" presId="urn:microsoft.com/office/officeart/2005/8/layout/radial2"/>
    <dgm:cxn modelId="{740099D5-C469-48CE-A51A-0A1A802B1CEB}" type="presOf" srcId="{C8719E10-4088-4754-ABD5-772AB5DE5263}" destId="{DD67572B-0C2D-4C43-B05A-8294D1A439F5}" srcOrd="0" destOrd="0" presId="urn:microsoft.com/office/officeart/2005/8/layout/radial2"/>
    <dgm:cxn modelId="{D387AD48-5385-41C1-8F63-CE129B18B724}" type="presParOf" srcId="{4FDF41B6-D3FE-4DED-B8C5-CEE8AAC1FF1D}" destId="{BD91A7E3-662F-4BAF-8B92-07713ADFFC95}" srcOrd="0" destOrd="0" presId="urn:microsoft.com/office/officeart/2005/8/layout/radial2"/>
    <dgm:cxn modelId="{FBE95BCB-71F6-41C7-9BED-B880E90AF2CB}" type="presParOf" srcId="{BD91A7E3-662F-4BAF-8B92-07713ADFFC95}" destId="{F5FD996F-23BC-4E4B-A3EF-37ECABDBB5C2}" srcOrd="0" destOrd="0" presId="urn:microsoft.com/office/officeart/2005/8/layout/radial2"/>
    <dgm:cxn modelId="{5E01BF27-52A3-41F9-8A2F-69B1CF573E09}" type="presParOf" srcId="{F5FD996F-23BC-4E4B-A3EF-37ECABDBB5C2}" destId="{D3477124-EB33-4B4D-9569-430DD3ABE27D}" srcOrd="0" destOrd="0" presId="urn:microsoft.com/office/officeart/2005/8/layout/radial2"/>
    <dgm:cxn modelId="{7EAD94E2-5220-4569-8F5A-25AA8AF4A4BE}" type="presParOf" srcId="{F5FD996F-23BC-4E4B-A3EF-37ECABDBB5C2}" destId="{5B902D55-BC90-44ED-B57C-29D7FA27F0FA}" srcOrd="1" destOrd="0" presId="urn:microsoft.com/office/officeart/2005/8/layout/radial2"/>
    <dgm:cxn modelId="{17AE2946-EBF2-4E63-B430-F133A77995E6}" type="presParOf" srcId="{BD91A7E3-662F-4BAF-8B92-07713ADFFC95}" destId="{0496BFD3-AE91-4E2C-98D4-B69F72144E94}" srcOrd="1" destOrd="0" presId="urn:microsoft.com/office/officeart/2005/8/layout/radial2"/>
    <dgm:cxn modelId="{FC6E325E-0556-4B09-8EA2-BC99C375454D}" type="presParOf" srcId="{BD91A7E3-662F-4BAF-8B92-07713ADFFC95}" destId="{46B268A1-5C56-4EB6-9D77-6309B1EE9264}" srcOrd="2" destOrd="0" presId="urn:microsoft.com/office/officeart/2005/8/layout/radial2"/>
    <dgm:cxn modelId="{C04F6B6A-E879-46D6-9E81-A43F644D1CD4}" type="presParOf" srcId="{46B268A1-5C56-4EB6-9D77-6309B1EE9264}" destId="{0967ED11-9F22-4DBC-A396-2ADE220E0A82}" srcOrd="0" destOrd="0" presId="urn:microsoft.com/office/officeart/2005/8/layout/radial2"/>
    <dgm:cxn modelId="{697781EE-A0FD-434C-8456-4B5C61ADDB77}" type="presParOf" srcId="{46B268A1-5C56-4EB6-9D77-6309B1EE9264}" destId="{90B474B0-1652-4499-9B87-76C0B277A10D}" srcOrd="1" destOrd="0" presId="urn:microsoft.com/office/officeart/2005/8/layout/radial2"/>
    <dgm:cxn modelId="{A6FC89EA-1ED5-4397-8F72-08D30420E775}" type="presParOf" srcId="{BD91A7E3-662F-4BAF-8B92-07713ADFFC95}" destId="{A8D2BFB6-1511-403C-B03C-352D0FEE0810}" srcOrd="3" destOrd="0" presId="urn:microsoft.com/office/officeart/2005/8/layout/radial2"/>
    <dgm:cxn modelId="{DEA4B5F1-4D89-47C7-899A-7E93BE31C91E}" type="presParOf" srcId="{BD91A7E3-662F-4BAF-8B92-07713ADFFC95}" destId="{6F9823D8-48A7-47EC-8AD2-74DD72997A37}" srcOrd="4" destOrd="0" presId="urn:microsoft.com/office/officeart/2005/8/layout/radial2"/>
    <dgm:cxn modelId="{136BE94C-75DF-49A6-A305-70CE5EF21294}" type="presParOf" srcId="{6F9823D8-48A7-47EC-8AD2-74DD72997A37}" destId="{CDC21DE2-1B99-4CAF-9366-D04387AED5AC}" srcOrd="0" destOrd="0" presId="urn:microsoft.com/office/officeart/2005/8/layout/radial2"/>
    <dgm:cxn modelId="{CC572CA4-66C0-4FD7-96F5-283FF1A99DEC}" type="presParOf" srcId="{6F9823D8-48A7-47EC-8AD2-74DD72997A37}" destId="{F56C9F30-554C-4492-B588-3F35890BB008}" srcOrd="1" destOrd="0" presId="urn:microsoft.com/office/officeart/2005/8/layout/radial2"/>
    <dgm:cxn modelId="{B806A8FC-FAE6-4F43-A14A-B31ED8C2E6F7}" type="presParOf" srcId="{BD91A7E3-662F-4BAF-8B92-07713ADFFC95}" destId="{DD67572B-0C2D-4C43-B05A-8294D1A439F5}" srcOrd="5" destOrd="0" presId="urn:microsoft.com/office/officeart/2005/8/layout/radial2"/>
    <dgm:cxn modelId="{0FF379EF-C155-4C41-80E4-CCC7B5A23F9C}" type="presParOf" srcId="{BD91A7E3-662F-4BAF-8B92-07713ADFFC95}" destId="{52DE6B50-30D8-43F3-935B-C9403E850476}" srcOrd="6" destOrd="0" presId="urn:microsoft.com/office/officeart/2005/8/layout/radial2"/>
    <dgm:cxn modelId="{57B870D1-9569-434E-8488-2D26FF3F2265}" type="presParOf" srcId="{52DE6B50-30D8-43F3-935B-C9403E850476}" destId="{AD7B1068-FB21-4A70-9BEB-5BFE43B5E02F}" srcOrd="0" destOrd="0" presId="urn:microsoft.com/office/officeart/2005/8/layout/radial2"/>
    <dgm:cxn modelId="{3F7BFB97-E54D-4BF6-9D80-A35B2F0043F9}" type="presParOf" srcId="{52DE6B50-30D8-43F3-935B-C9403E850476}" destId="{6CD49F35-318C-443F-8FF7-135EE673EF4C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07E2C95-9639-4D9D-AE2E-BAEE70D6FBAE}">
      <dsp:nvSpPr>
        <dsp:cNvPr id="0" name=""/>
        <dsp:cNvSpPr/>
      </dsp:nvSpPr>
      <dsp:spPr>
        <a:xfrm>
          <a:off x="1918" y="0"/>
          <a:ext cx="2011188" cy="4525963"/>
        </a:xfrm>
        <a:prstGeom prst="roundRect">
          <a:avLst>
            <a:gd name="adj" fmla="val 10000"/>
          </a:avLst>
        </a:prstGeom>
        <a:solidFill>
          <a:schemeClr val="accent4">
            <a:shade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雙手肥皂清潔，搓洗</a:t>
          </a:r>
          <a:r>
            <a:rPr lang="en-US" sz="2800" kern="1200" smtClean="0"/>
            <a:t>40~60</a:t>
          </a:r>
          <a:r>
            <a:rPr lang="zh-TW" sz="2800" kern="1200" smtClean="0"/>
            <a:t>秒</a:t>
          </a:r>
          <a:endParaRPr lang="zh-TW" sz="2800" kern="1200"/>
        </a:p>
      </dsp:txBody>
      <dsp:txXfrm>
        <a:off x="1918" y="1810385"/>
        <a:ext cx="2011188" cy="1810385"/>
      </dsp:txXfrm>
    </dsp:sp>
    <dsp:sp modelId="{CDBA61EA-DAF5-4E08-A350-F1111013569D}">
      <dsp:nvSpPr>
        <dsp:cNvPr id="0" name=""/>
        <dsp:cNvSpPr/>
      </dsp:nvSpPr>
      <dsp:spPr>
        <a:xfrm>
          <a:off x="253940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86F37F5-B4B8-487F-B634-7F80E306A288}">
      <dsp:nvSpPr>
        <dsp:cNvPr id="0" name=""/>
        <dsp:cNvSpPr/>
      </dsp:nvSpPr>
      <dsp:spPr>
        <a:xfrm>
          <a:off x="2073443" y="0"/>
          <a:ext cx="2011188" cy="4525963"/>
        </a:xfrm>
        <a:prstGeom prst="roundRect">
          <a:avLst>
            <a:gd name="adj" fmla="val 10000"/>
          </a:avLst>
        </a:prstGeom>
        <a:solidFill>
          <a:schemeClr val="accent4">
            <a:shade val="50000"/>
            <a:hueOff val="-104717"/>
            <a:satOff val="-3169"/>
            <a:lumOff val="2080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口罩要遮住口鼻、蓋住下巴  </a:t>
          </a:r>
          <a:endParaRPr lang="zh-TW" sz="2800" kern="1200"/>
        </a:p>
      </dsp:txBody>
      <dsp:txXfrm>
        <a:off x="2073443" y="1810385"/>
        <a:ext cx="2011188" cy="1810385"/>
      </dsp:txXfrm>
    </dsp:sp>
    <dsp:sp modelId="{08E59E4C-7A5D-422A-A182-32FBD8828BD4}">
      <dsp:nvSpPr>
        <dsp:cNvPr id="0" name=""/>
        <dsp:cNvSpPr/>
      </dsp:nvSpPr>
      <dsp:spPr>
        <a:xfrm>
          <a:off x="2325464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56CEE9C-CD48-430D-A791-CF69145C01CC}">
      <dsp:nvSpPr>
        <dsp:cNvPr id="0" name=""/>
        <dsp:cNvSpPr/>
      </dsp:nvSpPr>
      <dsp:spPr>
        <a:xfrm>
          <a:off x="4144967" y="0"/>
          <a:ext cx="2011188" cy="4525963"/>
        </a:xfrm>
        <a:prstGeom prst="roundRect">
          <a:avLst>
            <a:gd name="adj" fmla="val 10000"/>
          </a:avLst>
        </a:prstGeom>
        <a:solidFill>
          <a:schemeClr val="accent4">
            <a:shade val="50000"/>
            <a:hueOff val="-209434"/>
            <a:satOff val="-6337"/>
            <a:lumOff val="41612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噴</a:t>
          </a:r>
          <a:r>
            <a:rPr lang="en-US" sz="2800" kern="1200" smtClean="0"/>
            <a:t>75%</a:t>
          </a:r>
          <a:r>
            <a:rPr lang="zh-TW" sz="2800" kern="1200" smtClean="0"/>
            <a:t>酒精搓洗雙手</a:t>
          </a:r>
          <a:r>
            <a:rPr lang="en-US" sz="2800" kern="1200" smtClean="0"/>
            <a:t>20-30</a:t>
          </a:r>
          <a:r>
            <a:rPr lang="zh-TW" sz="2800" kern="1200" smtClean="0"/>
            <a:t>秒</a:t>
          </a:r>
          <a:endParaRPr lang="zh-TW" sz="2800" kern="1200"/>
        </a:p>
      </dsp:txBody>
      <dsp:txXfrm>
        <a:off x="4144967" y="1810385"/>
        <a:ext cx="2011188" cy="1810385"/>
      </dsp:txXfrm>
    </dsp:sp>
    <dsp:sp modelId="{E99B4943-FB06-4532-8A9E-B97E43BEE848}">
      <dsp:nvSpPr>
        <dsp:cNvPr id="0" name=""/>
        <dsp:cNvSpPr/>
      </dsp:nvSpPr>
      <dsp:spPr>
        <a:xfrm>
          <a:off x="4396989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D10A871-861E-4500-BD84-FCD0B8063D12}">
      <dsp:nvSpPr>
        <dsp:cNvPr id="0" name=""/>
        <dsp:cNvSpPr/>
      </dsp:nvSpPr>
      <dsp:spPr>
        <a:xfrm>
          <a:off x="6216492" y="0"/>
          <a:ext cx="2011188" cy="4525963"/>
        </a:xfrm>
        <a:prstGeom prst="roundRect">
          <a:avLst>
            <a:gd name="adj" fmla="val 10000"/>
          </a:avLst>
        </a:prstGeom>
        <a:solidFill>
          <a:schemeClr val="accent4">
            <a:shade val="50000"/>
            <a:hueOff val="-104717"/>
            <a:satOff val="-3169"/>
            <a:lumOff val="2080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有發燒、呼吸道症狀速就醫</a:t>
          </a:r>
          <a:endParaRPr lang="zh-TW" sz="2800" kern="1200"/>
        </a:p>
      </dsp:txBody>
      <dsp:txXfrm>
        <a:off x="6216492" y="1810385"/>
        <a:ext cx="2011188" cy="1810385"/>
      </dsp:txXfrm>
    </dsp:sp>
    <dsp:sp modelId="{9B800B71-A89B-42FF-B482-76B22452E600}">
      <dsp:nvSpPr>
        <dsp:cNvPr id="0" name=""/>
        <dsp:cNvSpPr/>
      </dsp:nvSpPr>
      <dsp:spPr>
        <a:xfrm>
          <a:off x="6468513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CF6A659-CBA8-4B51-B604-197E7506487C}">
      <dsp:nvSpPr>
        <dsp:cNvPr id="0" name=""/>
        <dsp:cNvSpPr/>
      </dsp:nvSpPr>
      <dsp:spPr>
        <a:xfrm>
          <a:off x="329183" y="3620770"/>
          <a:ext cx="7571232" cy="678894"/>
        </a:xfrm>
        <a:prstGeom prst="leftRightArrow">
          <a:avLst/>
        </a:prstGeom>
        <a:solidFill>
          <a:schemeClr val="accent4">
            <a:tint val="55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7C6E578-09B7-41BD-BBF6-DFDAA63EECA8}">
      <dsp:nvSpPr>
        <dsp:cNvPr id="0" name=""/>
        <dsp:cNvSpPr/>
      </dsp:nvSpPr>
      <dsp:spPr>
        <a:xfrm>
          <a:off x="715" y="1239880"/>
          <a:ext cx="2983963" cy="2528293"/>
        </a:xfrm>
        <a:prstGeom prst="rect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970D596-6BE7-4239-891B-0BAF97DB7586}">
      <dsp:nvSpPr>
        <dsp:cNvPr id="0" name=""/>
        <dsp:cNvSpPr/>
      </dsp:nvSpPr>
      <dsp:spPr>
        <a:xfrm>
          <a:off x="3003644" y="1586129"/>
          <a:ext cx="1414951" cy="147268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l" defTabSz="1155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600" kern="1200" dirty="0" smtClean="0"/>
            <a:t>大約</a:t>
          </a:r>
          <a:r>
            <a:rPr lang="en-US" sz="2600" kern="1200" dirty="0" smtClean="0"/>
            <a:t>3</a:t>
          </a:r>
          <a:r>
            <a:rPr lang="zh-TW" sz="2600" kern="1200" dirty="0" smtClean="0"/>
            <a:t>個步伐</a:t>
          </a:r>
          <a:endParaRPr lang="zh-TW" sz="2600" kern="1200" dirty="0"/>
        </a:p>
      </dsp:txBody>
      <dsp:txXfrm>
        <a:off x="3045086" y="1627571"/>
        <a:ext cx="1332067" cy="1389801"/>
      </dsp:txXfrm>
    </dsp:sp>
    <dsp:sp modelId="{7ED5A8AE-F869-4909-B00E-875F9B81F8D9}">
      <dsp:nvSpPr>
        <dsp:cNvPr id="0" name=""/>
        <dsp:cNvSpPr/>
      </dsp:nvSpPr>
      <dsp:spPr>
        <a:xfrm>
          <a:off x="715" y="757788"/>
          <a:ext cx="2983963" cy="43536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900" kern="1200" dirty="0" smtClean="0"/>
            <a:t>室外至少</a:t>
          </a:r>
          <a:r>
            <a:rPr lang="en-US" sz="1900" kern="1200" dirty="0" smtClean="0"/>
            <a:t>1</a:t>
          </a:r>
          <a:r>
            <a:rPr lang="zh-TW" sz="1900" kern="1200" dirty="0" smtClean="0"/>
            <a:t>公尺</a:t>
          </a:r>
          <a:endParaRPr lang="zh-TW" sz="1900" kern="1200" dirty="0"/>
        </a:p>
      </dsp:txBody>
      <dsp:txXfrm>
        <a:off x="715" y="757788"/>
        <a:ext cx="2983963" cy="435362"/>
      </dsp:txXfrm>
    </dsp:sp>
    <dsp:sp modelId="{13433702-4F43-40C1-B01E-C9D3C69062CB}">
      <dsp:nvSpPr>
        <dsp:cNvPr id="0" name=""/>
        <dsp:cNvSpPr/>
      </dsp:nvSpPr>
      <dsp:spPr>
        <a:xfrm>
          <a:off x="4577020" y="1239880"/>
          <a:ext cx="2983963" cy="2528293"/>
        </a:xfrm>
        <a:prstGeom prst="rect">
          <a:avLst/>
        </a:prstGeom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F8FF4C3-7A00-4C53-9088-6A4FE147171F}">
      <dsp:nvSpPr>
        <dsp:cNvPr id="0" name=""/>
        <dsp:cNvSpPr/>
      </dsp:nvSpPr>
      <dsp:spPr>
        <a:xfrm>
          <a:off x="7164344" y="1612770"/>
          <a:ext cx="1414951" cy="147268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l" defTabSz="1155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600" kern="1200" smtClean="0"/>
            <a:t>大約手臂的兩倍長</a:t>
          </a:r>
          <a:endParaRPr lang="zh-TW" sz="2600" kern="1200"/>
        </a:p>
      </dsp:txBody>
      <dsp:txXfrm>
        <a:off x="7205786" y="1654212"/>
        <a:ext cx="1332067" cy="1389801"/>
      </dsp:txXfrm>
    </dsp:sp>
    <dsp:sp modelId="{AAD77D54-F62F-4091-AAB8-85CA33BF12E7}">
      <dsp:nvSpPr>
        <dsp:cNvPr id="0" name=""/>
        <dsp:cNvSpPr/>
      </dsp:nvSpPr>
      <dsp:spPr>
        <a:xfrm>
          <a:off x="4577020" y="757788"/>
          <a:ext cx="2983963" cy="43536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900" kern="1200" smtClean="0"/>
            <a:t>室內至少</a:t>
          </a:r>
          <a:r>
            <a:rPr lang="en-US" sz="1900" kern="1200" smtClean="0"/>
            <a:t>1.5</a:t>
          </a:r>
          <a:r>
            <a:rPr lang="zh-TW" sz="1900" kern="1200" smtClean="0"/>
            <a:t>公尺</a:t>
          </a:r>
          <a:endParaRPr lang="zh-TW" sz="1900" kern="1200"/>
        </a:p>
      </dsp:txBody>
      <dsp:txXfrm>
        <a:off x="4577020" y="757788"/>
        <a:ext cx="2983963" cy="435362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D67572B-0C2D-4C43-B05A-8294D1A439F5}">
      <dsp:nvSpPr>
        <dsp:cNvPr id="0" name=""/>
        <dsp:cNvSpPr/>
      </dsp:nvSpPr>
      <dsp:spPr>
        <a:xfrm rot="2562158">
          <a:off x="2871322" y="3173733"/>
          <a:ext cx="685188" cy="47548"/>
        </a:xfrm>
        <a:custGeom>
          <a:avLst/>
          <a:gdLst/>
          <a:ahLst/>
          <a:cxnLst/>
          <a:rect l="0" t="0" r="0" b="0"/>
          <a:pathLst>
            <a:path>
              <a:moveTo>
                <a:pt x="0" y="23774"/>
              </a:moveTo>
              <a:lnTo>
                <a:pt x="685188" y="23774"/>
              </a:lnTo>
            </a:path>
          </a:pathLst>
        </a:cu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8D2BFB6-1511-403C-B03C-352D0FEE0810}">
      <dsp:nvSpPr>
        <dsp:cNvPr id="0" name=""/>
        <dsp:cNvSpPr/>
      </dsp:nvSpPr>
      <dsp:spPr>
        <a:xfrm>
          <a:off x="2962150" y="2239207"/>
          <a:ext cx="761807" cy="47548"/>
        </a:xfrm>
        <a:custGeom>
          <a:avLst/>
          <a:gdLst/>
          <a:ahLst/>
          <a:cxnLst/>
          <a:rect l="0" t="0" r="0" b="0"/>
          <a:pathLst>
            <a:path>
              <a:moveTo>
                <a:pt x="0" y="23774"/>
              </a:moveTo>
              <a:lnTo>
                <a:pt x="761807" y="23774"/>
              </a:lnTo>
            </a:path>
          </a:pathLst>
        </a:cu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496BFD3-AE91-4E2C-98D4-B69F72144E94}">
      <dsp:nvSpPr>
        <dsp:cNvPr id="0" name=""/>
        <dsp:cNvSpPr/>
      </dsp:nvSpPr>
      <dsp:spPr>
        <a:xfrm rot="19024949">
          <a:off x="2877516" y="1316413"/>
          <a:ext cx="632385" cy="47548"/>
        </a:xfrm>
        <a:custGeom>
          <a:avLst/>
          <a:gdLst/>
          <a:ahLst/>
          <a:cxnLst/>
          <a:rect l="0" t="0" r="0" b="0"/>
          <a:pathLst>
            <a:path>
              <a:moveTo>
                <a:pt x="0" y="23774"/>
              </a:moveTo>
              <a:lnTo>
                <a:pt x="632385" y="23774"/>
              </a:lnTo>
            </a:path>
          </a:pathLst>
        </a:cu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B902D55-BC90-44ED-B57C-29D7FA27F0FA}">
      <dsp:nvSpPr>
        <dsp:cNvPr id="0" name=""/>
        <dsp:cNvSpPr/>
      </dsp:nvSpPr>
      <dsp:spPr>
        <a:xfrm>
          <a:off x="1114307" y="1176015"/>
          <a:ext cx="2173932" cy="2173932"/>
        </a:xfrm>
        <a:prstGeom prst="ellipse">
          <a:avLst/>
        </a:prstGeom>
        <a:blipFill>
          <a:blip xmlns:r="http://schemas.openxmlformats.org/officeDocument/2006/relationships" r:embed="rId1" cstate="print">
            <a:duotone>
              <a:schemeClr val="accent4">
                <a:hueOff val="0"/>
                <a:satOff val="0"/>
                <a:lumOff val="0"/>
                <a:alphaOff val="0"/>
                <a:shade val="20000"/>
                <a:satMod val="200000"/>
              </a:schemeClr>
              <a:schemeClr val="accent4">
                <a:hueOff val="0"/>
                <a:satOff val="0"/>
                <a:lumOff val="0"/>
                <a:alphaOff val="0"/>
                <a:tint val="12000"/>
                <a:satMod val="19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0967ED11-9F22-4DBC-A396-2ADE220E0A82}">
      <dsp:nvSpPr>
        <dsp:cNvPr id="0" name=""/>
        <dsp:cNvSpPr/>
      </dsp:nvSpPr>
      <dsp:spPr>
        <a:xfrm>
          <a:off x="3250701" y="28600"/>
          <a:ext cx="1304359" cy="1304359"/>
        </a:xfrm>
        <a:prstGeom prst="ellipse">
          <a:avLst/>
        </a:prstGeom>
        <a:gradFill rotWithShape="0">
          <a:gsLst>
            <a:gs pos="0">
              <a:schemeClr val="accent4">
                <a:hueOff val="-1488257"/>
                <a:satOff val="8966"/>
                <a:lumOff val="719"/>
                <a:alphaOff val="0"/>
                <a:tint val="50000"/>
                <a:satMod val="300000"/>
              </a:schemeClr>
            </a:gs>
            <a:gs pos="35000">
              <a:schemeClr val="accent4">
                <a:hueOff val="-1488257"/>
                <a:satOff val="8966"/>
                <a:lumOff val="719"/>
                <a:alphaOff val="0"/>
                <a:tint val="37000"/>
                <a:satMod val="300000"/>
              </a:schemeClr>
            </a:gs>
            <a:gs pos="100000">
              <a:schemeClr val="accent4">
                <a:hueOff val="-1488257"/>
                <a:satOff val="8966"/>
                <a:lumOff val="719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300" kern="1200" dirty="0" smtClean="0"/>
            <a:t>衛福部疾管署</a:t>
          </a:r>
          <a:endParaRPr lang="zh-TW" sz="2300" kern="1200" dirty="0"/>
        </a:p>
      </dsp:txBody>
      <dsp:txXfrm>
        <a:off x="3441720" y="219619"/>
        <a:ext cx="922321" cy="922321"/>
      </dsp:txXfrm>
    </dsp:sp>
    <dsp:sp modelId="{90B474B0-1652-4499-9B87-76C0B277A10D}">
      <dsp:nvSpPr>
        <dsp:cNvPr id="0" name=""/>
        <dsp:cNvSpPr/>
      </dsp:nvSpPr>
      <dsp:spPr>
        <a:xfrm>
          <a:off x="4685497" y="28600"/>
          <a:ext cx="1956539" cy="13043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000" kern="1200" smtClean="0"/>
            <a:t>掌握最新疫情</a:t>
          </a:r>
          <a:endParaRPr lang="zh-TW" sz="2000" kern="1200"/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000" kern="1200" smtClean="0"/>
            <a:t>了解防疫議題</a:t>
          </a:r>
          <a:endParaRPr lang="zh-TW" sz="2000" kern="1200"/>
        </a:p>
      </dsp:txBody>
      <dsp:txXfrm>
        <a:off x="4685497" y="28600"/>
        <a:ext cx="1956539" cy="1304359"/>
      </dsp:txXfrm>
    </dsp:sp>
    <dsp:sp modelId="{CDC21DE2-1B99-4CAF-9366-D04387AED5AC}">
      <dsp:nvSpPr>
        <dsp:cNvPr id="0" name=""/>
        <dsp:cNvSpPr/>
      </dsp:nvSpPr>
      <dsp:spPr>
        <a:xfrm>
          <a:off x="3723957" y="1610801"/>
          <a:ext cx="1304359" cy="1304359"/>
        </a:xfrm>
        <a:prstGeom prst="ellipse">
          <a:avLst/>
        </a:prstGeom>
        <a:gradFill rotWithShape="0">
          <a:gsLst>
            <a:gs pos="0">
              <a:schemeClr val="accent4">
                <a:hueOff val="-2976513"/>
                <a:satOff val="17933"/>
                <a:lumOff val="1437"/>
                <a:alphaOff val="0"/>
                <a:tint val="50000"/>
                <a:satMod val="300000"/>
              </a:schemeClr>
            </a:gs>
            <a:gs pos="35000">
              <a:schemeClr val="accent4">
                <a:hueOff val="-2976513"/>
                <a:satOff val="17933"/>
                <a:lumOff val="1437"/>
                <a:alphaOff val="0"/>
                <a:tint val="37000"/>
                <a:satMod val="300000"/>
              </a:schemeClr>
            </a:gs>
            <a:gs pos="100000">
              <a:schemeClr val="accent4">
                <a:hueOff val="-2976513"/>
                <a:satOff val="17933"/>
                <a:lumOff val="1437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300" kern="1200" dirty="0" smtClean="0"/>
            <a:t>防疫小測驗</a:t>
          </a:r>
          <a:endParaRPr lang="zh-TW" sz="2300" kern="1200" dirty="0"/>
        </a:p>
      </dsp:txBody>
      <dsp:txXfrm>
        <a:off x="3914976" y="1801820"/>
        <a:ext cx="922321" cy="922321"/>
      </dsp:txXfrm>
    </dsp:sp>
    <dsp:sp modelId="{F56C9F30-554C-4492-B588-3F35890BB008}">
      <dsp:nvSpPr>
        <dsp:cNvPr id="0" name=""/>
        <dsp:cNvSpPr/>
      </dsp:nvSpPr>
      <dsp:spPr>
        <a:xfrm>
          <a:off x="5158753" y="1610801"/>
          <a:ext cx="1956539" cy="13043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000" kern="1200" smtClean="0"/>
            <a:t>你的防疫觀念正確嗎？</a:t>
          </a:r>
          <a:endParaRPr lang="zh-TW" sz="2000" kern="1200"/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000" kern="1200" smtClean="0"/>
            <a:t>擊敗新冠病毒，健康久久！</a:t>
          </a:r>
          <a:endParaRPr lang="zh-TW" sz="2000" kern="1200"/>
        </a:p>
      </dsp:txBody>
      <dsp:txXfrm>
        <a:off x="5158753" y="1610801"/>
        <a:ext cx="1956539" cy="1304359"/>
      </dsp:txXfrm>
    </dsp:sp>
    <dsp:sp modelId="{AD7B1068-FB21-4A70-9BEB-5BFE43B5E02F}">
      <dsp:nvSpPr>
        <dsp:cNvPr id="0" name=""/>
        <dsp:cNvSpPr/>
      </dsp:nvSpPr>
      <dsp:spPr>
        <a:xfrm>
          <a:off x="3292780" y="3219977"/>
          <a:ext cx="1304359" cy="1304359"/>
        </a:xfrm>
        <a:prstGeom prst="ellipse">
          <a:avLst/>
        </a:prstGeom>
        <a:gradFill rotWithShape="0">
          <a:gsLst>
            <a:gs pos="0">
              <a:schemeClr val="accent4">
                <a:hueOff val="-4464770"/>
                <a:satOff val="26899"/>
                <a:lumOff val="2156"/>
                <a:alphaOff val="0"/>
                <a:tint val="50000"/>
                <a:satMod val="300000"/>
              </a:schemeClr>
            </a:gs>
            <a:gs pos="35000">
              <a:schemeClr val="accent4">
                <a:hueOff val="-4464770"/>
                <a:satOff val="26899"/>
                <a:lumOff val="2156"/>
                <a:alphaOff val="0"/>
                <a:tint val="37000"/>
                <a:satMod val="300000"/>
              </a:schemeClr>
            </a:gs>
            <a:gs pos="100000">
              <a:schemeClr val="accent4">
                <a:hueOff val="-4464770"/>
                <a:satOff val="26899"/>
                <a:lumOff val="2156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300" kern="1200" dirty="0" smtClean="0"/>
            <a:t>防疫影片</a:t>
          </a:r>
          <a:endParaRPr lang="zh-TW" altLang="en-US" sz="2300" kern="1200" dirty="0"/>
        </a:p>
      </dsp:txBody>
      <dsp:txXfrm>
        <a:off x="3483799" y="3410996"/>
        <a:ext cx="922321" cy="922321"/>
      </dsp:txXfrm>
    </dsp:sp>
    <dsp:sp modelId="{6CD49F35-318C-443F-8FF7-135EE673EF4C}">
      <dsp:nvSpPr>
        <dsp:cNvPr id="0" name=""/>
        <dsp:cNvSpPr/>
      </dsp:nvSpPr>
      <dsp:spPr>
        <a:xfrm>
          <a:off x="4727575" y="3219977"/>
          <a:ext cx="1956539" cy="13043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2000" kern="1200" dirty="0" smtClean="0"/>
            <a:t>觀賞防疫影片</a:t>
          </a:r>
          <a:endParaRPr lang="zh-TW" altLang="en-US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2000" kern="1200" dirty="0" smtClean="0"/>
            <a:t>照顧自己，愛護家人！</a:t>
          </a:r>
          <a:endParaRPr lang="zh-TW" altLang="en-US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zh-TW" altLang="en-US" sz="2000" kern="1200" dirty="0"/>
        </a:p>
      </dsp:txBody>
      <dsp:txXfrm>
        <a:off x="4727575" y="3219977"/>
        <a:ext cx="1956539" cy="130435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7">
  <dgm:title val=""/>
  <dgm:desc val=""/>
  <dgm:catLst>
    <dgm:cat type="list" pri="12000"/>
    <dgm:cat type="process" pri="20000"/>
    <dgm:cat type="relationship" pri="14000"/>
    <dgm:cat type="convert" pri="8000"/>
    <dgm:cat type="picture" pri="25000"/>
    <dgm:cat type="pictureconvert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TitledPictureBlocks">
  <dgm:title val=""/>
  <dgm:desc val=""/>
  <dgm:catLst>
    <dgm:cat type="picture" pri="10000"/>
    <dgm:cat type="pictureconvert" pri="10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  <dgm:pt modelId="40">
          <dgm:prSet phldr="1"/>
        </dgm:pt>
        <dgm:pt modelId="4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  <dgm:cxn modelId="90" srcId="0" destId="40" srcOrd="3" destOrd="0"/>
        <dgm:cxn modelId="42" srcId="40" destId="41" srcOrd="0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off" val="ctr"/>
          <dgm:param type="grDir" val="tL"/>
        </dgm:alg>
      </dgm:if>
      <dgm:else name="Name2">
        <dgm:alg type="snake">
          <dgm:param type="off" val="ctr"/>
          <dgm:param type="grDir" val="tR"/>
        </dgm:alg>
      </dgm:else>
    </dgm:choose>
    <dgm:shape xmlns:r="http://schemas.openxmlformats.org/officeDocument/2006/relationships" r:blip="">
      <dgm:adjLst/>
    </dgm:shape>
    <dgm:constrLst>
      <dgm:constr type="primFontSz" for="des" forName="ParentText" op="equ"/>
      <dgm:constr type="primFontSz" for="des" forName="ChildText" op="equ"/>
      <dgm:constr type="w" for="ch" forName="composite" refType="w"/>
      <dgm:constr type="h" for="ch" forName="composite" refType="h"/>
      <dgm:constr type="sp" refType="w" refFor="ch" refForName="composite" op="equ" fact="0.1"/>
      <dgm:constr type="w" for="ch" forName="sibTrans" refType="w" refFor="ch" refForName="composite" op="equ" fact="0.1"/>
      <dgm:constr type="h" for="ch" forName="sibTrans" refType="w" refFor="ch" refForName="sibTrans" op="equ"/>
    </dgm:constrLst>
    <dgm:forEach name="nodesForEach" axis="ch" ptType="node">
      <dgm:layoutNode name="composite">
        <dgm:alg type="composite">
          <dgm:param type="ar" val="1.3787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ParentText" refType="w" fact="0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"/>
              <dgm:constr type="t" for="ch" forName="Image" refType="h" fact="0.1661"/>
              <dgm:constr type="w" for="ch" forName="Image" refType="w" fact="0.7457"/>
              <dgm:constr type="h" for="ch" forName="Image" refType="h" fact="0.8711"/>
              <dgm:constr type="l" for="ch" forName="ChildText" refType="w" fact="0.6464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if>
          <dgm:else name="Name5">
            <dgm:constrLst>
              <dgm:constr type="l" for="ch" forName="ParentText" refType="w" fact="0.26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.26"/>
              <dgm:constr type="t" for="ch" forName="Image" refType="h" fact="0.1661"/>
              <dgm:constr type="w" for="ch" forName="Image" refType="w" fact="0.7446"/>
              <dgm:constr type="h" for="ch" forName="Image" refType="h" fact="0.8711"/>
              <dgm:constr type="l" for="ch" forName="ChildText" refType="w" fact="0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else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ect" r:blip="" zOrderOff="10">
            <dgm:adjLst/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Image" styleLbl="bgImgPlace1">
          <dgm:alg type="sp"/>
          <dgm:shape xmlns:r="http://schemas.openxmlformats.org/officeDocument/2006/relationships" type="rect" r:blip="" blipPhldr="1">
            <dgm:adjLst/>
          </dgm:shape>
          <dgm:presOf/>
        </dgm:layoutNode>
        <dgm:layoutNode name="ChildText" styleLbl="fgAcc1">
          <dgm:varLst>
            <dgm:chMax val="0"/>
            <dgm:chPref val="0"/>
            <dgm:bulletEnabled val="1"/>
          </dgm:varLst>
          <dgm:choose name="Name6">
            <dgm:if name="Name7" axis="des" ptType="node" func="cnt" op="equ" val="1">
              <dgm:alg type="tx">
                <dgm:param type="stBulletLvl" val="2"/>
                <dgm:param type="txAnchorVertCh" val="mid"/>
                <dgm:param type="parTxLTRAlign" val="l"/>
              </dgm:alg>
            </dgm:if>
            <dgm:else name="Name8">
              <dgm:alg type="tx">
                <dgm:param type="stBulletLvl" val="1"/>
                <dgm:param type="txAnchorVertCh" val="mid"/>
              </dgm:alg>
            </dgm:else>
          </dgm:choose>
          <dgm:choose name="Name9">
            <dgm:if name="Name10" axis="ch" ptType="node" func="cnt" op="gte" val="1"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des" ptType="node"/>
            </dgm:if>
            <dgm:else name="Name11"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/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標題投影片">
    <p:bg>
      <p:bgPr>
        <a:gradFill>
          <a:gsLst>
            <a:gs pos="31000">
              <a:schemeClr val="accent6">
                <a:lumMod val="20000"/>
                <a:lumOff val="80000"/>
              </a:schemeClr>
            </a:gs>
            <a:gs pos="55000">
              <a:schemeClr val="accent6">
                <a:lumMod val="60000"/>
                <a:lumOff val="40000"/>
              </a:schemeClr>
            </a:gs>
            <a:gs pos="4000">
              <a:schemeClr val="accent1">
                <a:lumMod val="5000"/>
                <a:lumOff val="95000"/>
              </a:schemeClr>
            </a:gs>
            <a:gs pos="79000">
              <a:srgbClr val="FAC090"/>
            </a:gs>
            <a:gs pos="100000">
              <a:schemeClr val="accent6">
                <a:lumMod val="60000"/>
                <a:lumOff val="4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188640"/>
            <a:ext cx="7772400" cy="1080120"/>
          </a:xfrm>
        </p:spPr>
        <p:txBody>
          <a:bodyPr>
            <a:normAutofit/>
          </a:bodyPr>
          <a:lstStyle>
            <a:lvl1pPr>
              <a:defRPr sz="4800"/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1460376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dirty="0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8" name="內容版面配置區 7"/>
          <p:cNvSpPr>
            <a:spLocks noGrp="1"/>
          </p:cNvSpPr>
          <p:nvPr>
            <p:ph sz="quarter" idx="13"/>
          </p:nvPr>
        </p:nvSpPr>
        <p:spPr>
          <a:xfrm>
            <a:off x="-914400" y="1700808"/>
            <a:ext cx="914400" cy="914400"/>
          </a:xfrm>
        </p:spPr>
        <p:txBody>
          <a:bodyPr/>
          <a:lstStyle/>
          <a:p>
            <a:pPr lvl="0"/>
            <a:r>
              <a:rPr lang="zh-TW" altLang="en-US" dirty="0" smtClean="0"/>
              <a:t>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4856672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240151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152335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94644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19964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78148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3663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623623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16676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628792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25579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8229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accent6"/>
          </a:solidFill>
          <a:latin typeface="文鼎中特廣告體" panose="020B0602010101010101" pitchFamily="34" charset="-120"/>
          <a:ea typeface="文鼎中特廣告體" panose="020B0602010101010101" pitchFamily="34" charset="-120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2">
              <a:lumMod val="75000"/>
            </a:schemeClr>
          </a:solidFill>
          <a:latin typeface="文鼎ＰＯＰ－４" panose="020B0602010101010101" pitchFamily="34" charset="-120"/>
          <a:ea typeface="文鼎ＰＯＰ－４" panose="020B0602010101010101" pitchFamily="34" charset="-120"/>
          <a:cs typeface="Malgun Gothic Semilight" panose="020B0502040204020203" pitchFamily="34" charset="-12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400" kern="1200">
          <a:solidFill>
            <a:schemeClr val="tx2">
              <a:lumMod val="75000"/>
            </a:schemeClr>
          </a:solidFill>
          <a:latin typeface="文鼎ＰＯＰ－４" panose="020B0602010101010101" pitchFamily="34" charset="-120"/>
          <a:ea typeface="文鼎ＰＯＰ－４" panose="020B0602010101010101" pitchFamily="34" charset="-120"/>
          <a:cs typeface="Malgun Gothic Semilight" panose="020B0502040204020203" pitchFamily="34" charset="-12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zh-TW" altLang="en-US">
                <a:latin typeface="+mj-ea"/>
              </a:rPr>
              <a:t>防疫大作戰</a:t>
            </a:r>
            <a:endParaRPr lang="zh-TW" altLang="en-US" sz="4800" dirty="0">
              <a:latin typeface="+mj-ea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TW" altLang="en-US" sz="2800" dirty="0">
                <a:solidFill>
                  <a:schemeClr val="tx2">
                    <a:lumMod val="75000"/>
                  </a:schemeClr>
                </a:solidFill>
              </a:rPr>
              <a:t>打擊新冠病毒，守護健康你我有責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63868" y="2564904"/>
            <a:ext cx="5616263" cy="38522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39189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31000">
              <a:schemeClr val="accent6">
                <a:lumMod val="20000"/>
                <a:lumOff val="80000"/>
              </a:schemeClr>
            </a:gs>
            <a:gs pos="55000">
              <a:schemeClr val="accent6">
                <a:lumMod val="60000"/>
                <a:lumOff val="40000"/>
              </a:schemeClr>
            </a:gs>
            <a:gs pos="4000">
              <a:schemeClr val="accent1">
                <a:lumMod val="5000"/>
                <a:lumOff val="95000"/>
              </a:schemeClr>
            </a:gs>
            <a:gs pos="79000">
              <a:srgbClr val="FAC090"/>
            </a:gs>
            <a:gs pos="100000">
              <a:schemeClr val="accent6">
                <a:lumMod val="60000"/>
                <a:lumOff val="4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新型冠狀病毒 防疫須知</a:t>
            </a:r>
            <a:endParaRPr lang="zh-TW" altLang="en-US" dirty="0"/>
          </a:p>
        </p:txBody>
      </p:sp>
      <p:graphicFrame>
        <p:nvGraphicFramePr>
          <p:cNvPr id="9" name="內容版面配置區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34082748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859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31000">
              <a:schemeClr val="accent6">
                <a:lumMod val="20000"/>
                <a:lumOff val="80000"/>
              </a:schemeClr>
            </a:gs>
            <a:gs pos="55000">
              <a:schemeClr val="accent6">
                <a:lumMod val="60000"/>
                <a:lumOff val="40000"/>
              </a:schemeClr>
            </a:gs>
            <a:gs pos="4000">
              <a:schemeClr val="accent1">
                <a:lumMod val="5000"/>
                <a:lumOff val="95000"/>
              </a:schemeClr>
            </a:gs>
            <a:gs pos="79000">
              <a:srgbClr val="FAC090"/>
            </a:gs>
            <a:gs pos="100000">
              <a:schemeClr val="accent6">
                <a:lumMod val="60000"/>
                <a:lumOff val="4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6E85EF9-8D06-4DDD-ADF7-48EC8FA45D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保持社交距離</a:t>
            </a:r>
          </a:p>
        </p:txBody>
      </p:sp>
      <p:graphicFrame>
        <p:nvGraphicFramePr>
          <p:cNvPr id="5" name="內容版面配置區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35552333"/>
              </p:ext>
            </p:extLst>
          </p:nvPr>
        </p:nvGraphicFramePr>
        <p:xfrm>
          <a:off x="457200" y="1600200"/>
          <a:ext cx="8579296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02095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31000">
              <a:schemeClr val="accent6">
                <a:lumMod val="20000"/>
                <a:lumOff val="80000"/>
              </a:schemeClr>
            </a:gs>
            <a:gs pos="55000">
              <a:schemeClr val="accent6">
                <a:lumMod val="60000"/>
                <a:lumOff val="40000"/>
              </a:schemeClr>
            </a:gs>
            <a:gs pos="4000">
              <a:schemeClr val="accent1">
                <a:lumMod val="5000"/>
                <a:lumOff val="95000"/>
              </a:schemeClr>
            </a:gs>
            <a:gs pos="79000">
              <a:srgbClr val="FAC090"/>
            </a:gs>
            <a:gs pos="100000">
              <a:schemeClr val="accent6">
                <a:lumMod val="60000"/>
                <a:lumOff val="4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1879894-F36F-45E9-9FB4-D159194F7D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 smtClean="0"/>
              <a:t>防疫好站連結</a:t>
            </a:r>
            <a:endParaRPr lang="zh-TW" altLang="en-US" dirty="0"/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85606693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81227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1341</TotalTime>
  <Words>120</Words>
  <Application>Microsoft Office PowerPoint</Application>
  <PresentationFormat>如螢幕大小 (4:3)</PresentationFormat>
  <Paragraphs>22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1" baseType="lpstr">
      <vt:lpstr>Malgun Gothic Semilight</vt:lpstr>
      <vt:lpstr>文鼎ＰＯＰ－４</vt:lpstr>
      <vt:lpstr>文鼎中特廣告體</vt:lpstr>
      <vt:lpstr>新細明體</vt:lpstr>
      <vt:lpstr>Arial</vt:lpstr>
      <vt:lpstr>Calibri</vt:lpstr>
      <vt:lpstr>Office 佈景主題</vt:lpstr>
      <vt:lpstr>防疫大作戰</vt:lpstr>
      <vt:lpstr>新型冠狀病毒 防疫須知</vt:lpstr>
      <vt:lpstr>保持社交距離</vt:lpstr>
      <vt:lpstr>防疫好站連結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資訊安全 停看聽</dc:title>
  <dc:creator>cdsu99</dc:creator>
  <cp:lastModifiedBy>Windows 使用者</cp:lastModifiedBy>
  <cp:revision>54</cp:revision>
  <dcterms:created xsi:type="dcterms:W3CDTF">2014-02-08T16:25:00Z</dcterms:created>
  <dcterms:modified xsi:type="dcterms:W3CDTF">2021-12-13T03:09:22Z</dcterms:modified>
</cp:coreProperties>
</file>