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BC4CA1-277B-4D55-871B-D6C40B8A8E8B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76DFFD62-EE55-400E-B5A0-9729D8BE7F4D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6FAD6368-4C36-4455-AAA5-07672E84C721}" type="parTrans" cxnId="{C94FF5E9-53E1-4687-A320-2C89A09C4153}">
      <dgm:prSet/>
      <dgm:spPr/>
      <dgm:t>
        <a:bodyPr/>
        <a:lstStyle/>
        <a:p>
          <a:endParaRPr lang="zh-TW" altLang="en-US"/>
        </a:p>
      </dgm:t>
    </dgm:pt>
    <dgm:pt modelId="{9E392136-1B76-4AC6-B8EC-7B402BA7BFBA}" type="sibTrans" cxnId="{C94FF5E9-53E1-4687-A320-2C89A09C4153}">
      <dgm:prSet/>
      <dgm:spPr/>
      <dgm:t>
        <a:bodyPr/>
        <a:lstStyle/>
        <a:p>
          <a:endParaRPr lang="zh-TW" altLang="en-US"/>
        </a:p>
      </dgm:t>
    </dgm:pt>
    <dgm:pt modelId="{62D45CBC-591C-4740-A0CF-5FD83DDC0B2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4E4CC3B-CA36-40B8-9490-8074E081BCF5}" type="parTrans" cxnId="{B1A7B35A-0168-4C23-BE88-C68F5CDAE8CC}">
      <dgm:prSet/>
      <dgm:spPr/>
      <dgm:t>
        <a:bodyPr/>
        <a:lstStyle/>
        <a:p>
          <a:endParaRPr lang="zh-TW" altLang="en-US"/>
        </a:p>
      </dgm:t>
    </dgm:pt>
    <dgm:pt modelId="{C7122532-B26B-4059-AAB4-D7C5D27C6D42}" type="sibTrans" cxnId="{B1A7B35A-0168-4C23-BE88-C68F5CDAE8CC}">
      <dgm:prSet/>
      <dgm:spPr/>
      <dgm:t>
        <a:bodyPr/>
        <a:lstStyle/>
        <a:p>
          <a:endParaRPr lang="zh-TW" altLang="en-US"/>
        </a:p>
      </dgm:t>
    </dgm:pt>
    <dgm:pt modelId="{0DFEE602-1714-4F58-BD53-144C5B08DF86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D874864-3F94-4195-B19F-4D1A10B2204C}" type="parTrans" cxnId="{9960A45C-457B-46A4-83CA-9E8FF4AB4330}">
      <dgm:prSet/>
      <dgm:spPr/>
      <dgm:t>
        <a:bodyPr/>
        <a:lstStyle/>
        <a:p>
          <a:endParaRPr lang="zh-TW" altLang="en-US"/>
        </a:p>
      </dgm:t>
    </dgm:pt>
    <dgm:pt modelId="{AEF85FEA-07AD-4370-97A5-B124677593D6}" type="sibTrans" cxnId="{9960A45C-457B-46A4-83CA-9E8FF4AB4330}">
      <dgm:prSet/>
      <dgm:spPr/>
      <dgm:t>
        <a:bodyPr/>
        <a:lstStyle/>
        <a:p>
          <a:endParaRPr lang="zh-TW" altLang="en-US"/>
        </a:p>
      </dgm:t>
    </dgm:pt>
    <dgm:pt modelId="{CAF18788-C52B-47CA-ACD5-91A563F15D3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2CA78C8-7F79-4D47-8E8A-9D7EA9EB8A13}" type="parTrans" cxnId="{3DD13FF6-1C0D-472C-989B-85B7F9AE60E4}">
      <dgm:prSet/>
      <dgm:spPr/>
      <dgm:t>
        <a:bodyPr/>
        <a:lstStyle/>
        <a:p>
          <a:endParaRPr lang="zh-TW" altLang="en-US"/>
        </a:p>
      </dgm:t>
    </dgm:pt>
    <dgm:pt modelId="{0A8CD0D4-D54E-4B39-8706-1C8E61C55EAB}" type="sibTrans" cxnId="{3DD13FF6-1C0D-472C-989B-85B7F9AE60E4}">
      <dgm:prSet/>
      <dgm:spPr/>
      <dgm:t>
        <a:bodyPr/>
        <a:lstStyle/>
        <a:p>
          <a:endParaRPr lang="zh-TW" altLang="en-US"/>
        </a:p>
      </dgm:t>
    </dgm:pt>
    <dgm:pt modelId="{2C9D8251-F55E-4AB6-9CED-146668E7C3E2}" type="pres">
      <dgm:prSet presAssocID="{4FBC4CA1-277B-4D55-871B-D6C40B8A8E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F321D6F-BE0B-4A5E-9F34-18A6B315969B}" type="pres">
      <dgm:prSet presAssocID="{4FBC4CA1-277B-4D55-871B-D6C40B8A8E8B}" presName="fgShape" presStyleLbl="fgShp" presStyleIdx="0" presStyleCnt="1"/>
      <dgm:spPr/>
    </dgm:pt>
    <dgm:pt modelId="{1F3DDD5D-6FB2-4CA9-AEE0-AB7B12A8A5AF}" type="pres">
      <dgm:prSet presAssocID="{4FBC4CA1-277B-4D55-871B-D6C40B8A8E8B}" presName="linComp" presStyleCnt="0"/>
      <dgm:spPr/>
    </dgm:pt>
    <dgm:pt modelId="{6734A946-02DC-42A8-9BA1-1F0E6071DBC9}" type="pres">
      <dgm:prSet presAssocID="{76DFFD62-EE55-400E-B5A0-9729D8BE7F4D}" presName="compNode" presStyleCnt="0"/>
      <dgm:spPr/>
    </dgm:pt>
    <dgm:pt modelId="{78C39A71-3747-4BF5-971B-6753526C2721}" type="pres">
      <dgm:prSet presAssocID="{76DFFD62-EE55-400E-B5A0-9729D8BE7F4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CA5FEA9-393A-4597-9F9C-82AA55A687EC}" type="pres">
      <dgm:prSet presAssocID="{76DFFD62-EE55-400E-B5A0-9729D8BE7F4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650E63-3F3E-4F03-B714-33D6B2E48343}" type="pres">
      <dgm:prSet presAssocID="{76DFFD62-EE55-400E-B5A0-9729D8BE7F4D}" presName="invisiNode" presStyleLbl="node1" presStyleIdx="0" presStyleCnt="4"/>
      <dgm:spPr/>
    </dgm:pt>
    <dgm:pt modelId="{43CF26D2-40A5-44EE-857E-98D25C232BA7}" type="pres">
      <dgm:prSet presAssocID="{76DFFD62-EE55-400E-B5A0-9729D8BE7F4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06CEEC1-1980-4F82-AA50-357E7011867C}" type="pres">
      <dgm:prSet presAssocID="{9E392136-1B76-4AC6-B8EC-7B402BA7BFB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596EA98-9F35-4673-B87C-729699B76824}" type="pres">
      <dgm:prSet presAssocID="{62D45CBC-591C-4740-A0CF-5FD83DDC0B2B}" presName="compNode" presStyleCnt="0"/>
      <dgm:spPr/>
    </dgm:pt>
    <dgm:pt modelId="{83333FFB-4A40-45EF-BE30-E5DD0221B76E}" type="pres">
      <dgm:prSet presAssocID="{62D45CBC-591C-4740-A0CF-5FD83DDC0B2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5F31F12-9C5C-480A-8C7B-7514B2D35D79}" type="pres">
      <dgm:prSet presAssocID="{62D45CBC-591C-4740-A0CF-5FD83DDC0B2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D99DF3-6DFB-495D-9EA4-BB1559A031C6}" type="pres">
      <dgm:prSet presAssocID="{62D45CBC-591C-4740-A0CF-5FD83DDC0B2B}" presName="invisiNode" presStyleLbl="node1" presStyleIdx="1" presStyleCnt="4"/>
      <dgm:spPr/>
    </dgm:pt>
    <dgm:pt modelId="{AEC131C6-97D7-4A08-8629-74C1354A1DEA}" type="pres">
      <dgm:prSet presAssocID="{62D45CBC-591C-4740-A0CF-5FD83DDC0B2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7704817-3FC7-4CB5-8278-26689358BE0E}" type="pres">
      <dgm:prSet presAssocID="{C7122532-B26B-4059-AAB4-D7C5D27C6D4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330D118-D48C-40AB-9E79-6CAD3DB230CA}" type="pres">
      <dgm:prSet presAssocID="{0DFEE602-1714-4F58-BD53-144C5B08DF86}" presName="compNode" presStyleCnt="0"/>
      <dgm:spPr/>
    </dgm:pt>
    <dgm:pt modelId="{E38CC4A7-E932-4898-ABE7-EB934F825D1C}" type="pres">
      <dgm:prSet presAssocID="{0DFEE602-1714-4F58-BD53-144C5B08DF8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A0F4ACE-3EBB-4CB4-AD94-512A5A3186F0}" type="pres">
      <dgm:prSet presAssocID="{0DFEE602-1714-4F58-BD53-144C5B08DF8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25BF97-DB3A-4DFB-A0D4-1B09D04314C5}" type="pres">
      <dgm:prSet presAssocID="{0DFEE602-1714-4F58-BD53-144C5B08DF86}" presName="invisiNode" presStyleLbl="node1" presStyleIdx="2" presStyleCnt="4"/>
      <dgm:spPr/>
    </dgm:pt>
    <dgm:pt modelId="{A9A2C9C7-6952-4621-8EE5-9BD5CD0770D4}" type="pres">
      <dgm:prSet presAssocID="{0DFEE602-1714-4F58-BD53-144C5B08DF8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E096169-0B1C-4495-978C-6FCF1C899460}" type="pres">
      <dgm:prSet presAssocID="{AEF85FEA-07AD-4370-97A5-B124677593D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47DB49A-A34E-4D76-A1DA-29AE53E2BC22}" type="pres">
      <dgm:prSet presAssocID="{CAF18788-C52B-47CA-ACD5-91A563F15D3D}" presName="compNode" presStyleCnt="0"/>
      <dgm:spPr/>
    </dgm:pt>
    <dgm:pt modelId="{60E1CADE-CA7C-4751-AE77-326C40735093}" type="pres">
      <dgm:prSet presAssocID="{CAF18788-C52B-47CA-ACD5-91A563F15D3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E4AB221-81CD-4F15-8796-2C3A94DA7E56}" type="pres">
      <dgm:prSet presAssocID="{CAF18788-C52B-47CA-ACD5-91A563F15D3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3DF314-9C84-4815-B95F-6588B506ECD3}" type="pres">
      <dgm:prSet presAssocID="{CAF18788-C52B-47CA-ACD5-91A563F15D3D}" presName="invisiNode" presStyleLbl="node1" presStyleIdx="3" presStyleCnt="4"/>
      <dgm:spPr/>
    </dgm:pt>
    <dgm:pt modelId="{95093422-B9AA-43B1-9803-2B08CF0055AE}" type="pres">
      <dgm:prSet presAssocID="{CAF18788-C52B-47CA-ACD5-91A563F15D3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BFEFA08-4C4E-4DA3-80AB-1BEBE2A86553}" type="presOf" srcId="{76DFFD62-EE55-400E-B5A0-9729D8BE7F4D}" destId="{7CA5FEA9-393A-4597-9F9C-82AA55A687EC}" srcOrd="1" destOrd="0" presId="urn:microsoft.com/office/officeart/2005/8/layout/hList7"/>
    <dgm:cxn modelId="{86E355B8-1C09-4DBC-BA14-FE7C5FA0C9BB}" type="presOf" srcId="{62D45CBC-591C-4740-A0CF-5FD83DDC0B2B}" destId="{F5F31F12-9C5C-480A-8C7B-7514B2D35D79}" srcOrd="1" destOrd="0" presId="urn:microsoft.com/office/officeart/2005/8/layout/hList7"/>
    <dgm:cxn modelId="{8D6A714B-719C-4A6E-8EE8-D4ED7AF93862}" type="presOf" srcId="{4FBC4CA1-277B-4D55-871B-D6C40B8A8E8B}" destId="{2C9D8251-F55E-4AB6-9CED-146668E7C3E2}" srcOrd="0" destOrd="0" presId="urn:microsoft.com/office/officeart/2005/8/layout/hList7"/>
    <dgm:cxn modelId="{C94FF5E9-53E1-4687-A320-2C89A09C4153}" srcId="{4FBC4CA1-277B-4D55-871B-D6C40B8A8E8B}" destId="{76DFFD62-EE55-400E-B5A0-9729D8BE7F4D}" srcOrd="0" destOrd="0" parTransId="{6FAD6368-4C36-4455-AAA5-07672E84C721}" sibTransId="{9E392136-1B76-4AC6-B8EC-7B402BA7BFBA}"/>
    <dgm:cxn modelId="{0C59AC69-D6EB-42BD-BF6E-A2C830BB7A50}" type="presOf" srcId="{0DFEE602-1714-4F58-BD53-144C5B08DF86}" destId="{E38CC4A7-E932-4898-ABE7-EB934F825D1C}" srcOrd="0" destOrd="0" presId="urn:microsoft.com/office/officeart/2005/8/layout/hList7"/>
    <dgm:cxn modelId="{3DD13FF6-1C0D-472C-989B-85B7F9AE60E4}" srcId="{4FBC4CA1-277B-4D55-871B-D6C40B8A8E8B}" destId="{CAF18788-C52B-47CA-ACD5-91A563F15D3D}" srcOrd="3" destOrd="0" parTransId="{32CA78C8-7F79-4D47-8E8A-9D7EA9EB8A13}" sibTransId="{0A8CD0D4-D54E-4B39-8706-1C8E61C55EAB}"/>
    <dgm:cxn modelId="{B1A7B35A-0168-4C23-BE88-C68F5CDAE8CC}" srcId="{4FBC4CA1-277B-4D55-871B-D6C40B8A8E8B}" destId="{62D45CBC-591C-4740-A0CF-5FD83DDC0B2B}" srcOrd="1" destOrd="0" parTransId="{64E4CC3B-CA36-40B8-9490-8074E081BCF5}" sibTransId="{C7122532-B26B-4059-AAB4-D7C5D27C6D42}"/>
    <dgm:cxn modelId="{D1C90F51-1B37-4064-B79F-5C1308768F94}" type="presOf" srcId="{9E392136-1B76-4AC6-B8EC-7B402BA7BFBA}" destId="{306CEEC1-1980-4F82-AA50-357E7011867C}" srcOrd="0" destOrd="0" presId="urn:microsoft.com/office/officeart/2005/8/layout/hList7"/>
    <dgm:cxn modelId="{4D91ADC1-D979-4B81-989C-ADA447D57AF9}" type="presOf" srcId="{CAF18788-C52B-47CA-ACD5-91A563F15D3D}" destId="{2E4AB221-81CD-4F15-8796-2C3A94DA7E56}" srcOrd="1" destOrd="0" presId="urn:microsoft.com/office/officeart/2005/8/layout/hList7"/>
    <dgm:cxn modelId="{8018B210-D633-4A12-AFF0-0B18C9B994CD}" type="presOf" srcId="{0DFEE602-1714-4F58-BD53-144C5B08DF86}" destId="{0A0F4ACE-3EBB-4CB4-AD94-512A5A3186F0}" srcOrd="1" destOrd="0" presId="urn:microsoft.com/office/officeart/2005/8/layout/hList7"/>
    <dgm:cxn modelId="{9960A45C-457B-46A4-83CA-9E8FF4AB4330}" srcId="{4FBC4CA1-277B-4D55-871B-D6C40B8A8E8B}" destId="{0DFEE602-1714-4F58-BD53-144C5B08DF86}" srcOrd="2" destOrd="0" parTransId="{0D874864-3F94-4195-B19F-4D1A10B2204C}" sibTransId="{AEF85FEA-07AD-4370-97A5-B124677593D6}"/>
    <dgm:cxn modelId="{E841B46C-CA98-41A4-A093-5C53C3FEF06A}" type="presOf" srcId="{C7122532-B26B-4059-AAB4-D7C5D27C6D42}" destId="{67704817-3FC7-4CB5-8278-26689358BE0E}" srcOrd="0" destOrd="0" presId="urn:microsoft.com/office/officeart/2005/8/layout/hList7"/>
    <dgm:cxn modelId="{E577765B-139A-41FB-891A-4A477928FFCF}" type="presOf" srcId="{AEF85FEA-07AD-4370-97A5-B124677593D6}" destId="{2E096169-0B1C-4495-978C-6FCF1C899460}" srcOrd="0" destOrd="0" presId="urn:microsoft.com/office/officeart/2005/8/layout/hList7"/>
    <dgm:cxn modelId="{F785CC89-B97A-4F39-B400-59E0FDD8B462}" type="presOf" srcId="{CAF18788-C52B-47CA-ACD5-91A563F15D3D}" destId="{60E1CADE-CA7C-4751-AE77-326C40735093}" srcOrd="0" destOrd="0" presId="urn:microsoft.com/office/officeart/2005/8/layout/hList7"/>
    <dgm:cxn modelId="{D11E6D3F-CC04-4427-910B-33C73A4FC942}" type="presOf" srcId="{76DFFD62-EE55-400E-B5A0-9729D8BE7F4D}" destId="{78C39A71-3747-4BF5-971B-6753526C2721}" srcOrd="0" destOrd="0" presId="urn:microsoft.com/office/officeart/2005/8/layout/hList7"/>
    <dgm:cxn modelId="{B4C2B54D-5341-48CD-9DB4-CBED1FB85327}" type="presOf" srcId="{62D45CBC-591C-4740-A0CF-5FD83DDC0B2B}" destId="{83333FFB-4A40-45EF-BE30-E5DD0221B76E}" srcOrd="0" destOrd="0" presId="urn:microsoft.com/office/officeart/2005/8/layout/hList7"/>
    <dgm:cxn modelId="{673A85BB-5FD5-4B9F-9C6E-2C7424CD8AD1}" type="presParOf" srcId="{2C9D8251-F55E-4AB6-9CED-146668E7C3E2}" destId="{DF321D6F-BE0B-4A5E-9F34-18A6B315969B}" srcOrd="0" destOrd="0" presId="urn:microsoft.com/office/officeart/2005/8/layout/hList7"/>
    <dgm:cxn modelId="{DC3D50FC-6D63-4D7F-8AF9-D63E8EC117C3}" type="presParOf" srcId="{2C9D8251-F55E-4AB6-9CED-146668E7C3E2}" destId="{1F3DDD5D-6FB2-4CA9-AEE0-AB7B12A8A5AF}" srcOrd="1" destOrd="0" presId="urn:microsoft.com/office/officeart/2005/8/layout/hList7"/>
    <dgm:cxn modelId="{1D8FE12C-7D74-49F4-9BD5-52F5BC852FA8}" type="presParOf" srcId="{1F3DDD5D-6FB2-4CA9-AEE0-AB7B12A8A5AF}" destId="{6734A946-02DC-42A8-9BA1-1F0E6071DBC9}" srcOrd="0" destOrd="0" presId="urn:microsoft.com/office/officeart/2005/8/layout/hList7"/>
    <dgm:cxn modelId="{6D7218B0-CF64-43E9-80ED-26899DC72017}" type="presParOf" srcId="{6734A946-02DC-42A8-9BA1-1F0E6071DBC9}" destId="{78C39A71-3747-4BF5-971B-6753526C2721}" srcOrd="0" destOrd="0" presId="urn:microsoft.com/office/officeart/2005/8/layout/hList7"/>
    <dgm:cxn modelId="{711A6B97-A401-4BC8-BD9C-0C708343E5BF}" type="presParOf" srcId="{6734A946-02DC-42A8-9BA1-1F0E6071DBC9}" destId="{7CA5FEA9-393A-4597-9F9C-82AA55A687EC}" srcOrd="1" destOrd="0" presId="urn:microsoft.com/office/officeart/2005/8/layout/hList7"/>
    <dgm:cxn modelId="{BFDB6677-CEC7-4BE9-B3FC-889DEEF36605}" type="presParOf" srcId="{6734A946-02DC-42A8-9BA1-1F0E6071DBC9}" destId="{0C650E63-3F3E-4F03-B714-33D6B2E48343}" srcOrd="2" destOrd="0" presId="urn:microsoft.com/office/officeart/2005/8/layout/hList7"/>
    <dgm:cxn modelId="{B6D544AC-3006-4215-998A-6B5539E88DB7}" type="presParOf" srcId="{6734A946-02DC-42A8-9BA1-1F0E6071DBC9}" destId="{43CF26D2-40A5-44EE-857E-98D25C232BA7}" srcOrd="3" destOrd="0" presId="urn:microsoft.com/office/officeart/2005/8/layout/hList7"/>
    <dgm:cxn modelId="{AA1DF4BE-DCF7-4866-87B4-FA60DA5222F1}" type="presParOf" srcId="{1F3DDD5D-6FB2-4CA9-AEE0-AB7B12A8A5AF}" destId="{306CEEC1-1980-4F82-AA50-357E7011867C}" srcOrd="1" destOrd="0" presId="urn:microsoft.com/office/officeart/2005/8/layout/hList7"/>
    <dgm:cxn modelId="{A021ACB5-742A-4397-82E8-ED96878350A8}" type="presParOf" srcId="{1F3DDD5D-6FB2-4CA9-AEE0-AB7B12A8A5AF}" destId="{6596EA98-9F35-4673-B87C-729699B76824}" srcOrd="2" destOrd="0" presId="urn:microsoft.com/office/officeart/2005/8/layout/hList7"/>
    <dgm:cxn modelId="{F8A4E94A-ACFD-47B9-9ED3-A02570C8F1E0}" type="presParOf" srcId="{6596EA98-9F35-4673-B87C-729699B76824}" destId="{83333FFB-4A40-45EF-BE30-E5DD0221B76E}" srcOrd="0" destOrd="0" presId="urn:microsoft.com/office/officeart/2005/8/layout/hList7"/>
    <dgm:cxn modelId="{D7E14D59-E01B-43FA-B30D-827203FDF6AD}" type="presParOf" srcId="{6596EA98-9F35-4673-B87C-729699B76824}" destId="{F5F31F12-9C5C-480A-8C7B-7514B2D35D79}" srcOrd="1" destOrd="0" presId="urn:microsoft.com/office/officeart/2005/8/layout/hList7"/>
    <dgm:cxn modelId="{FDDFD8B3-5FA0-43D2-84A9-8AF7BF6EA84E}" type="presParOf" srcId="{6596EA98-9F35-4673-B87C-729699B76824}" destId="{9DD99DF3-6DFB-495D-9EA4-BB1559A031C6}" srcOrd="2" destOrd="0" presId="urn:microsoft.com/office/officeart/2005/8/layout/hList7"/>
    <dgm:cxn modelId="{714ABFE7-F721-49B5-96EF-8BDB6E36B3B1}" type="presParOf" srcId="{6596EA98-9F35-4673-B87C-729699B76824}" destId="{AEC131C6-97D7-4A08-8629-74C1354A1DEA}" srcOrd="3" destOrd="0" presId="urn:microsoft.com/office/officeart/2005/8/layout/hList7"/>
    <dgm:cxn modelId="{E03F22B3-DAD2-4C2C-85D1-129965FCD7E2}" type="presParOf" srcId="{1F3DDD5D-6FB2-4CA9-AEE0-AB7B12A8A5AF}" destId="{67704817-3FC7-4CB5-8278-26689358BE0E}" srcOrd="3" destOrd="0" presId="urn:microsoft.com/office/officeart/2005/8/layout/hList7"/>
    <dgm:cxn modelId="{00AD6F42-94F3-47EF-9E1D-894577EE28BD}" type="presParOf" srcId="{1F3DDD5D-6FB2-4CA9-AEE0-AB7B12A8A5AF}" destId="{0330D118-D48C-40AB-9E79-6CAD3DB230CA}" srcOrd="4" destOrd="0" presId="urn:microsoft.com/office/officeart/2005/8/layout/hList7"/>
    <dgm:cxn modelId="{E9BE0F5C-A4E8-4C6E-AA7B-85E962C3C2A2}" type="presParOf" srcId="{0330D118-D48C-40AB-9E79-6CAD3DB230CA}" destId="{E38CC4A7-E932-4898-ABE7-EB934F825D1C}" srcOrd="0" destOrd="0" presId="urn:microsoft.com/office/officeart/2005/8/layout/hList7"/>
    <dgm:cxn modelId="{44939B1D-52BB-4A60-AB45-5E25994343D1}" type="presParOf" srcId="{0330D118-D48C-40AB-9E79-6CAD3DB230CA}" destId="{0A0F4ACE-3EBB-4CB4-AD94-512A5A3186F0}" srcOrd="1" destOrd="0" presId="urn:microsoft.com/office/officeart/2005/8/layout/hList7"/>
    <dgm:cxn modelId="{CB306FC3-6AC7-45CB-8AF6-04B8AD6AFD47}" type="presParOf" srcId="{0330D118-D48C-40AB-9E79-6CAD3DB230CA}" destId="{5425BF97-DB3A-4DFB-A0D4-1B09D04314C5}" srcOrd="2" destOrd="0" presId="urn:microsoft.com/office/officeart/2005/8/layout/hList7"/>
    <dgm:cxn modelId="{F75F8718-A189-4371-8C14-F0C3290EDE3F}" type="presParOf" srcId="{0330D118-D48C-40AB-9E79-6CAD3DB230CA}" destId="{A9A2C9C7-6952-4621-8EE5-9BD5CD0770D4}" srcOrd="3" destOrd="0" presId="urn:microsoft.com/office/officeart/2005/8/layout/hList7"/>
    <dgm:cxn modelId="{392E2DA0-939D-4055-BD0A-1D9B811E68F0}" type="presParOf" srcId="{1F3DDD5D-6FB2-4CA9-AEE0-AB7B12A8A5AF}" destId="{2E096169-0B1C-4495-978C-6FCF1C899460}" srcOrd="5" destOrd="0" presId="urn:microsoft.com/office/officeart/2005/8/layout/hList7"/>
    <dgm:cxn modelId="{9EF4D2D5-38A4-4C2E-981F-C5B497923777}" type="presParOf" srcId="{1F3DDD5D-6FB2-4CA9-AEE0-AB7B12A8A5AF}" destId="{247DB49A-A34E-4D76-A1DA-29AE53E2BC22}" srcOrd="6" destOrd="0" presId="urn:microsoft.com/office/officeart/2005/8/layout/hList7"/>
    <dgm:cxn modelId="{A3E1F5B0-8992-4BCC-AB8D-5E1335275820}" type="presParOf" srcId="{247DB49A-A34E-4D76-A1DA-29AE53E2BC22}" destId="{60E1CADE-CA7C-4751-AE77-326C40735093}" srcOrd="0" destOrd="0" presId="urn:microsoft.com/office/officeart/2005/8/layout/hList7"/>
    <dgm:cxn modelId="{A2DF57FD-1CE9-4658-83EB-34C95370854E}" type="presParOf" srcId="{247DB49A-A34E-4D76-A1DA-29AE53E2BC22}" destId="{2E4AB221-81CD-4F15-8796-2C3A94DA7E56}" srcOrd="1" destOrd="0" presId="urn:microsoft.com/office/officeart/2005/8/layout/hList7"/>
    <dgm:cxn modelId="{921FF019-85EC-4E09-BFBD-B6EE7D4786A2}" type="presParOf" srcId="{247DB49A-A34E-4D76-A1DA-29AE53E2BC22}" destId="{3F3DF314-9C84-4815-B95F-6588B506ECD3}" srcOrd="2" destOrd="0" presId="urn:microsoft.com/office/officeart/2005/8/layout/hList7"/>
    <dgm:cxn modelId="{9D9707AD-18C6-4645-A152-BAA73265489B}" type="presParOf" srcId="{247DB49A-A34E-4D76-A1DA-29AE53E2BC22}" destId="{95093422-B9AA-43B1-9803-2B08CF0055A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8F1E77-555A-451B-9067-DF35CD4FB2F7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039323AF-DBCC-482D-8F4D-EBB06BEBAEBF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FEE2C09C-B6AA-4542-84EF-27C2D2322C3F}" type="parTrans" cxnId="{6CBB09A1-5C59-416B-830F-93F05101CC63}">
      <dgm:prSet/>
      <dgm:spPr/>
      <dgm:t>
        <a:bodyPr/>
        <a:lstStyle/>
        <a:p>
          <a:endParaRPr lang="zh-TW" altLang="en-US"/>
        </a:p>
      </dgm:t>
    </dgm:pt>
    <dgm:pt modelId="{CC0C09CE-4128-479F-893A-B096952B15D7}" type="sibTrans" cxnId="{6CBB09A1-5C59-416B-830F-93F05101CC63}">
      <dgm:prSet/>
      <dgm:spPr/>
      <dgm:t>
        <a:bodyPr/>
        <a:lstStyle/>
        <a:p>
          <a:endParaRPr lang="zh-TW" altLang="en-US"/>
        </a:p>
      </dgm:t>
    </dgm:pt>
    <dgm:pt modelId="{915DDC43-8E26-422A-85A5-0A5C94DA7A8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DC53BE5-6A24-4094-84AC-5B81C3D36FC3}" type="parTrans" cxnId="{DBBEDC03-201D-44AB-8F48-25645A98896D}">
      <dgm:prSet/>
      <dgm:spPr/>
      <dgm:t>
        <a:bodyPr/>
        <a:lstStyle/>
        <a:p>
          <a:endParaRPr lang="zh-TW" altLang="en-US"/>
        </a:p>
      </dgm:t>
    </dgm:pt>
    <dgm:pt modelId="{A7F03CFB-7CE2-4C38-A046-B49741A60A00}" type="sibTrans" cxnId="{DBBEDC03-201D-44AB-8F48-25645A98896D}">
      <dgm:prSet/>
      <dgm:spPr/>
      <dgm:t>
        <a:bodyPr/>
        <a:lstStyle/>
        <a:p>
          <a:endParaRPr lang="zh-TW" altLang="en-US"/>
        </a:p>
      </dgm:t>
    </dgm:pt>
    <dgm:pt modelId="{31ABECDD-DF18-4622-9EA9-6DBF60B3B6B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9882139-D675-4860-B9C9-F5C6EC2027B4}" type="parTrans" cxnId="{08A493FE-3B4D-435A-93A5-86895BC82762}">
      <dgm:prSet/>
      <dgm:spPr/>
      <dgm:t>
        <a:bodyPr/>
        <a:lstStyle/>
        <a:p>
          <a:endParaRPr lang="zh-TW" altLang="en-US"/>
        </a:p>
      </dgm:t>
    </dgm:pt>
    <dgm:pt modelId="{24E84027-F37B-4409-B74A-498E46651803}" type="sibTrans" cxnId="{08A493FE-3B4D-435A-93A5-86895BC82762}">
      <dgm:prSet/>
      <dgm:spPr/>
      <dgm:t>
        <a:bodyPr/>
        <a:lstStyle/>
        <a:p>
          <a:endParaRPr lang="zh-TW" altLang="en-US"/>
        </a:p>
      </dgm:t>
    </dgm:pt>
    <dgm:pt modelId="{A9B37517-B45E-40A6-AD3B-0E0B0B2BD2B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909B802-D97B-4A62-8909-3A1A6D1AA534}" type="parTrans" cxnId="{1BC02D2F-DAF5-432D-BD88-7D5D0C55DD29}">
      <dgm:prSet/>
      <dgm:spPr/>
      <dgm:t>
        <a:bodyPr/>
        <a:lstStyle/>
        <a:p>
          <a:endParaRPr lang="zh-TW" altLang="en-US"/>
        </a:p>
      </dgm:t>
    </dgm:pt>
    <dgm:pt modelId="{916FCBAA-639F-4BEE-87A8-0B1172796254}" type="sibTrans" cxnId="{1BC02D2F-DAF5-432D-BD88-7D5D0C55DD29}">
      <dgm:prSet/>
      <dgm:spPr/>
      <dgm:t>
        <a:bodyPr/>
        <a:lstStyle/>
        <a:p>
          <a:endParaRPr lang="zh-TW" altLang="en-US"/>
        </a:p>
      </dgm:t>
    </dgm:pt>
    <dgm:pt modelId="{F906D455-FBA1-4D0C-A2A5-5DA78D6DF144}" type="pres">
      <dgm:prSet presAssocID="{8A8F1E77-555A-451B-9067-DF35CD4FB2F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DA7ADB32-986B-4FD7-9A8E-4252D745BB11}" type="pres">
      <dgm:prSet presAssocID="{039323AF-DBCC-482D-8F4D-EBB06BEBAEBF}" presName="composite" presStyleCnt="0"/>
      <dgm:spPr/>
    </dgm:pt>
    <dgm:pt modelId="{ABF0450D-CEF2-410D-91DD-6A6BCB15D7BD}" type="pres">
      <dgm:prSet presAssocID="{039323AF-DBCC-482D-8F4D-EBB06BEBAEBF}" presName="ParentText" presStyleLbl="node1" presStyleIdx="0" presStyleCnt="2" custLinFactNeighborX="-140" custLinFactNeighborY="8665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C4A744-77B3-4477-A001-9B971B186DB3}" type="pres">
      <dgm:prSet presAssocID="{039323AF-DBCC-482D-8F4D-EBB06BEBAEBF}" presName="Image" presStyleLbl="bgImgPlace1" presStyleIdx="0" presStyleCnt="2" custLinFactNeighborX="-140" custLinFactNeighborY="1255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9696A6A-7C87-44C7-B7A8-D626BEB2B04B}" type="pres">
      <dgm:prSet presAssocID="{039323AF-DBCC-482D-8F4D-EBB06BEBAEBF}" presName="ChildText" presStyleLbl="fgAcc1" presStyleIdx="0" presStyleCnt="2" custScaleX="69980" custScaleY="111169" custLinFactNeighborX="14337" custLinFactNeighborY="12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D86773-6E89-4628-ADC1-5866B5696D17}" type="pres">
      <dgm:prSet presAssocID="{CC0C09CE-4128-479F-893A-B096952B15D7}" presName="sibTrans" presStyleCnt="0"/>
      <dgm:spPr/>
    </dgm:pt>
    <dgm:pt modelId="{59C53118-A854-40FD-908F-B3BA6C44092E}" type="pres">
      <dgm:prSet presAssocID="{31ABECDD-DF18-4622-9EA9-6DBF60B3B6B9}" presName="composite" presStyleCnt="0"/>
      <dgm:spPr/>
    </dgm:pt>
    <dgm:pt modelId="{C563D9A6-6704-4F29-9C29-3A3109BBED36}" type="pres">
      <dgm:prSet presAssocID="{31ABECDD-DF18-4622-9EA9-6DBF60B3B6B9}" presName="ParentText" presStyleLbl="node1" presStyleIdx="1" presStyleCnt="2" custLinFactNeighborX="-10846" custLinFactNeighborY="7048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4D3EB1-E6C3-46EB-BE56-B6E1F6927DD5}" type="pres">
      <dgm:prSet presAssocID="{31ABECDD-DF18-4622-9EA9-6DBF60B3B6B9}" presName="Image" presStyleLbl="bgImgPlace1" presStyleIdx="1" presStyleCnt="2" custLinFactNeighborX="-10846" custLinFactNeighborY="698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38F76CB-1278-4E61-9242-09799F60ED09}" type="pres">
      <dgm:prSet presAssocID="{31ABECDD-DF18-4622-9EA9-6DBF60B3B6B9}" presName="ChildText" presStyleLbl="fgAcc1" presStyleIdx="1" presStyleCnt="2" custScaleX="72886" custScaleY="103788" custLinFactNeighborX="-8275" custLinFactNeighborY="35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5792331-3B38-4688-8E36-211EEC062245}" type="presOf" srcId="{A9B37517-B45E-40A6-AD3B-0E0B0B2BD2BA}" destId="{138F76CB-1278-4E61-9242-09799F60ED09}" srcOrd="0" destOrd="0" presId="urn:microsoft.com/office/officeart/2008/layout/TitledPictureBlocks"/>
    <dgm:cxn modelId="{6CBB09A1-5C59-416B-830F-93F05101CC63}" srcId="{8A8F1E77-555A-451B-9067-DF35CD4FB2F7}" destId="{039323AF-DBCC-482D-8F4D-EBB06BEBAEBF}" srcOrd="0" destOrd="0" parTransId="{FEE2C09C-B6AA-4542-84EF-27C2D2322C3F}" sibTransId="{CC0C09CE-4128-479F-893A-B096952B15D7}"/>
    <dgm:cxn modelId="{52A9853E-53BF-4947-8F2B-7E87121243EC}" type="presOf" srcId="{915DDC43-8E26-422A-85A5-0A5C94DA7A85}" destId="{09696A6A-7C87-44C7-B7A8-D626BEB2B04B}" srcOrd="0" destOrd="0" presId="urn:microsoft.com/office/officeart/2008/layout/TitledPictureBlocks"/>
    <dgm:cxn modelId="{13ED8592-5E6C-41C0-9E55-5D3B04A3377B}" type="presOf" srcId="{039323AF-DBCC-482D-8F4D-EBB06BEBAEBF}" destId="{ABF0450D-CEF2-410D-91DD-6A6BCB15D7BD}" srcOrd="0" destOrd="0" presId="urn:microsoft.com/office/officeart/2008/layout/TitledPictureBlocks"/>
    <dgm:cxn modelId="{DBBEDC03-201D-44AB-8F48-25645A98896D}" srcId="{039323AF-DBCC-482D-8F4D-EBB06BEBAEBF}" destId="{915DDC43-8E26-422A-85A5-0A5C94DA7A85}" srcOrd="0" destOrd="0" parTransId="{ADC53BE5-6A24-4094-84AC-5B81C3D36FC3}" sibTransId="{A7F03CFB-7CE2-4C38-A046-B49741A60A00}"/>
    <dgm:cxn modelId="{57B79378-789B-4FAF-BBB5-6F66C922F78C}" type="presOf" srcId="{8A8F1E77-555A-451B-9067-DF35CD4FB2F7}" destId="{F906D455-FBA1-4D0C-A2A5-5DA78D6DF144}" srcOrd="0" destOrd="0" presId="urn:microsoft.com/office/officeart/2008/layout/TitledPictureBlocks"/>
    <dgm:cxn modelId="{1BC02D2F-DAF5-432D-BD88-7D5D0C55DD29}" srcId="{31ABECDD-DF18-4622-9EA9-6DBF60B3B6B9}" destId="{A9B37517-B45E-40A6-AD3B-0E0B0B2BD2BA}" srcOrd="0" destOrd="0" parTransId="{5909B802-D97B-4A62-8909-3A1A6D1AA534}" sibTransId="{916FCBAA-639F-4BEE-87A8-0B1172796254}"/>
    <dgm:cxn modelId="{08A493FE-3B4D-435A-93A5-86895BC82762}" srcId="{8A8F1E77-555A-451B-9067-DF35CD4FB2F7}" destId="{31ABECDD-DF18-4622-9EA9-6DBF60B3B6B9}" srcOrd="1" destOrd="0" parTransId="{B9882139-D675-4860-B9C9-F5C6EC2027B4}" sibTransId="{24E84027-F37B-4409-B74A-498E46651803}"/>
    <dgm:cxn modelId="{883059D0-6FA0-4BBF-AA54-F3E80DDFCBF0}" type="presOf" srcId="{31ABECDD-DF18-4622-9EA9-6DBF60B3B6B9}" destId="{C563D9A6-6704-4F29-9C29-3A3109BBED36}" srcOrd="0" destOrd="0" presId="urn:microsoft.com/office/officeart/2008/layout/TitledPictureBlocks"/>
    <dgm:cxn modelId="{B472FAB7-A06C-4947-A912-0B2FC61FD5EC}" type="presParOf" srcId="{F906D455-FBA1-4D0C-A2A5-5DA78D6DF144}" destId="{DA7ADB32-986B-4FD7-9A8E-4252D745BB11}" srcOrd="0" destOrd="0" presId="urn:microsoft.com/office/officeart/2008/layout/TitledPictureBlocks"/>
    <dgm:cxn modelId="{14C379A2-F710-4766-81D0-B4DE04B3CE58}" type="presParOf" srcId="{DA7ADB32-986B-4FD7-9A8E-4252D745BB11}" destId="{ABF0450D-CEF2-410D-91DD-6A6BCB15D7BD}" srcOrd="0" destOrd="0" presId="urn:microsoft.com/office/officeart/2008/layout/TitledPictureBlocks"/>
    <dgm:cxn modelId="{EFA290F0-01E2-4D24-8AD4-3EC2E40A7992}" type="presParOf" srcId="{DA7ADB32-986B-4FD7-9A8E-4252D745BB11}" destId="{95C4A744-77B3-4477-A001-9B971B186DB3}" srcOrd="1" destOrd="0" presId="urn:microsoft.com/office/officeart/2008/layout/TitledPictureBlocks"/>
    <dgm:cxn modelId="{7AF2BEA7-6DC9-4E0D-B068-1888B7A8CF00}" type="presParOf" srcId="{DA7ADB32-986B-4FD7-9A8E-4252D745BB11}" destId="{09696A6A-7C87-44C7-B7A8-D626BEB2B04B}" srcOrd="2" destOrd="0" presId="urn:microsoft.com/office/officeart/2008/layout/TitledPictureBlocks"/>
    <dgm:cxn modelId="{51BB4F4A-2B9E-4CA4-9B3E-157DAAE5AAE4}" type="presParOf" srcId="{F906D455-FBA1-4D0C-A2A5-5DA78D6DF144}" destId="{D6D86773-6E89-4628-ADC1-5866B5696D17}" srcOrd="1" destOrd="0" presId="urn:microsoft.com/office/officeart/2008/layout/TitledPictureBlocks"/>
    <dgm:cxn modelId="{17589FAB-6A86-43B6-B63E-6814C17DF6FA}" type="presParOf" srcId="{F906D455-FBA1-4D0C-A2A5-5DA78D6DF144}" destId="{59C53118-A854-40FD-908F-B3BA6C44092E}" srcOrd="2" destOrd="0" presId="urn:microsoft.com/office/officeart/2008/layout/TitledPictureBlocks"/>
    <dgm:cxn modelId="{39493778-6181-458C-9023-959A067CC137}" type="presParOf" srcId="{59C53118-A854-40FD-908F-B3BA6C44092E}" destId="{C563D9A6-6704-4F29-9C29-3A3109BBED36}" srcOrd="0" destOrd="0" presId="urn:microsoft.com/office/officeart/2008/layout/TitledPictureBlocks"/>
    <dgm:cxn modelId="{1B59BF94-EB34-47D9-B758-9C966DCCBA95}" type="presParOf" srcId="{59C53118-A854-40FD-908F-B3BA6C44092E}" destId="{6B4D3EB1-E6C3-46EB-BE56-B6E1F6927DD5}" srcOrd="1" destOrd="0" presId="urn:microsoft.com/office/officeart/2008/layout/TitledPictureBlocks"/>
    <dgm:cxn modelId="{121BF415-FC9B-4792-B465-81D8636F552D}" type="presParOf" srcId="{59C53118-A854-40FD-908F-B3BA6C44092E}" destId="{138F76CB-1278-4E61-9242-09799F60ED0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3CFEDA-29BE-44D0-8095-8479B4E79506}" type="doc">
      <dgm:prSet loTypeId="urn:microsoft.com/office/officeart/2005/8/layout/radial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B25CF622-6A2A-4D94-B4AB-4662284617A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35E05E11-DF45-4E1C-B38C-CCCE3C90636B}" type="parTrans" cxnId="{0EC72999-37A0-412E-9FD9-6F3B0CDA41B2}">
      <dgm:prSet/>
      <dgm:spPr/>
      <dgm:t>
        <a:bodyPr/>
        <a:lstStyle/>
        <a:p>
          <a:endParaRPr lang="zh-TW" altLang="en-US"/>
        </a:p>
      </dgm:t>
    </dgm:pt>
    <dgm:pt modelId="{77962F5A-25F8-4569-ACFB-7D0BEBA16EAD}" type="sibTrans" cxnId="{0EC72999-37A0-412E-9FD9-6F3B0CDA41B2}">
      <dgm:prSet/>
      <dgm:spPr/>
      <dgm:t>
        <a:bodyPr/>
        <a:lstStyle/>
        <a:p>
          <a:endParaRPr lang="zh-TW" altLang="en-US"/>
        </a:p>
      </dgm:t>
    </dgm:pt>
    <dgm:pt modelId="{F9ADD6EB-BBB8-4D24-8D55-CF3F3D2E4EA7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93481EA8-2AC8-4745-8DDD-F88DB5941C91}" type="parTrans" cxnId="{EBFA67C2-FD9F-40F1-916A-CA9D895C89A2}">
      <dgm:prSet/>
      <dgm:spPr/>
      <dgm:t>
        <a:bodyPr/>
        <a:lstStyle/>
        <a:p>
          <a:endParaRPr lang="zh-TW" altLang="en-US"/>
        </a:p>
      </dgm:t>
    </dgm:pt>
    <dgm:pt modelId="{2D1290C9-6B3D-4EBA-AA4C-A7DEB2D85B19}" type="sibTrans" cxnId="{EBFA67C2-FD9F-40F1-916A-CA9D895C89A2}">
      <dgm:prSet/>
      <dgm:spPr/>
      <dgm:t>
        <a:bodyPr/>
        <a:lstStyle/>
        <a:p>
          <a:endParaRPr lang="zh-TW" altLang="en-US"/>
        </a:p>
      </dgm:t>
    </dgm:pt>
    <dgm:pt modelId="{46D314C1-207B-4E04-8250-FED457EAC5A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E67699C7-3573-4CE0-A494-9EBF9905ECF8}" type="parTrans" cxnId="{BCC9D246-724E-4C9E-B4D3-41F562851A48}">
      <dgm:prSet/>
      <dgm:spPr/>
      <dgm:t>
        <a:bodyPr/>
        <a:lstStyle/>
        <a:p>
          <a:endParaRPr lang="zh-TW" altLang="en-US"/>
        </a:p>
      </dgm:t>
    </dgm:pt>
    <dgm:pt modelId="{6AECADD3-FE5E-4794-B5BC-2DEDEA959F86}" type="sibTrans" cxnId="{BCC9D246-724E-4C9E-B4D3-41F562851A48}">
      <dgm:prSet/>
      <dgm:spPr/>
      <dgm:t>
        <a:bodyPr/>
        <a:lstStyle/>
        <a:p>
          <a:endParaRPr lang="zh-TW" altLang="en-US"/>
        </a:p>
      </dgm:t>
    </dgm:pt>
    <dgm:pt modelId="{CFCD6129-B730-4A8C-A00A-84AC7EEBCD9D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51CEA2E1-23B7-47EC-A949-BFDB2770EF3F}" type="parTrans" cxnId="{02728D03-975C-4A5A-B7FE-2D528FE0A4DB}">
      <dgm:prSet/>
      <dgm:spPr/>
      <dgm:t>
        <a:bodyPr/>
        <a:lstStyle/>
        <a:p>
          <a:endParaRPr lang="zh-TW" altLang="en-US"/>
        </a:p>
      </dgm:t>
    </dgm:pt>
    <dgm:pt modelId="{0A218C9E-4DE0-465A-8910-4DF930FD4BAE}" type="sibTrans" cxnId="{02728D03-975C-4A5A-B7FE-2D528FE0A4DB}">
      <dgm:prSet/>
      <dgm:spPr/>
      <dgm:t>
        <a:bodyPr/>
        <a:lstStyle/>
        <a:p>
          <a:endParaRPr lang="zh-TW" altLang="en-US"/>
        </a:p>
      </dgm:t>
    </dgm:pt>
    <dgm:pt modelId="{84037244-DABB-45D7-B036-A7C375E3519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F13B4AB-4976-4BE1-9299-9492EBAB78F6}" type="parTrans" cxnId="{E914921E-53E8-40E0-A993-347108983764}">
      <dgm:prSet/>
      <dgm:spPr/>
      <dgm:t>
        <a:bodyPr/>
        <a:lstStyle/>
        <a:p>
          <a:endParaRPr lang="zh-TW" altLang="en-US"/>
        </a:p>
      </dgm:t>
    </dgm:pt>
    <dgm:pt modelId="{4DB2018E-52CD-41D1-BAC3-5970F52B7BCD}" type="sibTrans" cxnId="{E914921E-53E8-40E0-A993-347108983764}">
      <dgm:prSet/>
      <dgm:spPr/>
      <dgm:t>
        <a:bodyPr/>
        <a:lstStyle/>
        <a:p>
          <a:endParaRPr lang="zh-TW" altLang="en-US"/>
        </a:p>
      </dgm:t>
    </dgm:pt>
    <dgm:pt modelId="{34D7F60A-4DEE-44EB-914C-77B1D462682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17D7F12-A3C8-4F09-B720-E0BCC787AE07}" type="parTrans" cxnId="{A7659FBD-50A3-464D-981D-C26E05705E9A}">
      <dgm:prSet/>
      <dgm:spPr/>
      <dgm:t>
        <a:bodyPr/>
        <a:lstStyle/>
        <a:p>
          <a:endParaRPr lang="zh-TW" altLang="en-US"/>
        </a:p>
      </dgm:t>
    </dgm:pt>
    <dgm:pt modelId="{43D1D24A-339D-4A42-AF3D-9C2F5043B756}" type="sibTrans" cxnId="{A7659FBD-50A3-464D-981D-C26E05705E9A}">
      <dgm:prSet/>
      <dgm:spPr/>
      <dgm:t>
        <a:bodyPr/>
        <a:lstStyle/>
        <a:p>
          <a:endParaRPr lang="zh-TW" altLang="en-US"/>
        </a:p>
      </dgm:t>
    </dgm:pt>
    <dgm:pt modelId="{12C71CC1-A684-47EA-AFA5-9BC1BB8F969C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5B5F3B6D-3EB1-4A14-ABA2-C12671058E8F}" type="parTrans" cxnId="{1E78990B-F885-47BF-B19F-630FA19B1927}">
      <dgm:prSet/>
      <dgm:spPr/>
      <dgm:t>
        <a:bodyPr/>
        <a:lstStyle/>
        <a:p>
          <a:endParaRPr lang="zh-TW" altLang="en-US"/>
        </a:p>
      </dgm:t>
    </dgm:pt>
    <dgm:pt modelId="{4097F710-E814-48A3-B2E0-57F77F7872A1}" type="sibTrans" cxnId="{1E78990B-F885-47BF-B19F-630FA19B1927}">
      <dgm:prSet/>
      <dgm:spPr/>
      <dgm:t>
        <a:bodyPr/>
        <a:lstStyle/>
        <a:p>
          <a:endParaRPr lang="zh-TW" altLang="en-US"/>
        </a:p>
      </dgm:t>
    </dgm:pt>
    <dgm:pt modelId="{B7F972EF-73FB-4EDD-98AA-74F74FFBF432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C182B5E-F4F4-4A5D-916A-D3E671B5C9A6}" type="parTrans" cxnId="{CAF5D528-3EFE-453A-AA35-094E5A97F999}">
      <dgm:prSet/>
      <dgm:spPr/>
      <dgm:t>
        <a:bodyPr/>
        <a:lstStyle/>
        <a:p>
          <a:endParaRPr lang="zh-TW" altLang="en-US"/>
        </a:p>
      </dgm:t>
    </dgm:pt>
    <dgm:pt modelId="{24DAC903-B28B-433D-AEBB-795D96888D71}" type="sibTrans" cxnId="{CAF5D528-3EFE-453A-AA35-094E5A97F999}">
      <dgm:prSet/>
      <dgm:spPr/>
      <dgm:t>
        <a:bodyPr/>
        <a:lstStyle/>
        <a:p>
          <a:endParaRPr lang="zh-TW" altLang="en-US"/>
        </a:p>
      </dgm:t>
    </dgm:pt>
    <dgm:pt modelId="{76B2341E-AAB6-4B8D-B439-EDFD099BE915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 dirty="0"/>
        </a:p>
      </dgm:t>
    </dgm:pt>
    <dgm:pt modelId="{DE6A3AA8-4587-44D5-BD0B-5E63102FE866}" type="parTrans" cxnId="{5F598C16-8760-4F19-AE84-A8744424CB7C}">
      <dgm:prSet/>
      <dgm:spPr/>
      <dgm:t>
        <a:bodyPr/>
        <a:lstStyle/>
        <a:p>
          <a:endParaRPr lang="zh-TW" altLang="en-US"/>
        </a:p>
      </dgm:t>
    </dgm:pt>
    <dgm:pt modelId="{A05D9D6B-B8C0-4D4F-8D2B-ABCED813EDBB}" type="sibTrans" cxnId="{5F598C16-8760-4F19-AE84-A8744424CB7C}">
      <dgm:prSet/>
      <dgm:spPr/>
      <dgm:t>
        <a:bodyPr/>
        <a:lstStyle/>
        <a:p>
          <a:endParaRPr lang="zh-TW" altLang="en-US"/>
        </a:p>
      </dgm:t>
    </dgm:pt>
    <dgm:pt modelId="{62F84202-29CD-4E3D-A718-3EFE2201B4D6}" type="pres">
      <dgm:prSet presAssocID="{D63CFEDA-29BE-44D0-8095-8479B4E7950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6BCA702-A3C7-4C50-8B02-872F2D337953}" type="pres">
      <dgm:prSet presAssocID="{D63CFEDA-29BE-44D0-8095-8479B4E79506}" presName="cycle" presStyleCnt="0"/>
      <dgm:spPr/>
    </dgm:pt>
    <dgm:pt modelId="{4BC4CF8C-CD2B-4C8B-9907-7645C6D0F1FE}" type="pres">
      <dgm:prSet presAssocID="{D63CFEDA-29BE-44D0-8095-8479B4E79506}" presName="centerShape" presStyleCnt="0"/>
      <dgm:spPr/>
    </dgm:pt>
    <dgm:pt modelId="{AD12CC3E-5C6F-48A4-9160-EA2A8C4AFDB1}" type="pres">
      <dgm:prSet presAssocID="{D63CFEDA-29BE-44D0-8095-8479B4E79506}" presName="connSite" presStyleLbl="node1" presStyleIdx="0" presStyleCnt="4"/>
      <dgm:spPr/>
    </dgm:pt>
    <dgm:pt modelId="{AB7E05F7-BE39-4672-A6AD-786DD5854CEF}" type="pres">
      <dgm:prSet presAssocID="{D63CFEDA-29BE-44D0-8095-8479B4E79506}" presName="visible" presStyleLbl="node1" presStyleIdx="0" presStyleCnt="4" custScaleX="122870" custScaleY="117906" custLinFactNeighborX="401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52DFED-BCC1-4A27-B0D6-15D50867AE63}" type="pres">
      <dgm:prSet presAssocID="{35E05E11-DF45-4E1C-B38C-CCCE3C90636B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2A43C6D0-F6E5-4A3C-B4C5-0F4618651542}" type="pres">
      <dgm:prSet presAssocID="{B25CF622-6A2A-4D94-B4AB-4662284617A0}" presName="node" presStyleCnt="0"/>
      <dgm:spPr/>
    </dgm:pt>
    <dgm:pt modelId="{4F52526E-B873-46AB-A308-273A7CED8DA6}" type="pres">
      <dgm:prSet presAssocID="{B25CF622-6A2A-4D94-B4AB-4662284617A0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C881F3-38EB-419A-B221-0946797ABDC3}" type="pres">
      <dgm:prSet presAssocID="{B25CF622-6A2A-4D94-B4AB-4662284617A0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199AAC-E99A-4338-B479-FD9B860212FE}" type="pres">
      <dgm:prSet presAssocID="{51CEA2E1-23B7-47EC-A949-BFDB2770EF3F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91537F4F-E555-4235-884F-516AD537C8B0}" type="pres">
      <dgm:prSet presAssocID="{CFCD6129-B730-4A8C-A00A-84AC7EEBCD9D}" presName="node" presStyleCnt="0"/>
      <dgm:spPr/>
    </dgm:pt>
    <dgm:pt modelId="{2E2B751B-8C12-42B5-AC7D-7ADC9F194F9B}" type="pres">
      <dgm:prSet presAssocID="{CFCD6129-B730-4A8C-A00A-84AC7EEBCD9D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958D20-5812-43FD-86C6-A0AF30694DA7}" type="pres">
      <dgm:prSet presAssocID="{CFCD6129-B730-4A8C-A00A-84AC7EEBCD9D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26A31E-24CC-46C7-ADAE-CAC0C2393542}" type="pres">
      <dgm:prSet presAssocID="{5B5F3B6D-3EB1-4A14-ABA2-C12671058E8F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6A3E46E3-2A1D-4DB0-8BDE-A95228149080}" type="pres">
      <dgm:prSet presAssocID="{12C71CC1-A684-47EA-AFA5-9BC1BB8F969C}" presName="node" presStyleCnt="0"/>
      <dgm:spPr/>
    </dgm:pt>
    <dgm:pt modelId="{E8B95037-A855-4FED-8841-EF3E9785B2F2}" type="pres">
      <dgm:prSet presAssocID="{12C71CC1-A684-47EA-AFA5-9BC1BB8F969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E8929E-772E-4B61-82BF-50C090A0A269}" type="pres">
      <dgm:prSet presAssocID="{12C71CC1-A684-47EA-AFA5-9BC1BB8F969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B7868A2-DC66-4653-BA7A-51071F98D2DC}" type="presOf" srcId="{76B2341E-AAB6-4B8D-B439-EDFD099BE915}" destId="{2CE8929E-772E-4B61-82BF-50C090A0A269}" srcOrd="0" destOrd="1" presId="urn:microsoft.com/office/officeart/2005/8/layout/radial2"/>
    <dgm:cxn modelId="{CAF5D528-3EFE-453A-AA35-094E5A97F999}" srcId="{12C71CC1-A684-47EA-AFA5-9BC1BB8F969C}" destId="{B7F972EF-73FB-4EDD-98AA-74F74FFBF432}" srcOrd="0" destOrd="0" parTransId="{CC182B5E-F4F4-4A5D-916A-D3E671B5C9A6}" sibTransId="{24DAC903-B28B-433D-AEBB-795D96888D71}"/>
    <dgm:cxn modelId="{3213106C-78B2-4F66-9FBF-FC23ED6472C8}" type="presOf" srcId="{B7F972EF-73FB-4EDD-98AA-74F74FFBF432}" destId="{2CE8929E-772E-4B61-82BF-50C090A0A269}" srcOrd="0" destOrd="0" presId="urn:microsoft.com/office/officeart/2005/8/layout/radial2"/>
    <dgm:cxn modelId="{EBFA67C2-FD9F-40F1-916A-CA9D895C89A2}" srcId="{B25CF622-6A2A-4D94-B4AB-4662284617A0}" destId="{F9ADD6EB-BBB8-4D24-8D55-CF3F3D2E4EA7}" srcOrd="0" destOrd="0" parTransId="{93481EA8-2AC8-4745-8DDD-F88DB5941C91}" sibTransId="{2D1290C9-6B3D-4EBA-AA4C-A7DEB2D85B19}"/>
    <dgm:cxn modelId="{A7659FBD-50A3-464D-981D-C26E05705E9A}" srcId="{CFCD6129-B730-4A8C-A00A-84AC7EEBCD9D}" destId="{34D7F60A-4DEE-44EB-914C-77B1D462682B}" srcOrd="1" destOrd="0" parTransId="{217D7F12-A3C8-4F09-B720-E0BCC787AE07}" sibTransId="{43D1D24A-339D-4A42-AF3D-9C2F5043B756}"/>
    <dgm:cxn modelId="{2282C678-55C5-4E6F-8DCA-B20EE0DC2995}" type="presOf" srcId="{5B5F3B6D-3EB1-4A14-ABA2-C12671058E8F}" destId="{ED26A31E-24CC-46C7-ADAE-CAC0C2393542}" srcOrd="0" destOrd="0" presId="urn:microsoft.com/office/officeart/2005/8/layout/radial2"/>
    <dgm:cxn modelId="{52161395-E519-4E3E-9D2E-811DB410A90A}" type="presOf" srcId="{CFCD6129-B730-4A8C-A00A-84AC7EEBCD9D}" destId="{2E2B751B-8C12-42B5-AC7D-7ADC9F194F9B}" srcOrd="0" destOrd="0" presId="urn:microsoft.com/office/officeart/2005/8/layout/radial2"/>
    <dgm:cxn modelId="{D458D293-531E-459C-9AD2-B0A4AFE5FFED}" type="presOf" srcId="{35E05E11-DF45-4E1C-B38C-CCCE3C90636B}" destId="{0852DFED-BCC1-4A27-B0D6-15D50867AE63}" srcOrd="0" destOrd="0" presId="urn:microsoft.com/office/officeart/2005/8/layout/radial2"/>
    <dgm:cxn modelId="{E914921E-53E8-40E0-A993-347108983764}" srcId="{CFCD6129-B730-4A8C-A00A-84AC7EEBCD9D}" destId="{84037244-DABB-45D7-B036-A7C375E35190}" srcOrd="0" destOrd="0" parTransId="{BF13B4AB-4976-4BE1-9299-9492EBAB78F6}" sibTransId="{4DB2018E-52CD-41D1-BAC3-5970F52B7BCD}"/>
    <dgm:cxn modelId="{0EC72999-37A0-412E-9FD9-6F3B0CDA41B2}" srcId="{D63CFEDA-29BE-44D0-8095-8479B4E79506}" destId="{B25CF622-6A2A-4D94-B4AB-4662284617A0}" srcOrd="0" destOrd="0" parTransId="{35E05E11-DF45-4E1C-B38C-CCCE3C90636B}" sibTransId="{77962F5A-25F8-4569-ACFB-7D0BEBA16EAD}"/>
    <dgm:cxn modelId="{BCC9D246-724E-4C9E-B4D3-41F562851A48}" srcId="{B25CF622-6A2A-4D94-B4AB-4662284617A0}" destId="{46D314C1-207B-4E04-8250-FED457EAC5A3}" srcOrd="1" destOrd="0" parTransId="{E67699C7-3573-4CE0-A494-9EBF9905ECF8}" sibTransId="{6AECADD3-FE5E-4794-B5BC-2DEDEA959F86}"/>
    <dgm:cxn modelId="{4595762E-E3BD-4C29-B1FF-7912F12CC6F7}" type="presOf" srcId="{84037244-DABB-45D7-B036-A7C375E35190}" destId="{F8958D20-5812-43FD-86C6-A0AF30694DA7}" srcOrd="0" destOrd="0" presId="urn:microsoft.com/office/officeart/2005/8/layout/radial2"/>
    <dgm:cxn modelId="{5F598C16-8760-4F19-AE84-A8744424CB7C}" srcId="{12C71CC1-A684-47EA-AFA5-9BC1BB8F969C}" destId="{76B2341E-AAB6-4B8D-B439-EDFD099BE915}" srcOrd="1" destOrd="0" parTransId="{DE6A3AA8-4587-44D5-BD0B-5E63102FE866}" sibTransId="{A05D9D6B-B8C0-4D4F-8D2B-ABCED813EDBB}"/>
    <dgm:cxn modelId="{A392D461-76E3-4537-9888-4E62631FA12F}" type="presOf" srcId="{34D7F60A-4DEE-44EB-914C-77B1D462682B}" destId="{F8958D20-5812-43FD-86C6-A0AF30694DA7}" srcOrd="0" destOrd="1" presId="urn:microsoft.com/office/officeart/2005/8/layout/radial2"/>
    <dgm:cxn modelId="{F0935DD5-83D8-4F98-AE8E-30CB5DD5D66E}" type="presOf" srcId="{B25CF622-6A2A-4D94-B4AB-4662284617A0}" destId="{4F52526E-B873-46AB-A308-273A7CED8DA6}" srcOrd="0" destOrd="0" presId="urn:microsoft.com/office/officeart/2005/8/layout/radial2"/>
    <dgm:cxn modelId="{4BCDC7CF-FE47-4BB6-AF56-E9515667B79F}" type="presOf" srcId="{51CEA2E1-23B7-47EC-A949-BFDB2770EF3F}" destId="{38199AAC-E99A-4338-B479-FD9B860212FE}" srcOrd="0" destOrd="0" presId="urn:microsoft.com/office/officeart/2005/8/layout/radial2"/>
    <dgm:cxn modelId="{1E78990B-F885-47BF-B19F-630FA19B1927}" srcId="{D63CFEDA-29BE-44D0-8095-8479B4E79506}" destId="{12C71CC1-A684-47EA-AFA5-9BC1BB8F969C}" srcOrd="2" destOrd="0" parTransId="{5B5F3B6D-3EB1-4A14-ABA2-C12671058E8F}" sibTransId="{4097F710-E814-48A3-B2E0-57F77F7872A1}"/>
    <dgm:cxn modelId="{02728D03-975C-4A5A-B7FE-2D528FE0A4DB}" srcId="{D63CFEDA-29BE-44D0-8095-8479B4E79506}" destId="{CFCD6129-B730-4A8C-A00A-84AC7EEBCD9D}" srcOrd="1" destOrd="0" parTransId="{51CEA2E1-23B7-47EC-A949-BFDB2770EF3F}" sibTransId="{0A218C9E-4DE0-465A-8910-4DF930FD4BAE}"/>
    <dgm:cxn modelId="{D06B1367-2E5E-4810-8539-30293312DEBC}" type="presOf" srcId="{F9ADD6EB-BBB8-4D24-8D55-CF3F3D2E4EA7}" destId="{00C881F3-38EB-419A-B221-0946797ABDC3}" srcOrd="0" destOrd="0" presId="urn:microsoft.com/office/officeart/2005/8/layout/radial2"/>
    <dgm:cxn modelId="{69EE87EB-5AFF-49C7-8A22-B75347C8DF5E}" type="presOf" srcId="{46D314C1-207B-4E04-8250-FED457EAC5A3}" destId="{00C881F3-38EB-419A-B221-0946797ABDC3}" srcOrd="0" destOrd="1" presId="urn:microsoft.com/office/officeart/2005/8/layout/radial2"/>
    <dgm:cxn modelId="{2287A2B3-8C5F-42C1-B803-954452F17B1E}" type="presOf" srcId="{12C71CC1-A684-47EA-AFA5-9BC1BB8F969C}" destId="{E8B95037-A855-4FED-8841-EF3E9785B2F2}" srcOrd="0" destOrd="0" presId="urn:microsoft.com/office/officeart/2005/8/layout/radial2"/>
    <dgm:cxn modelId="{C73FA2F1-F264-44C5-A474-6AAD3954ECCB}" type="presOf" srcId="{D63CFEDA-29BE-44D0-8095-8479B4E79506}" destId="{62F84202-29CD-4E3D-A718-3EFE2201B4D6}" srcOrd="0" destOrd="0" presId="urn:microsoft.com/office/officeart/2005/8/layout/radial2"/>
    <dgm:cxn modelId="{A0C1D8DC-A0A4-42F0-91AE-23C740F65918}" type="presParOf" srcId="{62F84202-29CD-4E3D-A718-3EFE2201B4D6}" destId="{F6BCA702-A3C7-4C50-8B02-872F2D337953}" srcOrd="0" destOrd="0" presId="urn:microsoft.com/office/officeart/2005/8/layout/radial2"/>
    <dgm:cxn modelId="{ED40E10D-77BE-43E2-94D1-86DFFF58292F}" type="presParOf" srcId="{F6BCA702-A3C7-4C50-8B02-872F2D337953}" destId="{4BC4CF8C-CD2B-4C8B-9907-7645C6D0F1FE}" srcOrd="0" destOrd="0" presId="urn:microsoft.com/office/officeart/2005/8/layout/radial2"/>
    <dgm:cxn modelId="{F5FA5814-6296-4A3F-9B18-193149CCFB1F}" type="presParOf" srcId="{4BC4CF8C-CD2B-4C8B-9907-7645C6D0F1FE}" destId="{AD12CC3E-5C6F-48A4-9160-EA2A8C4AFDB1}" srcOrd="0" destOrd="0" presId="urn:microsoft.com/office/officeart/2005/8/layout/radial2"/>
    <dgm:cxn modelId="{0098CD2A-50CE-416A-9C1A-26D427BA66AF}" type="presParOf" srcId="{4BC4CF8C-CD2B-4C8B-9907-7645C6D0F1FE}" destId="{AB7E05F7-BE39-4672-A6AD-786DD5854CEF}" srcOrd="1" destOrd="0" presId="urn:microsoft.com/office/officeart/2005/8/layout/radial2"/>
    <dgm:cxn modelId="{B75490E7-CBFF-4F3A-9A6C-99A1D5B95133}" type="presParOf" srcId="{F6BCA702-A3C7-4C50-8B02-872F2D337953}" destId="{0852DFED-BCC1-4A27-B0D6-15D50867AE63}" srcOrd="1" destOrd="0" presId="urn:microsoft.com/office/officeart/2005/8/layout/radial2"/>
    <dgm:cxn modelId="{CBC8A042-AA27-4E8A-9FF1-F82027E91A2D}" type="presParOf" srcId="{F6BCA702-A3C7-4C50-8B02-872F2D337953}" destId="{2A43C6D0-F6E5-4A3C-B4C5-0F4618651542}" srcOrd="2" destOrd="0" presId="urn:microsoft.com/office/officeart/2005/8/layout/radial2"/>
    <dgm:cxn modelId="{2AD6C37A-8813-45A6-8552-F9529DB0932E}" type="presParOf" srcId="{2A43C6D0-F6E5-4A3C-B4C5-0F4618651542}" destId="{4F52526E-B873-46AB-A308-273A7CED8DA6}" srcOrd="0" destOrd="0" presId="urn:microsoft.com/office/officeart/2005/8/layout/radial2"/>
    <dgm:cxn modelId="{F15B6CE6-C92F-47E0-94BD-29DD26FFF534}" type="presParOf" srcId="{2A43C6D0-F6E5-4A3C-B4C5-0F4618651542}" destId="{00C881F3-38EB-419A-B221-0946797ABDC3}" srcOrd="1" destOrd="0" presId="urn:microsoft.com/office/officeart/2005/8/layout/radial2"/>
    <dgm:cxn modelId="{6B30075C-C4A0-4364-AC67-C22F2B03602D}" type="presParOf" srcId="{F6BCA702-A3C7-4C50-8B02-872F2D337953}" destId="{38199AAC-E99A-4338-B479-FD9B860212FE}" srcOrd="3" destOrd="0" presId="urn:microsoft.com/office/officeart/2005/8/layout/radial2"/>
    <dgm:cxn modelId="{AE69237A-78D7-49EA-A99C-3491EF9067AA}" type="presParOf" srcId="{F6BCA702-A3C7-4C50-8B02-872F2D337953}" destId="{91537F4F-E555-4235-884F-516AD537C8B0}" srcOrd="4" destOrd="0" presId="urn:microsoft.com/office/officeart/2005/8/layout/radial2"/>
    <dgm:cxn modelId="{81B1ACA6-53C2-4950-BE89-B3E28E51536D}" type="presParOf" srcId="{91537F4F-E555-4235-884F-516AD537C8B0}" destId="{2E2B751B-8C12-42B5-AC7D-7ADC9F194F9B}" srcOrd="0" destOrd="0" presId="urn:microsoft.com/office/officeart/2005/8/layout/radial2"/>
    <dgm:cxn modelId="{F376AF1A-D12E-4409-BD6B-9E0A1C8E9CEF}" type="presParOf" srcId="{91537F4F-E555-4235-884F-516AD537C8B0}" destId="{F8958D20-5812-43FD-86C6-A0AF30694DA7}" srcOrd="1" destOrd="0" presId="urn:microsoft.com/office/officeart/2005/8/layout/radial2"/>
    <dgm:cxn modelId="{AE291956-7766-465A-8155-64BAD630E072}" type="presParOf" srcId="{F6BCA702-A3C7-4C50-8B02-872F2D337953}" destId="{ED26A31E-24CC-46C7-ADAE-CAC0C2393542}" srcOrd="5" destOrd="0" presId="urn:microsoft.com/office/officeart/2005/8/layout/radial2"/>
    <dgm:cxn modelId="{2474F934-74C3-44B2-8482-49B7AE819540}" type="presParOf" srcId="{F6BCA702-A3C7-4C50-8B02-872F2D337953}" destId="{6A3E46E3-2A1D-4DB0-8BDE-A95228149080}" srcOrd="6" destOrd="0" presId="urn:microsoft.com/office/officeart/2005/8/layout/radial2"/>
    <dgm:cxn modelId="{92459E83-B949-4CA1-B1AC-D5E88995A792}" type="presParOf" srcId="{6A3E46E3-2A1D-4DB0-8BDE-A95228149080}" destId="{E8B95037-A855-4FED-8841-EF3E9785B2F2}" srcOrd="0" destOrd="0" presId="urn:microsoft.com/office/officeart/2005/8/layout/radial2"/>
    <dgm:cxn modelId="{651F82B4-55FE-4757-A805-5A6465294578}" type="presParOf" srcId="{6A3E46E3-2A1D-4DB0-8BDE-A95228149080}" destId="{2CE8929E-772E-4B61-82BF-50C090A0A26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39A71-3747-4BF5-971B-6753526C272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43CF26D2-40A5-44EE-857E-98D25C232BA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333FFB-4A40-45EF-BE30-E5DD0221B76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AEC131C6-97D7-4A08-8629-74C1354A1DE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38CC4A7-E932-4898-ABE7-EB934F825D1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9A2C9C7-6952-4621-8EE5-9BD5CD0770D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0E1CADE-CA7C-4751-AE77-326C4073509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95093422-B9AA-43B1-9803-2B08CF0055A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F321D6F-BE0B-4A5E-9F34-18A6B315969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4A744-77B3-4477-A001-9B971B186DB3}">
      <dsp:nvSpPr>
        <dsp:cNvPr id="0" name=""/>
        <dsp:cNvSpPr/>
      </dsp:nvSpPr>
      <dsp:spPr>
        <a:xfrm>
          <a:off x="0" y="1551058"/>
          <a:ext cx="3010062" cy="255040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9696A6A-7C87-44C7-B7A8-D626BEB2B04B}">
      <dsp:nvSpPr>
        <dsp:cNvPr id="0" name=""/>
        <dsp:cNvSpPr/>
      </dsp:nvSpPr>
      <dsp:spPr>
        <a:xfrm>
          <a:off x="3032152" y="1523676"/>
          <a:ext cx="998843" cy="1651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大約</a:t>
          </a:r>
          <a:r>
            <a:rPr lang="en-US" sz="2100" kern="1200" dirty="0" smtClean="0"/>
            <a:t>3</a:t>
          </a:r>
          <a:r>
            <a:rPr lang="zh-TW" sz="2100" kern="1200" dirty="0" smtClean="0"/>
            <a:t>個步伐</a:t>
          </a:r>
          <a:endParaRPr lang="zh-TW" sz="2100" kern="1200" dirty="0"/>
        </a:p>
      </dsp:txBody>
      <dsp:txXfrm>
        <a:off x="3061407" y="1552931"/>
        <a:ext cx="940333" cy="1592979"/>
      </dsp:txXfrm>
    </dsp:sp>
    <dsp:sp modelId="{ABF0450D-CEF2-410D-91DD-6A6BCB15D7BD}">
      <dsp:nvSpPr>
        <dsp:cNvPr id="0" name=""/>
        <dsp:cNvSpPr/>
      </dsp:nvSpPr>
      <dsp:spPr>
        <a:xfrm>
          <a:off x="0" y="1125164"/>
          <a:ext cx="3010062" cy="43917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室外至少</a:t>
          </a:r>
          <a:r>
            <a:rPr lang="en-US" sz="1900" kern="1200" dirty="0" smtClean="0"/>
            <a:t>1</a:t>
          </a:r>
          <a:r>
            <a:rPr lang="zh-TW" sz="1900" kern="1200" dirty="0" smtClean="0"/>
            <a:t>公尺</a:t>
          </a:r>
          <a:endParaRPr lang="zh-TW" sz="1900" kern="1200" dirty="0"/>
        </a:p>
      </dsp:txBody>
      <dsp:txXfrm>
        <a:off x="0" y="1125164"/>
        <a:ext cx="3010062" cy="439170"/>
      </dsp:txXfrm>
    </dsp:sp>
    <dsp:sp modelId="{6B4D3EB1-E6C3-46EB-BE56-B6E1F6927DD5}">
      <dsp:nvSpPr>
        <dsp:cNvPr id="0" name=""/>
        <dsp:cNvSpPr/>
      </dsp:nvSpPr>
      <dsp:spPr>
        <a:xfrm>
          <a:off x="4056029" y="1409103"/>
          <a:ext cx="3010062" cy="255040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8F76CB-1278-4E61-9242-09799F60ED09}">
      <dsp:nvSpPr>
        <dsp:cNvPr id="0" name=""/>
        <dsp:cNvSpPr/>
      </dsp:nvSpPr>
      <dsp:spPr>
        <a:xfrm>
          <a:off x="7067124" y="1612773"/>
          <a:ext cx="1040321" cy="1541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大約手臂的兩倍長</a:t>
          </a:r>
          <a:endParaRPr lang="zh-TW" altLang="en-US" sz="2100" kern="1200" dirty="0"/>
        </a:p>
      </dsp:txBody>
      <dsp:txXfrm>
        <a:off x="7097594" y="1643243"/>
        <a:ext cx="979381" cy="1480899"/>
      </dsp:txXfrm>
    </dsp:sp>
    <dsp:sp modelId="{C563D9A6-6704-4F29-9C29-3A3109BBED36}">
      <dsp:nvSpPr>
        <dsp:cNvPr id="0" name=""/>
        <dsp:cNvSpPr/>
      </dsp:nvSpPr>
      <dsp:spPr>
        <a:xfrm>
          <a:off x="4056029" y="1054181"/>
          <a:ext cx="3010062" cy="439170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056029" y="1054181"/>
        <a:ext cx="3010062" cy="439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26A31E-24CC-46C7-ADAE-CAC0C2393542}">
      <dsp:nvSpPr>
        <dsp:cNvPr id="0" name=""/>
        <dsp:cNvSpPr/>
      </dsp:nvSpPr>
      <dsp:spPr>
        <a:xfrm rot="2562158">
          <a:off x="2995617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199AAC-E99A-4338-B479-FD9B860212FE}">
      <dsp:nvSpPr>
        <dsp:cNvPr id="0" name=""/>
        <dsp:cNvSpPr/>
      </dsp:nvSpPr>
      <dsp:spPr>
        <a:xfrm>
          <a:off x="3086444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52DFED-BCC1-4A27-B0D6-15D50867AE63}">
      <dsp:nvSpPr>
        <dsp:cNvPr id="0" name=""/>
        <dsp:cNvSpPr/>
      </dsp:nvSpPr>
      <dsp:spPr>
        <a:xfrm rot="19037842">
          <a:off x="2995617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E05F7-BE39-4672-A6AD-786DD5854CEF}">
      <dsp:nvSpPr>
        <dsp:cNvPr id="0" name=""/>
        <dsp:cNvSpPr/>
      </dsp:nvSpPr>
      <dsp:spPr>
        <a:xfrm>
          <a:off x="998730" y="964709"/>
          <a:ext cx="2671110" cy="256319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F52526E-B873-46AB-A308-273A7CED8DA6}">
      <dsp:nvSpPr>
        <dsp:cNvPr id="0" name=""/>
        <dsp:cNvSpPr/>
      </dsp:nvSpPr>
      <dsp:spPr>
        <a:xfrm>
          <a:off x="3417075" y="1626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608094" y="192645"/>
        <a:ext cx="922321" cy="922321"/>
      </dsp:txXfrm>
    </dsp:sp>
    <dsp:sp modelId="{00C881F3-38EB-419A-B221-0946797ABDC3}">
      <dsp:nvSpPr>
        <dsp:cNvPr id="0" name=""/>
        <dsp:cNvSpPr/>
      </dsp:nvSpPr>
      <dsp:spPr>
        <a:xfrm>
          <a:off x="4851870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851870" y="1626"/>
        <a:ext cx="1956539" cy="1304359"/>
      </dsp:txXfrm>
    </dsp:sp>
    <dsp:sp modelId="{2E2B751B-8C12-42B5-AC7D-7ADC9F194F9B}">
      <dsp:nvSpPr>
        <dsp:cNvPr id="0" name=""/>
        <dsp:cNvSpPr/>
      </dsp:nvSpPr>
      <dsp:spPr>
        <a:xfrm>
          <a:off x="3848252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4039271" y="1801820"/>
        <a:ext cx="922321" cy="922321"/>
      </dsp:txXfrm>
    </dsp:sp>
    <dsp:sp modelId="{F8958D20-5812-43FD-86C6-A0AF30694DA7}">
      <dsp:nvSpPr>
        <dsp:cNvPr id="0" name=""/>
        <dsp:cNvSpPr/>
      </dsp:nvSpPr>
      <dsp:spPr>
        <a:xfrm>
          <a:off x="5283047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283047" y="1610801"/>
        <a:ext cx="1956539" cy="1304359"/>
      </dsp:txXfrm>
    </dsp:sp>
    <dsp:sp modelId="{E8B95037-A855-4FED-8841-EF3E9785B2F2}">
      <dsp:nvSpPr>
        <dsp:cNvPr id="0" name=""/>
        <dsp:cNvSpPr/>
      </dsp:nvSpPr>
      <dsp:spPr>
        <a:xfrm>
          <a:off x="3417075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608094" y="3410996"/>
        <a:ext cx="922321" cy="922321"/>
      </dsp:txXfrm>
    </dsp:sp>
    <dsp:sp modelId="{2CE8929E-772E-4B61-82BF-50C090A0A269}">
      <dsp:nvSpPr>
        <dsp:cNvPr id="0" name=""/>
        <dsp:cNvSpPr/>
      </dsp:nvSpPr>
      <dsp:spPr>
        <a:xfrm>
          <a:off x="4851870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 dirty="0"/>
        </a:p>
      </dsp:txBody>
      <dsp:txXfrm>
        <a:off x="4851870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F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414" y="2492896"/>
            <a:ext cx="4455171" cy="327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7310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1251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防疫好站連結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1359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120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防疫好站連結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2021-12-13T03:11:32Z</dcterms:modified>
</cp:coreProperties>
</file>