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B2"/>
    <a:srgbClr val="E3AFDF"/>
    <a:srgbClr val="A4C0EE"/>
    <a:srgbClr val="3CE450"/>
    <a:srgbClr val="EDCF1D"/>
    <a:srgbClr val="EEFD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ww.youtube.com/watch?v=a5JzhVwmCKA" TargetMode="External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CA65A8-F88C-4EA5-A67C-A8ABD3FAE0C3}" type="doc">
      <dgm:prSet loTypeId="urn:microsoft.com/office/officeart/2005/8/layout/hList7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BC3D6B53-6507-4402-A4DE-541F3B17A83F}">
      <dgm:prSet/>
      <dgm:spPr>
        <a:solidFill>
          <a:srgbClr val="FF0000"/>
        </a:solidFill>
      </dgm:spPr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118880CD-5B34-4B44-84D6-5EECC6654FE3}" type="parTrans" cxnId="{4B49F82F-B186-45C8-9F5A-C51C21DD5591}">
      <dgm:prSet/>
      <dgm:spPr/>
      <dgm:t>
        <a:bodyPr/>
        <a:lstStyle/>
        <a:p>
          <a:endParaRPr lang="zh-TW" altLang="en-US"/>
        </a:p>
      </dgm:t>
    </dgm:pt>
    <dgm:pt modelId="{CE1E7FCB-C042-4A0A-9645-6509411D8F46}" type="sibTrans" cxnId="{4B49F82F-B186-45C8-9F5A-C51C21DD5591}">
      <dgm:prSet/>
      <dgm:spPr/>
      <dgm:t>
        <a:bodyPr/>
        <a:lstStyle/>
        <a:p>
          <a:endParaRPr lang="zh-TW" altLang="en-US"/>
        </a:p>
      </dgm:t>
    </dgm:pt>
    <dgm:pt modelId="{602581D1-EBB2-4BA2-8908-A540EEA1C893}">
      <dgm:prSet/>
      <dgm:spPr>
        <a:solidFill>
          <a:srgbClr val="EDCF1D"/>
        </a:solidFill>
      </dgm:spPr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DD58D85A-ABDA-49AA-B5AF-4F1643AB0AC9}" type="parTrans" cxnId="{5FF863C7-161D-4317-974E-14CFA1D37F93}">
      <dgm:prSet/>
      <dgm:spPr/>
      <dgm:t>
        <a:bodyPr/>
        <a:lstStyle/>
        <a:p>
          <a:endParaRPr lang="zh-TW" altLang="en-US"/>
        </a:p>
      </dgm:t>
    </dgm:pt>
    <dgm:pt modelId="{1F557650-8DDE-4B75-AE1E-7FFC34974B43}" type="sibTrans" cxnId="{5FF863C7-161D-4317-974E-14CFA1D37F93}">
      <dgm:prSet/>
      <dgm:spPr/>
      <dgm:t>
        <a:bodyPr/>
        <a:lstStyle/>
        <a:p>
          <a:endParaRPr lang="zh-TW" altLang="en-US"/>
        </a:p>
      </dgm:t>
    </dgm:pt>
    <dgm:pt modelId="{6C2BE0F2-F5D3-426B-AFB1-1DF89582D14E}">
      <dgm:prSet/>
      <dgm:spPr/>
      <dgm:t>
        <a:bodyPr/>
        <a:lstStyle/>
        <a:p>
          <a:pPr rtl="0"/>
          <a:r>
            <a:rPr lang="zh-TW" dirty="0" smtClean="0"/>
            <a:t>噴</a:t>
          </a:r>
          <a:r>
            <a:rPr lang="en-US" dirty="0" smtClean="0"/>
            <a:t>75%</a:t>
          </a:r>
          <a:r>
            <a:rPr lang="zh-TW" dirty="0" smtClean="0"/>
            <a:t>酒精搓洗雙手</a:t>
          </a:r>
          <a:r>
            <a:rPr lang="en-US" dirty="0" smtClean="0"/>
            <a:t>20-30</a:t>
          </a:r>
          <a:r>
            <a:rPr lang="zh-TW" dirty="0" smtClean="0"/>
            <a:t>秒</a:t>
          </a:r>
          <a:endParaRPr lang="zh-TW" dirty="0"/>
        </a:p>
      </dgm:t>
    </dgm:pt>
    <dgm:pt modelId="{CC239752-885B-4798-A10B-4526EA1C5D3B}" type="parTrans" cxnId="{B935D990-F0ED-46B3-9237-7AD3FCFFE66D}">
      <dgm:prSet/>
      <dgm:spPr/>
      <dgm:t>
        <a:bodyPr/>
        <a:lstStyle/>
        <a:p>
          <a:endParaRPr lang="zh-TW" altLang="en-US"/>
        </a:p>
      </dgm:t>
    </dgm:pt>
    <dgm:pt modelId="{D191DD9C-0BE7-4EC1-BF09-C613F655A294}" type="sibTrans" cxnId="{B935D990-F0ED-46B3-9237-7AD3FCFFE66D}">
      <dgm:prSet/>
      <dgm:spPr/>
      <dgm:t>
        <a:bodyPr/>
        <a:lstStyle/>
        <a:p>
          <a:endParaRPr lang="zh-TW" altLang="en-US"/>
        </a:p>
      </dgm:t>
    </dgm:pt>
    <dgm:pt modelId="{910827B9-98AB-4F8D-AB7D-185E56A88B9B}">
      <dgm:prSet/>
      <dgm:spPr>
        <a:solidFill>
          <a:srgbClr val="E3AFDF"/>
        </a:solidFill>
      </dgm:spPr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A9667CB5-2C10-47DF-81E5-8453CD3B0AE9}" type="parTrans" cxnId="{EC93D0CE-B2CD-4F02-B0FE-ECE347785808}">
      <dgm:prSet/>
      <dgm:spPr/>
      <dgm:t>
        <a:bodyPr/>
        <a:lstStyle/>
        <a:p>
          <a:endParaRPr lang="zh-TW" altLang="en-US"/>
        </a:p>
      </dgm:t>
    </dgm:pt>
    <dgm:pt modelId="{631E5184-5B2C-4CAB-B294-90229F39A5ED}" type="sibTrans" cxnId="{EC93D0CE-B2CD-4F02-B0FE-ECE347785808}">
      <dgm:prSet/>
      <dgm:spPr/>
      <dgm:t>
        <a:bodyPr/>
        <a:lstStyle/>
        <a:p>
          <a:endParaRPr lang="zh-TW" altLang="en-US"/>
        </a:p>
      </dgm:t>
    </dgm:pt>
    <dgm:pt modelId="{C97B75AE-322F-4007-919D-0CE6DC587ADB}" type="pres">
      <dgm:prSet presAssocID="{A5CA65A8-F88C-4EA5-A67C-A8ABD3FAE0C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D72AEA5-E7B4-4214-946D-A0C35814B036}" type="pres">
      <dgm:prSet presAssocID="{A5CA65A8-F88C-4EA5-A67C-A8ABD3FAE0C3}" presName="fgShape" presStyleLbl="fgShp" presStyleIdx="0" presStyleCnt="1"/>
      <dgm:spPr/>
    </dgm:pt>
    <dgm:pt modelId="{F1C0BA11-967A-45E0-870A-48CA15FC24F3}" type="pres">
      <dgm:prSet presAssocID="{A5CA65A8-F88C-4EA5-A67C-A8ABD3FAE0C3}" presName="linComp" presStyleCnt="0"/>
      <dgm:spPr/>
    </dgm:pt>
    <dgm:pt modelId="{E7A8B211-2EBF-4FCE-832A-4C5B5D73ADBA}" type="pres">
      <dgm:prSet presAssocID="{BC3D6B53-6507-4402-A4DE-541F3B17A83F}" presName="compNode" presStyleCnt="0"/>
      <dgm:spPr/>
    </dgm:pt>
    <dgm:pt modelId="{2475ABBC-F887-4C7B-8A38-752806C1ED3A}" type="pres">
      <dgm:prSet presAssocID="{BC3D6B53-6507-4402-A4DE-541F3B17A83F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80139D38-911D-4E03-A4C7-693AD5C3056D}" type="pres">
      <dgm:prSet presAssocID="{BC3D6B53-6507-4402-A4DE-541F3B17A83F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11B089E-D7B1-404B-96CA-4AAA8CC873DA}" type="pres">
      <dgm:prSet presAssocID="{BC3D6B53-6507-4402-A4DE-541F3B17A83F}" presName="invisiNode" presStyleLbl="node1" presStyleIdx="0" presStyleCnt="4"/>
      <dgm:spPr/>
    </dgm:pt>
    <dgm:pt modelId="{2DA6704C-25F6-4A48-A2BF-D268C062E38E}" type="pres">
      <dgm:prSet presAssocID="{BC3D6B53-6507-4402-A4DE-541F3B17A83F}" presName="imagNode" presStyleLbl="fgImgPlace1" presStyleIdx="0" presStyleCnt="4" custLinFactNeighborX="-1829" custLinFactNeighborY="-178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0361E38-BF0C-4D79-80F1-150C35F7DB53}" type="pres">
      <dgm:prSet presAssocID="{CE1E7FCB-C042-4A0A-9645-6509411D8F4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518B71D-6BE2-4FEE-AE5A-DDE76D4710A8}" type="pres">
      <dgm:prSet presAssocID="{602581D1-EBB2-4BA2-8908-A540EEA1C893}" presName="compNode" presStyleCnt="0"/>
      <dgm:spPr/>
    </dgm:pt>
    <dgm:pt modelId="{F72D201E-07B4-4E2D-8FEE-8CDC52D0FADF}" type="pres">
      <dgm:prSet presAssocID="{602581D1-EBB2-4BA2-8908-A540EEA1C893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BEF2C4DA-DF0E-446C-993A-DB68D821E552}" type="pres">
      <dgm:prSet presAssocID="{602581D1-EBB2-4BA2-8908-A540EEA1C893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DF457ED-F51F-4486-ADD4-B4135E7C0836}" type="pres">
      <dgm:prSet presAssocID="{602581D1-EBB2-4BA2-8908-A540EEA1C893}" presName="invisiNode" presStyleLbl="node1" presStyleIdx="1" presStyleCnt="4"/>
      <dgm:spPr/>
    </dgm:pt>
    <dgm:pt modelId="{0E865CC5-F518-4CF4-B406-40DB4D7D7A31}" type="pres">
      <dgm:prSet presAssocID="{602581D1-EBB2-4BA2-8908-A540EEA1C893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310854E-2477-41B8-96F2-0E6AA095C576}" type="pres">
      <dgm:prSet presAssocID="{1F557650-8DDE-4B75-AE1E-7FFC34974B4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2BD5BDF-858A-4D97-9B0B-2FEACB4C740C}" type="pres">
      <dgm:prSet presAssocID="{6C2BE0F2-F5D3-426B-AFB1-1DF89582D14E}" presName="compNode" presStyleCnt="0"/>
      <dgm:spPr/>
    </dgm:pt>
    <dgm:pt modelId="{0FFD3F8C-5F3D-4504-9D27-1F609C2D92A7}" type="pres">
      <dgm:prSet presAssocID="{6C2BE0F2-F5D3-426B-AFB1-1DF89582D14E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9A71F315-B837-42BF-A612-983CFEF19C0C}" type="pres">
      <dgm:prSet presAssocID="{6C2BE0F2-F5D3-426B-AFB1-1DF89582D14E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7352166-CED3-47CE-AC70-D087D2F17FEC}" type="pres">
      <dgm:prSet presAssocID="{6C2BE0F2-F5D3-426B-AFB1-1DF89582D14E}" presName="invisiNode" presStyleLbl="node1" presStyleIdx="2" presStyleCnt="4"/>
      <dgm:spPr/>
    </dgm:pt>
    <dgm:pt modelId="{18C22E30-14EE-4159-9798-256EF7B69A3F}" type="pres">
      <dgm:prSet presAssocID="{6C2BE0F2-F5D3-426B-AFB1-1DF89582D14E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1C65FD04-10A0-4323-8656-525D04F8D32B}" type="pres">
      <dgm:prSet presAssocID="{D191DD9C-0BE7-4EC1-BF09-C613F655A29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90186B83-FD4C-4ABF-ADD5-8884BCD6061A}" type="pres">
      <dgm:prSet presAssocID="{910827B9-98AB-4F8D-AB7D-185E56A88B9B}" presName="compNode" presStyleCnt="0"/>
      <dgm:spPr/>
    </dgm:pt>
    <dgm:pt modelId="{62B2316E-4B96-4C09-940F-CADE9BE2EA81}" type="pres">
      <dgm:prSet presAssocID="{910827B9-98AB-4F8D-AB7D-185E56A88B9B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40BB7ACB-107A-4023-B46A-1715FCF87FD6}" type="pres">
      <dgm:prSet presAssocID="{910827B9-98AB-4F8D-AB7D-185E56A88B9B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8EF5C27-846F-4B9A-852C-B4130E1F8AA6}" type="pres">
      <dgm:prSet presAssocID="{910827B9-98AB-4F8D-AB7D-185E56A88B9B}" presName="invisiNode" presStyleLbl="node1" presStyleIdx="3" presStyleCnt="4"/>
      <dgm:spPr/>
    </dgm:pt>
    <dgm:pt modelId="{80A38C74-5909-42CA-A801-433E4674F6D4}" type="pres">
      <dgm:prSet presAssocID="{910827B9-98AB-4F8D-AB7D-185E56A88B9B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89B0BF01-1C05-4029-AACD-94BEA7A2234B}" type="presOf" srcId="{910827B9-98AB-4F8D-AB7D-185E56A88B9B}" destId="{40BB7ACB-107A-4023-B46A-1715FCF87FD6}" srcOrd="1" destOrd="0" presId="urn:microsoft.com/office/officeart/2005/8/layout/hList7"/>
    <dgm:cxn modelId="{E0925632-1702-490F-838E-841A9225C022}" type="presOf" srcId="{A5CA65A8-F88C-4EA5-A67C-A8ABD3FAE0C3}" destId="{C97B75AE-322F-4007-919D-0CE6DC587ADB}" srcOrd="0" destOrd="0" presId="urn:microsoft.com/office/officeart/2005/8/layout/hList7"/>
    <dgm:cxn modelId="{5F2153EF-905B-4D02-A4C2-9C0459871640}" type="presOf" srcId="{602581D1-EBB2-4BA2-8908-A540EEA1C893}" destId="{BEF2C4DA-DF0E-446C-993A-DB68D821E552}" srcOrd="1" destOrd="0" presId="urn:microsoft.com/office/officeart/2005/8/layout/hList7"/>
    <dgm:cxn modelId="{171C3490-C53D-479C-B686-7C9C4ABD4E88}" type="presOf" srcId="{6C2BE0F2-F5D3-426B-AFB1-1DF89582D14E}" destId="{0FFD3F8C-5F3D-4504-9D27-1F609C2D92A7}" srcOrd="0" destOrd="0" presId="urn:microsoft.com/office/officeart/2005/8/layout/hList7"/>
    <dgm:cxn modelId="{15D1A8C4-5966-46B4-BC9D-6DCE1887AA4B}" type="presOf" srcId="{BC3D6B53-6507-4402-A4DE-541F3B17A83F}" destId="{80139D38-911D-4E03-A4C7-693AD5C3056D}" srcOrd="1" destOrd="0" presId="urn:microsoft.com/office/officeart/2005/8/layout/hList7"/>
    <dgm:cxn modelId="{30210946-EBCA-4734-83BF-F60997301B67}" type="presOf" srcId="{6C2BE0F2-F5D3-426B-AFB1-1DF89582D14E}" destId="{9A71F315-B837-42BF-A612-983CFEF19C0C}" srcOrd="1" destOrd="0" presId="urn:microsoft.com/office/officeart/2005/8/layout/hList7"/>
    <dgm:cxn modelId="{4B49F82F-B186-45C8-9F5A-C51C21DD5591}" srcId="{A5CA65A8-F88C-4EA5-A67C-A8ABD3FAE0C3}" destId="{BC3D6B53-6507-4402-A4DE-541F3B17A83F}" srcOrd="0" destOrd="0" parTransId="{118880CD-5B34-4B44-84D6-5EECC6654FE3}" sibTransId="{CE1E7FCB-C042-4A0A-9645-6509411D8F46}"/>
    <dgm:cxn modelId="{5FF863C7-161D-4317-974E-14CFA1D37F93}" srcId="{A5CA65A8-F88C-4EA5-A67C-A8ABD3FAE0C3}" destId="{602581D1-EBB2-4BA2-8908-A540EEA1C893}" srcOrd="1" destOrd="0" parTransId="{DD58D85A-ABDA-49AA-B5AF-4F1643AB0AC9}" sibTransId="{1F557650-8DDE-4B75-AE1E-7FFC34974B43}"/>
    <dgm:cxn modelId="{1E065F51-3CA1-48A1-B476-C3D1D86BCE0F}" type="presOf" srcId="{CE1E7FCB-C042-4A0A-9645-6509411D8F46}" destId="{20361E38-BF0C-4D79-80F1-150C35F7DB53}" srcOrd="0" destOrd="0" presId="urn:microsoft.com/office/officeart/2005/8/layout/hList7"/>
    <dgm:cxn modelId="{87931883-3C75-4138-BFE1-64E82AF8DDB5}" type="presOf" srcId="{BC3D6B53-6507-4402-A4DE-541F3B17A83F}" destId="{2475ABBC-F887-4C7B-8A38-752806C1ED3A}" srcOrd="0" destOrd="0" presId="urn:microsoft.com/office/officeart/2005/8/layout/hList7"/>
    <dgm:cxn modelId="{C1030B4F-009E-4F21-A9A9-3BB061D6A2C7}" type="presOf" srcId="{602581D1-EBB2-4BA2-8908-A540EEA1C893}" destId="{F72D201E-07B4-4E2D-8FEE-8CDC52D0FADF}" srcOrd="0" destOrd="0" presId="urn:microsoft.com/office/officeart/2005/8/layout/hList7"/>
    <dgm:cxn modelId="{34404EAE-D610-47AF-A751-F867280A8304}" type="presOf" srcId="{D191DD9C-0BE7-4EC1-BF09-C613F655A294}" destId="{1C65FD04-10A0-4323-8656-525D04F8D32B}" srcOrd="0" destOrd="0" presId="urn:microsoft.com/office/officeart/2005/8/layout/hList7"/>
    <dgm:cxn modelId="{B935D990-F0ED-46B3-9237-7AD3FCFFE66D}" srcId="{A5CA65A8-F88C-4EA5-A67C-A8ABD3FAE0C3}" destId="{6C2BE0F2-F5D3-426B-AFB1-1DF89582D14E}" srcOrd="2" destOrd="0" parTransId="{CC239752-885B-4798-A10B-4526EA1C5D3B}" sibTransId="{D191DD9C-0BE7-4EC1-BF09-C613F655A294}"/>
    <dgm:cxn modelId="{BC01365E-49D7-4CFF-AF62-4AAB0D8C9E32}" type="presOf" srcId="{910827B9-98AB-4F8D-AB7D-185E56A88B9B}" destId="{62B2316E-4B96-4C09-940F-CADE9BE2EA81}" srcOrd="0" destOrd="0" presId="urn:microsoft.com/office/officeart/2005/8/layout/hList7"/>
    <dgm:cxn modelId="{EC93D0CE-B2CD-4F02-B0FE-ECE347785808}" srcId="{A5CA65A8-F88C-4EA5-A67C-A8ABD3FAE0C3}" destId="{910827B9-98AB-4F8D-AB7D-185E56A88B9B}" srcOrd="3" destOrd="0" parTransId="{A9667CB5-2C10-47DF-81E5-8453CD3B0AE9}" sibTransId="{631E5184-5B2C-4CAB-B294-90229F39A5ED}"/>
    <dgm:cxn modelId="{5ADF3567-1040-4068-A2D9-7D5DE9D7EF7F}" type="presOf" srcId="{1F557650-8DDE-4B75-AE1E-7FFC34974B43}" destId="{F310854E-2477-41B8-96F2-0E6AA095C576}" srcOrd="0" destOrd="0" presId="urn:microsoft.com/office/officeart/2005/8/layout/hList7"/>
    <dgm:cxn modelId="{86ADB79B-81FF-417A-A3BE-B67956E18FA1}" type="presParOf" srcId="{C97B75AE-322F-4007-919D-0CE6DC587ADB}" destId="{DD72AEA5-E7B4-4214-946D-A0C35814B036}" srcOrd="0" destOrd="0" presId="urn:microsoft.com/office/officeart/2005/8/layout/hList7"/>
    <dgm:cxn modelId="{3D3C284F-2C81-425F-B31A-E89B90CDE87A}" type="presParOf" srcId="{C97B75AE-322F-4007-919D-0CE6DC587ADB}" destId="{F1C0BA11-967A-45E0-870A-48CA15FC24F3}" srcOrd="1" destOrd="0" presId="urn:microsoft.com/office/officeart/2005/8/layout/hList7"/>
    <dgm:cxn modelId="{35B4B569-7E46-44F1-A6C5-4F307401ABE8}" type="presParOf" srcId="{F1C0BA11-967A-45E0-870A-48CA15FC24F3}" destId="{E7A8B211-2EBF-4FCE-832A-4C5B5D73ADBA}" srcOrd="0" destOrd="0" presId="urn:microsoft.com/office/officeart/2005/8/layout/hList7"/>
    <dgm:cxn modelId="{84A68E74-37D9-47A6-A2D3-0231F07D6FCC}" type="presParOf" srcId="{E7A8B211-2EBF-4FCE-832A-4C5B5D73ADBA}" destId="{2475ABBC-F887-4C7B-8A38-752806C1ED3A}" srcOrd="0" destOrd="0" presId="urn:microsoft.com/office/officeart/2005/8/layout/hList7"/>
    <dgm:cxn modelId="{B04E4B25-251E-44B9-ABA2-7854CF738F5C}" type="presParOf" srcId="{E7A8B211-2EBF-4FCE-832A-4C5B5D73ADBA}" destId="{80139D38-911D-4E03-A4C7-693AD5C3056D}" srcOrd="1" destOrd="0" presId="urn:microsoft.com/office/officeart/2005/8/layout/hList7"/>
    <dgm:cxn modelId="{3D95C63C-B3BC-4519-A223-4AF2294D48D2}" type="presParOf" srcId="{E7A8B211-2EBF-4FCE-832A-4C5B5D73ADBA}" destId="{111B089E-D7B1-404B-96CA-4AAA8CC873DA}" srcOrd="2" destOrd="0" presId="urn:microsoft.com/office/officeart/2005/8/layout/hList7"/>
    <dgm:cxn modelId="{54302FC4-11AA-4CE4-84AF-89A0133077E5}" type="presParOf" srcId="{E7A8B211-2EBF-4FCE-832A-4C5B5D73ADBA}" destId="{2DA6704C-25F6-4A48-A2BF-D268C062E38E}" srcOrd="3" destOrd="0" presId="urn:microsoft.com/office/officeart/2005/8/layout/hList7"/>
    <dgm:cxn modelId="{F08F6129-33E7-4B98-A3C4-166FC7787BB5}" type="presParOf" srcId="{F1C0BA11-967A-45E0-870A-48CA15FC24F3}" destId="{20361E38-BF0C-4D79-80F1-150C35F7DB53}" srcOrd="1" destOrd="0" presId="urn:microsoft.com/office/officeart/2005/8/layout/hList7"/>
    <dgm:cxn modelId="{32D12C95-33D6-458F-A11A-17536CD4BE5F}" type="presParOf" srcId="{F1C0BA11-967A-45E0-870A-48CA15FC24F3}" destId="{7518B71D-6BE2-4FEE-AE5A-DDE76D4710A8}" srcOrd="2" destOrd="0" presId="urn:microsoft.com/office/officeart/2005/8/layout/hList7"/>
    <dgm:cxn modelId="{CDA1B3DD-888F-48BB-A0DC-36761ABF8E33}" type="presParOf" srcId="{7518B71D-6BE2-4FEE-AE5A-DDE76D4710A8}" destId="{F72D201E-07B4-4E2D-8FEE-8CDC52D0FADF}" srcOrd="0" destOrd="0" presId="urn:microsoft.com/office/officeart/2005/8/layout/hList7"/>
    <dgm:cxn modelId="{F3EC7B99-835B-4040-81D2-1B68E785DADF}" type="presParOf" srcId="{7518B71D-6BE2-4FEE-AE5A-DDE76D4710A8}" destId="{BEF2C4DA-DF0E-446C-993A-DB68D821E552}" srcOrd="1" destOrd="0" presId="urn:microsoft.com/office/officeart/2005/8/layout/hList7"/>
    <dgm:cxn modelId="{1D0035B4-6A3A-4D22-80EC-A3F7316A3D69}" type="presParOf" srcId="{7518B71D-6BE2-4FEE-AE5A-DDE76D4710A8}" destId="{8DF457ED-F51F-4486-ADD4-B4135E7C0836}" srcOrd="2" destOrd="0" presId="urn:microsoft.com/office/officeart/2005/8/layout/hList7"/>
    <dgm:cxn modelId="{158C4C2A-38FC-4669-97C9-3AF19E2027DD}" type="presParOf" srcId="{7518B71D-6BE2-4FEE-AE5A-DDE76D4710A8}" destId="{0E865CC5-F518-4CF4-B406-40DB4D7D7A31}" srcOrd="3" destOrd="0" presId="urn:microsoft.com/office/officeart/2005/8/layout/hList7"/>
    <dgm:cxn modelId="{AA96F376-E2A3-4626-A7F4-DC5707CAD73A}" type="presParOf" srcId="{F1C0BA11-967A-45E0-870A-48CA15FC24F3}" destId="{F310854E-2477-41B8-96F2-0E6AA095C576}" srcOrd="3" destOrd="0" presId="urn:microsoft.com/office/officeart/2005/8/layout/hList7"/>
    <dgm:cxn modelId="{D9D7AD6A-C662-4EC2-84DF-943B15D64E78}" type="presParOf" srcId="{F1C0BA11-967A-45E0-870A-48CA15FC24F3}" destId="{22BD5BDF-858A-4D97-9B0B-2FEACB4C740C}" srcOrd="4" destOrd="0" presId="urn:microsoft.com/office/officeart/2005/8/layout/hList7"/>
    <dgm:cxn modelId="{483B0132-D1A9-4A95-B1F1-3BB9CB424B5C}" type="presParOf" srcId="{22BD5BDF-858A-4D97-9B0B-2FEACB4C740C}" destId="{0FFD3F8C-5F3D-4504-9D27-1F609C2D92A7}" srcOrd="0" destOrd="0" presId="urn:microsoft.com/office/officeart/2005/8/layout/hList7"/>
    <dgm:cxn modelId="{F85D9FFD-5CB0-4B23-A05C-DCDBE509397D}" type="presParOf" srcId="{22BD5BDF-858A-4D97-9B0B-2FEACB4C740C}" destId="{9A71F315-B837-42BF-A612-983CFEF19C0C}" srcOrd="1" destOrd="0" presId="urn:microsoft.com/office/officeart/2005/8/layout/hList7"/>
    <dgm:cxn modelId="{584312D6-F568-4658-89F7-F03DDE9E7CB8}" type="presParOf" srcId="{22BD5BDF-858A-4D97-9B0B-2FEACB4C740C}" destId="{A7352166-CED3-47CE-AC70-D087D2F17FEC}" srcOrd="2" destOrd="0" presId="urn:microsoft.com/office/officeart/2005/8/layout/hList7"/>
    <dgm:cxn modelId="{82C26F22-C15D-4035-B825-6D9597FA758C}" type="presParOf" srcId="{22BD5BDF-858A-4D97-9B0B-2FEACB4C740C}" destId="{18C22E30-14EE-4159-9798-256EF7B69A3F}" srcOrd="3" destOrd="0" presId="urn:microsoft.com/office/officeart/2005/8/layout/hList7"/>
    <dgm:cxn modelId="{69E6185C-6B40-4143-811A-2ACE2503B009}" type="presParOf" srcId="{F1C0BA11-967A-45E0-870A-48CA15FC24F3}" destId="{1C65FD04-10A0-4323-8656-525D04F8D32B}" srcOrd="5" destOrd="0" presId="urn:microsoft.com/office/officeart/2005/8/layout/hList7"/>
    <dgm:cxn modelId="{CCEBC589-883E-4D38-B1F6-FAD5BC8EAD92}" type="presParOf" srcId="{F1C0BA11-967A-45E0-870A-48CA15FC24F3}" destId="{90186B83-FD4C-4ABF-ADD5-8884BCD6061A}" srcOrd="6" destOrd="0" presId="urn:microsoft.com/office/officeart/2005/8/layout/hList7"/>
    <dgm:cxn modelId="{19EE89AD-F8FD-4677-9A13-1E1DAAC54EB3}" type="presParOf" srcId="{90186B83-FD4C-4ABF-ADD5-8884BCD6061A}" destId="{62B2316E-4B96-4C09-940F-CADE9BE2EA81}" srcOrd="0" destOrd="0" presId="urn:microsoft.com/office/officeart/2005/8/layout/hList7"/>
    <dgm:cxn modelId="{BDF857EA-17BF-441C-A625-9D9E467A6F28}" type="presParOf" srcId="{90186B83-FD4C-4ABF-ADD5-8884BCD6061A}" destId="{40BB7ACB-107A-4023-B46A-1715FCF87FD6}" srcOrd="1" destOrd="0" presId="urn:microsoft.com/office/officeart/2005/8/layout/hList7"/>
    <dgm:cxn modelId="{29911520-084E-442F-93F6-EE019448F63D}" type="presParOf" srcId="{90186B83-FD4C-4ABF-ADD5-8884BCD6061A}" destId="{78EF5C27-846F-4B9A-852C-B4130E1F8AA6}" srcOrd="2" destOrd="0" presId="urn:microsoft.com/office/officeart/2005/8/layout/hList7"/>
    <dgm:cxn modelId="{6CD43E89-EAC8-4893-978D-682ED7215942}" type="presParOf" srcId="{90186B83-FD4C-4ABF-ADD5-8884BCD6061A}" destId="{80A38C74-5909-42CA-A801-433E4674F6D4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A793ADD-EE3A-4B68-A7AE-32BCA1B3EE45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6EBD1E68-8A22-4D0F-9397-1F7A309F5350}">
      <dgm:prSet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6D254E57-5690-49B7-9655-8BCD1B27BA47}" type="parTrans" cxnId="{945F3680-99EC-4DE9-99AA-064623390009}">
      <dgm:prSet/>
      <dgm:spPr/>
      <dgm:t>
        <a:bodyPr/>
        <a:lstStyle/>
        <a:p>
          <a:endParaRPr lang="zh-TW" altLang="en-US"/>
        </a:p>
      </dgm:t>
    </dgm:pt>
    <dgm:pt modelId="{7B1608CA-DFF5-4BCE-9DFA-E0E5B2BB47A3}" type="sibTrans" cxnId="{945F3680-99EC-4DE9-99AA-064623390009}">
      <dgm:prSet/>
      <dgm:spPr/>
      <dgm:t>
        <a:bodyPr/>
        <a:lstStyle/>
        <a:p>
          <a:endParaRPr lang="zh-TW" altLang="en-US"/>
        </a:p>
      </dgm:t>
    </dgm:pt>
    <dgm:pt modelId="{BCC615A2-0439-4AB8-B606-835CFB1F1F05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A182BE3B-120C-4A51-9DA5-12EC85772467}" type="parTrans" cxnId="{100A206F-C90A-4240-B55F-A4FBC363A89C}">
      <dgm:prSet/>
      <dgm:spPr/>
      <dgm:t>
        <a:bodyPr/>
        <a:lstStyle/>
        <a:p>
          <a:endParaRPr lang="zh-TW" altLang="en-US"/>
        </a:p>
      </dgm:t>
    </dgm:pt>
    <dgm:pt modelId="{FB7156BD-7ED2-4CF2-9682-87ACDA9418FB}" type="sibTrans" cxnId="{100A206F-C90A-4240-B55F-A4FBC363A89C}">
      <dgm:prSet/>
      <dgm:spPr/>
      <dgm:t>
        <a:bodyPr/>
        <a:lstStyle/>
        <a:p>
          <a:endParaRPr lang="zh-TW" altLang="en-US"/>
        </a:p>
      </dgm:t>
    </dgm:pt>
    <dgm:pt modelId="{7A2FEAC4-AC8F-4185-927A-8DDD193C1AFD}">
      <dgm:prSet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2B015849-02DF-4442-BC52-01A8F8E1366F}" type="parTrans" cxnId="{9ED08B4B-CCC1-4819-841D-653FDB3128DD}">
      <dgm:prSet/>
      <dgm:spPr/>
      <dgm:t>
        <a:bodyPr/>
        <a:lstStyle/>
        <a:p>
          <a:endParaRPr lang="zh-TW" altLang="en-US"/>
        </a:p>
      </dgm:t>
    </dgm:pt>
    <dgm:pt modelId="{5F425BEA-FC58-48EF-95F9-B4FDD3994C9F}" type="sibTrans" cxnId="{9ED08B4B-CCC1-4819-841D-653FDB3128DD}">
      <dgm:prSet/>
      <dgm:spPr/>
      <dgm:t>
        <a:bodyPr/>
        <a:lstStyle/>
        <a:p>
          <a:endParaRPr lang="zh-TW" altLang="en-US"/>
        </a:p>
      </dgm:t>
    </dgm:pt>
    <dgm:pt modelId="{BF2ED3C1-1B7D-4A3F-B67C-8E1A426A963F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AA395E16-799F-4E8C-A606-934C05F7868C}" type="parTrans" cxnId="{F7FA6DA5-7FD3-4987-B22F-81BCECA52DE2}">
      <dgm:prSet/>
      <dgm:spPr/>
      <dgm:t>
        <a:bodyPr/>
        <a:lstStyle/>
        <a:p>
          <a:endParaRPr lang="zh-TW" altLang="en-US"/>
        </a:p>
      </dgm:t>
    </dgm:pt>
    <dgm:pt modelId="{2D409988-72E8-4415-8878-1525239AA3E3}" type="sibTrans" cxnId="{F7FA6DA5-7FD3-4987-B22F-81BCECA52DE2}">
      <dgm:prSet/>
      <dgm:spPr/>
      <dgm:t>
        <a:bodyPr/>
        <a:lstStyle/>
        <a:p>
          <a:endParaRPr lang="zh-TW" altLang="en-US"/>
        </a:p>
      </dgm:t>
    </dgm:pt>
    <dgm:pt modelId="{78D8BF2C-DE4C-4755-88BB-14D52478D486}" type="pres">
      <dgm:prSet presAssocID="{AA793ADD-EE3A-4B68-A7AE-32BCA1B3EE45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840CEDCE-44BD-4F50-B6AE-C4CDCCFD9699}" type="pres">
      <dgm:prSet presAssocID="{6EBD1E68-8A22-4D0F-9397-1F7A309F5350}" presName="composite" presStyleCnt="0"/>
      <dgm:spPr/>
    </dgm:pt>
    <dgm:pt modelId="{236FCC25-B910-4A53-902C-853DC7C3589E}" type="pres">
      <dgm:prSet presAssocID="{6EBD1E68-8A22-4D0F-9397-1F7A309F5350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7084527-49F3-45E8-824A-E267B2957F01}" type="pres">
      <dgm:prSet presAssocID="{6EBD1E68-8A22-4D0F-9397-1F7A309F5350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71D8A8D-6830-4D7B-BCD1-394A42A45AC4}" type="pres">
      <dgm:prSet presAssocID="{6EBD1E68-8A22-4D0F-9397-1F7A309F5350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A3AE42B-6132-4F63-9519-C5B70E5F70A6}" type="pres">
      <dgm:prSet presAssocID="{7B1608CA-DFF5-4BCE-9DFA-E0E5B2BB47A3}" presName="sibTrans" presStyleCnt="0"/>
      <dgm:spPr/>
    </dgm:pt>
    <dgm:pt modelId="{88D7622A-D50C-492D-A0C7-9E9BC915E021}" type="pres">
      <dgm:prSet presAssocID="{7A2FEAC4-AC8F-4185-927A-8DDD193C1AFD}" presName="composite" presStyleCnt="0"/>
      <dgm:spPr/>
    </dgm:pt>
    <dgm:pt modelId="{190188B0-8293-4E6D-887E-3BF26F10DD04}" type="pres">
      <dgm:prSet presAssocID="{7A2FEAC4-AC8F-4185-927A-8DDD193C1AFD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29D9286-4237-4F48-BD80-2D898C7D6CD7}" type="pres">
      <dgm:prSet presAssocID="{7A2FEAC4-AC8F-4185-927A-8DDD193C1AFD}" presName="Image" presStyleLbl="bgImgPlace1" presStyleIdx="1" presStyleCnt="2" custLinFactNeighborX="810" custLinFactNeighborY="-409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D294D44-24B6-434E-B75D-122B3C032A92}" type="pres">
      <dgm:prSet presAssocID="{7A2FEAC4-AC8F-4185-927A-8DDD193C1AFD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634901F-0404-4248-A8BD-714DA00FFE61}" type="presOf" srcId="{BF2ED3C1-1B7D-4A3F-B67C-8E1A426A963F}" destId="{6D294D44-24B6-434E-B75D-122B3C032A92}" srcOrd="0" destOrd="0" presId="urn:microsoft.com/office/officeart/2008/layout/TitledPictureBlocks"/>
    <dgm:cxn modelId="{100A206F-C90A-4240-B55F-A4FBC363A89C}" srcId="{6EBD1E68-8A22-4D0F-9397-1F7A309F5350}" destId="{BCC615A2-0439-4AB8-B606-835CFB1F1F05}" srcOrd="0" destOrd="0" parTransId="{A182BE3B-120C-4A51-9DA5-12EC85772467}" sibTransId="{FB7156BD-7ED2-4CF2-9682-87ACDA9418FB}"/>
    <dgm:cxn modelId="{F7FA6DA5-7FD3-4987-B22F-81BCECA52DE2}" srcId="{7A2FEAC4-AC8F-4185-927A-8DDD193C1AFD}" destId="{BF2ED3C1-1B7D-4A3F-B67C-8E1A426A963F}" srcOrd="0" destOrd="0" parTransId="{AA395E16-799F-4E8C-A606-934C05F7868C}" sibTransId="{2D409988-72E8-4415-8878-1525239AA3E3}"/>
    <dgm:cxn modelId="{9ED08B4B-CCC1-4819-841D-653FDB3128DD}" srcId="{AA793ADD-EE3A-4B68-A7AE-32BCA1B3EE45}" destId="{7A2FEAC4-AC8F-4185-927A-8DDD193C1AFD}" srcOrd="1" destOrd="0" parTransId="{2B015849-02DF-4442-BC52-01A8F8E1366F}" sibTransId="{5F425BEA-FC58-48EF-95F9-B4FDD3994C9F}"/>
    <dgm:cxn modelId="{4D5DDD37-CF94-4A4C-84DD-BD3221A12CD9}" type="presOf" srcId="{6EBD1E68-8A22-4D0F-9397-1F7A309F5350}" destId="{236FCC25-B910-4A53-902C-853DC7C3589E}" srcOrd="0" destOrd="0" presId="urn:microsoft.com/office/officeart/2008/layout/TitledPictureBlocks"/>
    <dgm:cxn modelId="{C468EF45-9CBC-4CC7-ACC4-856ECCBA87FD}" type="presOf" srcId="{AA793ADD-EE3A-4B68-A7AE-32BCA1B3EE45}" destId="{78D8BF2C-DE4C-4755-88BB-14D52478D486}" srcOrd="0" destOrd="0" presId="urn:microsoft.com/office/officeart/2008/layout/TitledPictureBlocks"/>
    <dgm:cxn modelId="{945F3680-99EC-4DE9-99AA-064623390009}" srcId="{AA793ADD-EE3A-4B68-A7AE-32BCA1B3EE45}" destId="{6EBD1E68-8A22-4D0F-9397-1F7A309F5350}" srcOrd="0" destOrd="0" parTransId="{6D254E57-5690-49B7-9655-8BCD1B27BA47}" sibTransId="{7B1608CA-DFF5-4BCE-9DFA-E0E5B2BB47A3}"/>
    <dgm:cxn modelId="{1AC68FA6-287E-455C-85BD-C18672E68684}" type="presOf" srcId="{7A2FEAC4-AC8F-4185-927A-8DDD193C1AFD}" destId="{190188B0-8293-4E6D-887E-3BF26F10DD04}" srcOrd="0" destOrd="0" presId="urn:microsoft.com/office/officeart/2008/layout/TitledPictureBlocks"/>
    <dgm:cxn modelId="{D60EFAAE-FDD0-400E-849F-866A5F534428}" type="presOf" srcId="{BCC615A2-0439-4AB8-B606-835CFB1F1F05}" destId="{171D8A8D-6830-4D7B-BCD1-394A42A45AC4}" srcOrd="0" destOrd="0" presId="urn:microsoft.com/office/officeart/2008/layout/TitledPictureBlocks"/>
    <dgm:cxn modelId="{26341EFF-AF71-4CB1-B20D-E2DA3D9113CD}" type="presParOf" srcId="{78D8BF2C-DE4C-4755-88BB-14D52478D486}" destId="{840CEDCE-44BD-4F50-B6AE-C4CDCCFD9699}" srcOrd="0" destOrd="0" presId="urn:microsoft.com/office/officeart/2008/layout/TitledPictureBlocks"/>
    <dgm:cxn modelId="{F04A1AB7-FDBF-450E-97CF-E8D306A411DF}" type="presParOf" srcId="{840CEDCE-44BD-4F50-B6AE-C4CDCCFD9699}" destId="{236FCC25-B910-4A53-902C-853DC7C3589E}" srcOrd="0" destOrd="0" presId="urn:microsoft.com/office/officeart/2008/layout/TitledPictureBlocks"/>
    <dgm:cxn modelId="{9965F2C7-454B-44ED-8898-CB49030FFA7F}" type="presParOf" srcId="{840CEDCE-44BD-4F50-B6AE-C4CDCCFD9699}" destId="{07084527-49F3-45E8-824A-E267B2957F01}" srcOrd="1" destOrd="0" presId="urn:microsoft.com/office/officeart/2008/layout/TitledPictureBlocks"/>
    <dgm:cxn modelId="{C2A44F5F-7658-47D3-9A24-A37CF068D3DD}" type="presParOf" srcId="{840CEDCE-44BD-4F50-B6AE-C4CDCCFD9699}" destId="{171D8A8D-6830-4D7B-BCD1-394A42A45AC4}" srcOrd="2" destOrd="0" presId="urn:microsoft.com/office/officeart/2008/layout/TitledPictureBlocks"/>
    <dgm:cxn modelId="{B5B5195F-B04E-42A6-90FF-20101D801EE2}" type="presParOf" srcId="{78D8BF2C-DE4C-4755-88BB-14D52478D486}" destId="{1A3AE42B-6132-4F63-9519-C5B70E5F70A6}" srcOrd="1" destOrd="0" presId="urn:microsoft.com/office/officeart/2008/layout/TitledPictureBlocks"/>
    <dgm:cxn modelId="{315C135F-7B2B-4D9A-9F9F-2D05B2CBE224}" type="presParOf" srcId="{78D8BF2C-DE4C-4755-88BB-14D52478D486}" destId="{88D7622A-D50C-492D-A0C7-9E9BC915E021}" srcOrd="2" destOrd="0" presId="urn:microsoft.com/office/officeart/2008/layout/TitledPictureBlocks"/>
    <dgm:cxn modelId="{18D5449C-065E-4FD2-A9FA-BE1F24330FBF}" type="presParOf" srcId="{88D7622A-D50C-492D-A0C7-9E9BC915E021}" destId="{190188B0-8293-4E6D-887E-3BF26F10DD04}" srcOrd="0" destOrd="0" presId="urn:microsoft.com/office/officeart/2008/layout/TitledPictureBlocks"/>
    <dgm:cxn modelId="{85D962F8-4334-4981-9667-52F6A0C7248E}" type="presParOf" srcId="{88D7622A-D50C-492D-A0C7-9E9BC915E021}" destId="{329D9286-4237-4F48-BD80-2D898C7D6CD7}" srcOrd="1" destOrd="0" presId="urn:microsoft.com/office/officeart/2008/layout/TitledPictureBlocks"/>
    <dgm:cxn modelId="{AC3B5F1D-0831-4E39-B893-63C2A36F0247}" type="presParOf" srcId="{88D7622A-D50C-492D-A0C7-9E9BC915E021}" destId="{6D294D44-24B6-434E-B75D-122B3C032A92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A033E6D-C6D5-4308-8825-0FA1DAA4A140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F4A6C295-3675-4520-96B9-A3B130AA7F1E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8BD5DC75-6BE1-4C95-837A-196A5063798C}" type="parTrans" cxnId="{84A49635-1E2D-43F5-B6BA-3CA7886C30AD}">
      <dgm:prSet/>
      <dgm:spPr/>
      <dgm:t>
        <a:bodyPr/>
        <a:lstStyle/>
        <a:p>
          <a:endParaRPr lang="zh-TW" altLang="en-US"/>
        </a:p>
      </dgm:t>
    </dgm:pt>
    <dgm:pt modelId="{917EF129-EC1E-44D9-90DE-CE5120D5B197}" type="sibTrans" cxnId="{84A49635-1E2D-43F5-B6BA-3CA7886C30AD}">
      <dgm:prSet/>
      <dgm:spPr/>
      <dgm:t>
        <a:bodyPr/>
        <a:lstStyle/>
        <a:p>
          <a:endParaRPr lang="zh-TW" altLang="en-US"/>
        </a:p>
      </dgm:t>
    </dgm:pt>
    <dgm:pt modelId="{8D72B316-48CD-4221-B2A2-F9035776CA58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EB18ECE5-7AF2-4063-8EE0-B5AE3655E887}" type="parTrans" cxnId="{E5956013-2D15-4C29-8F94-272684FCC0C8}">
      <dgm:prSet/>
      <dgm:spPr/>
      <dgm:t>
        <a:bodyPr/>
        <a:lstStyle/>
        <a:p>
          <a:endParaRPr lang="zh-TW" altLang="en-US"/>
        </a:p>
      </dgm:t>
    </dgm:pt>
    <dgm:pt modelId="{48CF6BC5-A5CF-4C5C-9837-743FF5E10766}" type="sibTrans" cxnId="{E5956013-2D15-4C29-8F94-272684FCC0C8}">
      <dgm:prSet/>
      <dgm:spPr/>
      <dgm:t>
        <a:bodyPr/>
        <a:lstStyle/>
        <a:p>
          <a:endParaRPr lang="zh-TW" altLang="en-US"/>
        </a:p>
      </dgm:t>
    </dgm:pt>
    <dgm:pt modelId="{B45A2F21-CCAD-4D55-A5A7-5654070FF05B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5876DF9B-91DD-41EE-92D9-CF0FE1042EC2}" type="parTrans" cxnId="{282B1E12-2E74-45B0-842D-49D83165B44D}">
      <dgm:prSet/>
      <dgm:spPr/>
      <dgm:t>
        <a:bodyPr/>
        <a:lstStyle/>
        <a:p>
          <a:endParaRPr lang="zh-TW" altLang="en-US"/>
        </a:p>
      </dgm:t>
    </dgm:pt>
    <dgm:pt modelId="{846BFEDC-DB1D-4FDD-B837-EF9AF06F5BD3}" type="sibTrans" cxnId="{282B1E12-2E74-45B0-842D-49D83165B44D}">
      <dgm:prSet/>
      <dgm:spPr/>
      <dgm:t>
        <a:bodyPr/>
        <a:lstStyle/>
        <a:p>
          <a:endParaRPr lang="zh-TW" altLang="en-US"/>
        </a:p>
      </dgm:t>
    </dgm:pt>
    <dgm:pt modelId="{A6180398-4C46-46D4-BE16-CB9C39F36EC4}">
      <dgm:prSet/>
      <dgm:spPr>
        <a:solidFill>
          <a:schemeClr val="accent5">
            <a:lumMod val="75000"/>
          </a:schemeClr>
        </a:solidFill>
      </dgm:spPr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</dgm:pt>
    <dgm:pt modelId="{8613DCC7-D835-4345-ADED-272AE2821F32}" type="parTrans" cxnId="{F97E1781-A368-434C-9A33-39235FA1616E}">
      <dgm:prSet/>
      <dgm:spPr/>
      <dgm:t>
        <a:bodyPr/>
        <a:lstStyle/>
        <a:p>
          <a:endParaRPr lang="zh-TW" altLang="en-US"/>
        </a:p>
      </dgm:t>
    </dgm:pt>
    <dgm:pt modelId="{8DF760B6-C23E-41D9-8209-436FBE40DC3B}" type="sibTrans" cxnId="{F97E1781-A368-434C-9A33-39235FA1616E}">
      <dgm:prSet/>
      <dgm:spPr/>
      <dgm:t>
        <a:bodyPr/>
        <a:lstStyle/>
        <a:p>
          <a:endParaRPr lang="zh-TW" altLang="en-US"/>
        </a:p>
      </dgm:t>
    </dgm:pt>
    <dgm:pt modelId="{828E7A37-C660-4DDB-B8F8-CAB737C31985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3767A1C3-2EE2-4002-9EE5-66E1E1DD50C5}" type="parTrans" cxnId="{C95C4D73-12D0-444B-B8B9-EE64A132D4BF}">
      <dgm:prSet/>
      <dgm:spPr/>
      <dgm:t>
        <a:bodyPr/>
        <a:lstStyle/>
        <a:p>
          <a:endParaRPr lang="zh-TW" altLang="en-US"/>
        </a:p>
      </dgm:t>
    </dgm:pt>
    <dgm:pt modelId="{0881B3AF-CA03-465A-9FB5-40A2CE72AD5C}" type="sibTrans" cxnId="{C95C4D73-12D0-444B-B8B9-EE64A132D4BF}">
      <dgm:prSet/>
      <dgm:spPr/>
      <dgm:t>
        <a:bodyPr/>
        <a:lstStyle/>
        <a:p>
          <a:endParaRPr lang="zh-TW" altLang="en-US"/>
        </a:p>
      </dgm:t>
    </dgm:pt>
    <dgm:pt modelId="{3C169D5B-2C40-482D-B61A-23A4DF69A890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ECE03B50-8692-49ED-AD34-A05F78CF2DB7}" type="parTrans" cxnId="{9EE05E26-8C39-42E1-952E-F7401348BBF9}">
      <dgm:prSet/>
      <dgm:spPr/>
      <dgm:t>
        <a:bodyPr/>
        <a:lstStyle/>
        <a:p>
          <a:endParaRPr lang="zh-TW" altLang="en-US"/>
        </a:p>
      </dgm:t>
    </dgm:pt>
    <dgm:pt modelId="{F0CB4459-A833-4364-A2B2-5CCB99B220F8}" type="sibTrans" cxnId="{9EE05E26-8C39-42E1-952E-F7401348BBF9}">
      <dgm:prSet/>
      <dgm:spPr/>
      <dgm:t>
        <a:bodyPr/>
        <a:lstStyle/>
        <a:p>
          <a:endParaRPr lang="zh-TW" altLang="en-US"/>
        </a:p>
      </dgm:t>
    </dgm:pt>
    <dgm:pt modelId="{18BB2594-D4D1-46EE-B03F-28E6CACDD07F}">
      <dgm:prSet/>
      <dgm:spPr/>
      <dgm:t>
        <a:bodyPr/>
        <a:lstStyle/>
        <a:p>
          <a:r>
            <a:rPr lang="zh-TW" altLang="en-US" dirty="0" smtClean="0"/>
            <a:t>防疫影片</a:t>
          </a:r>
          <a:endParaRPr lang="zh-TW" altLang="en-US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83E67487-066E-4609-BDEC-65F7DFC76A0C}" type="parTrans" cxnId="{2D523FBC-AB1E-4870-BF87-E04C78EA88C5}">
      <dgm:prSet/>
      <dgm:spPr/>
      <dgm:t>
        <a:bodyPr/>
        <a:lstStyle/>
        <a:p>
          <a:endParaRPr lang="zh-TW" altLang="en-US"/>
        </a:p>
      </dgm:t>
    </dgm:pt>
    <dgm:pt modelId="{5ED1B4D6-FF12-457F-B65C-A5DCB36F9694}" type="sibTrans" cxnId="{2D523FBC-AB1E-4870-BF87-E04C78EA88C5}">
      <dgm:prSet/>
      <dgm:spPr/>
      <dgm:t>
        <a:bodyPr/>
        <a:lstStyle/>
        <a:p>
          <a:endParaRPr lang="zh-TW" altLang="en-US"/>
        </a:p>
      </dgm:t>
    </dgm:pt>
    <dgm:pt modelId="{EA18C357-0C73-49F0-9021-7D8C807B65FF}">
      <dgm:prSet/>
      <dgm:spPr/>
      <dgm:t>
        <a:bodyPr/>
        <a:lstStyle/>
        <a:p>
          <a:endParaRPr lang="zh-TW" altLang="en-US" sz="1600" dirty="0"/>
        </a:p>
      </dgm:t>
    </dgm:pt>
    <dgm:pt modelId="{73BD0987-474D-44DE-8B98-2221EC4C6181}" type="parTrans" cxnId="{36719028-6B31-4023-9C7D-7816FC0B92CB}">
      <dgm:prSet/>
      <dgm:spPr/>
      <dgm:t>
        <a:bodyPr/>
        <a:lstStyle/>
        <a:p>
          <a:endParaRPr lang="zh-TW" altLang="en-US"/>
        </a:p>
      </dgm:t>
    </dgm:pt>
    <dgm:pt modelId="{C4C7AA12-48C5-4A80-BAF9-5EA0907B37A5}" type="sibTrans" cxnId="{36719028-6B31-4023-9C7D-7816FC0B92CB}">
      <dgm:prSet/>
      <dgm:spPr/>
      <dgm:t>
        <a:bodyPr/>
        <a:lstStyle/>
        <a:p>
          <a:endParaRPr lang="zh-TW" altLang="en-US"/>
        </a:p>
      </dgm:t>
    </dgm:pt>
    <dgm:pt modelId="{63FC5064-B9F9-458C-8AA4-B2CED6A02C58}">
      <dgm:prSet/>
      <dgm:spPr/>
      <dgm:t>
        <a:bodyPr/>
        <a:lstStyle/>
        <a:p>
          <a:endParaRPr lang="zh-TW" altLang="en-US" sz="1600" dirty="0"/>
        </a:p>
      </dgm:t>
    </dgm:pt>
    <dgm:pt modelId="{C51D55A6-91DF-4411-A908-D588E1E5819E}" type="parTrans" cxnId="{8C4CE856-D36A-4BC1-8470-CD5AF4F91D0D}">
      <dgm:prSet/>
      <dgm:spPr/>
      <dgm:t>
        <a:bodyPr/>
        <a:lstStyle/>
        <a:p>
          <a:endParaRPr lang="zh-TW" altLang="en-US"/>
        </a:p>
      </dgm:t>
    </dgm:pt>
    <dgm:pt modelId="{1884C2AA-36C5-49F4-ACB0-4ACD7043D41F}" type="sibTrans" cxnId="{8C4CE856-D36A-4BC1-8470-CD5AF4F91D0D}">
      <dgm:prSet/>
      <dgm:spPr/>
      <dgm:t>
        <a:bodyPr/>
        <a:lstStyle/>
        <a:p>
          <a:endParaRPr lang="zh-TW" altLang="en-US"/>
        </a:p>
      </dgm:t>
    </dgm:pt>
    <dgm:pt modelId="{56CD39EA-C045-48C9-AC13-4758F23AEF94}">
      <dgm:prSet custT="1"/>
      <dgm:spPr/>
      <dgm:t>
        <a:bodyPr/>
        <a:lstStyle/>
        <a:p>
          <a:r>
            <a:rPr lang="zh-TW" altLang="en-US" sz="2000" dirty="0" smtClean="0"/>
            <a:t>賞觀防疫影片</a:t>
          </a:r>
          <a:endParaRPr lang="zh-TW" altLang="en-US" sz="2000" dirty="0"/>
        </a:p>
      </dgm:t>
    </dgm:pt>
    <dgm:pt modelId="{C9A1FB2B-1E53-406E-961F-A9B4F3796D18}" type="parTrans" cxnId="{85D58B79-19FD-45CC-9888-0DA87BFE95D8}">
      <dgm:prSet/>
      <dgm:spPr/>
      <dgm:t>
        <a:bodyPr/>
        <a:lstStyle/>
        <a:p>
          <a:endParaRPr lang="zh-TW" altLang="en-US"/>
        </a:p>
      </dgm:t>
    </dgm:pt>
    <dgm:pt modelId="{A4DC0392-6340-48DF-8D4C-364B51443FF9}" type="sibTrans" cxnId="{85D58B79-19FD-45CC-9888-0DA87BFE95D8}">
      <dgm:prSet/>
      <dgm:spPr/>
      <dgm:t>
        <a:bodyPr/>
        <a:lstStyle/>
        <a:p>
          <a:endParaRPr lang="zh-TW" altLang="en-US"/>
        </a:p>
      </dgm:t>
    </dgm:pt>
    <dgm:pt modelId="{A032F024-5D04-4BEA-A52B-24B430C035EA}">
      <dgm:prSet custT="1"/>
      <dgm:spPr/>
      <dgm:t>
        <a:bodyPr/>
        <a:lstStyle/>
        <a:p>
          <a:r>
            <a:rPr lang="zh-TW" altLang="en-US" sz="2000" dirty="0" smtClean="0"/>
            <a:t>照顧自己，愛護家人！</a:t>
          </a:r>
          <a:endParaRPr lang="zh-TW" altLang="en-US" sz="2000" dirty="0"/>
        </a:p>
      </dgm:t>
    </dgm:pt>
    <dgm:pt modelId="{540E1A95-F3B5-4F05-B5B7-EC87CC46853C}" type="parTrans" cxnId="{037024F9-5F84-4B4C-BAEF-E03A86CFC172}">
      <dgm:prSet/>
      <dgm:spPr/>
      <dgm:t>
        <a:bodyPr/>
        <a:lstStyle/>
        <a:p>
          <a:endParaRPr lang="zh-TW" altLang="en-US"/>
        </a:p>
      </dgm:t>
    </dgm:pt>
    <dgm:pt modelId="{3E8BD2EE-AACF-4352-B7D3-748BBABBCDE9}" type="sibTrans" cxnId="{037024F9-5F84-4B4C-BAEF-E03A86CFC172}">
      <dgm:prSet/>
      <dgm:spPr/>
      <dgm:t>
        <a:bodyPr/>
        <a:lstStyle/>
        <a:p>
          <a:endParaRPr lang="zh-TW" altLang="en-US"/>
        </a:p>
      </dgm:t>
    </dgm:pt>
    <dgm:pt modelId="{F9539FED-E435-4FE0-9ADC-3A4C021F11E1}">
      <dgm:prSet/>
      <dgm:spPr/>
      <dgm:t>
        <a:bodyPr/>
        <a:lstStyle/>
        <a:p>
          <a:pPr rtl="0"/>
          <a:endParaRPr lang="zh-TW" dirty="0"/>
        </a:p>
      </dgm:t>
    </dgm:pt>
    <dgm:pt modelId="{18E3BE8B-F2B7-445D-84A9-F2E73285CF69}" type="parTrans" cxnId="{FAA1917F-9B23-4418-A7C7-5D300BC4346A}">
      <dgm:prSet/>
      <dgm:spPr/>
      <dgm:t>
        <a:bodyPr/>
        <a:lstStyle/>
        <a:p>
          <a:endParaRPr lang="zh-TW" altLang="en-US"/>
        </a:p>
      </dgm:t>
    </dgm:pt>
    <dgm:pt modelId="{5BCC8746-5A83-464A-827A-C01E9D559B63}" type="sibTrans" cxnId="{FAA1917F-9B23-4418-A7C7-5D300BC4346A}">
      <dgm:prSet/>
      <dgm:spPr/>
      <dgm:t>
        <a:bodyPr/>
        <a:lstStyle/>
        <a:p>
          <a:endParaRPr lang="zh-TW" altLang="en-US"/>
        </a:p>
      </dgm:t>
    </dgm:pt>
    <dgm:pt modelId="{BF039A50-2093-4D52-808A-7017FC64E2CA}" type="pres">
      <dgm:prSet presAssocID="{DA033E6D-C6D5-4308-8825-0FA1DAA4A140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5DEA624-99CC-44B2-AED1-60C2A747310C}" type="pres">
      <dgm:prSet presAssocID="{DA033E6D-C6D5-4308-8825-0FA1DAA4A140}" presName="cycle" presStyleCnt="0"/>
      <dgm:spPr/>
    </dgm:pt>
    <dgm:pt modelId="{07823BCC-0852-4E91-94B3-9C3A3256F30C}" type="pres">
      <dgm:prSet presAssocID="{DA033E6D-C6D5-4308-8825-0FA1DAA4A140}" presName="centerShape" presStyleCnt="0"/>
      <dgm:spPr/>
    </dgm:pt>
    <dgm:pt modelId="{5005DE2F-C7C2-4D4E-AE57-25B447E66CE2}" type="pres">
      <dgm:prSet presAssocID="{DA033E6D-C6D5-4308-8825-0FA1DAA4A140}" presName="connSite" presStyleLbl="node1" presStyleIdx="0" presStyleCnt="4"/>
      <dgm:spPr/>
    </dgm:pt>
    <dgm:pt modelId="{781FEC20-6158-4549-BBA0-C07C25BB859A}" type="pres">
      <dgm:prSet presAssocID="{DA033E6D-C6D5-4308-8825-0FA1DAA4A140}" presName="visible" presStyleLbl="node1" presStyleIdx="0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F0AA46E-E25D-4E76-B73E-71AA171A19FB}" type="pres">
      <dgm:prSet presAssocID="{8BD5DC75-6BE1-4C95-837A-196A5063798C}" presName="Name25" presStyleLbl="parChTrans1D1" presStyleIdx="0" presStyleCnt="3"/>
      <dgm:spPr/>
      <dgm:t>
        <a:bodyPr/>
        <a:lstStyle/>
        <a:p>
          <a:endParaRPr lang="zh-TW" altLang="en-US"/>
        </a:p>
      </dgm:t>
    </dgm:pt>
    <dgm:pt modelId="{910000DD-E2D6-4422-ADF1-FD05DEC1B79C}" type="pres">
      <dgm:prSet presAssocID="{F4A6C295-3675-4520-96B9-A3B130AA7F1E}" presName="node" presStyleCnt="0"/>
      <dgm:spPr/>
    </dgm:pt>
    <dgm:pt modelId="{F9C9A904-ACED-428C-8FA7-FBAE25438B36}" type="pres">
      <dgm:prSet presAssocID="{F4A6C295-3675-4520-96B9-A3B130AA7F1E}" presName="parentNode" presStyleLbl="node1" presStyleIdx="1" presStyleCnt="4" custLinFactNeighborX="2295" custLinFactNeighborY="2068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7926CBA-9B07-481F-82FD-15FB6A6A9105}" type="pres">
      <dgm:prSet presAssocID="{F4A6C295-3675-4520-96B9-A3B130AA7F1E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FB076FF-6330-4E3A-B757-D83DCA58B6AB}" type="pres">
      <dgm:prSet presAssocID="{8613DCC7-D835-4345-ADED-272AE2821F32}" presName="Name25" presStyleLbl="parChTrans1D1" presStyleIdx="1" presStyleCnt="3"/>
      <dgm:spPr/>
      <dgm:t>
        <a:bodyPr/>
        <a:lstStyle/>
        <a:p>
          <a:endParaRPr lang="zh-TW" altLang="en-US"/>
        </a:p>
      </dgm:t>
    </dgm:pt>
    <dgm:pt modelId="{DC05E491-F84A-4DCB-AC48-2C22B95E1111}" type="pres">
      <dgm:prSet presAssocID="{A6180398-4C46-46D4-BE16-CB9C39F36EC4}" presName="node" presStyleCnt="0"/>
      <dgm:spPr/>
    </dgm:pt>
    <dgm:pt modelId="{3425404C-AB11-49C0-9AA3-399A332D20AE}" type="pres">
      <dgm:prSet presAssocID="{A6180398-4C46-46D4-BE16-CB9C39F36EC4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35E408B-FDB4-40A1-88C9-32DC4C1FAC57}" type="pres">
      <dgm:prSet presAssocID="{A6180398-4C46-46D4-BE16-CB9C39F36EC4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D7D4336-3457-4D33-B5E1-BD56C13EAFAE}" type="pres">
      <dgm:prSet presAssocID="{83E67487-066E-4609-BDEC-65F7DFC76A0C}" presName="Name25" presStyleLbl="parChTrans1D1" presStyleIdx="2" presStyleCnt="3"/>
      <dgm:spPr/>
      <dgm:t>
        <a:bodyPr/>
        <a:lstStyle/>
        <a:p>
          <a:endParaRPr lang="zh-TW" altLang="en-US"/>
        </a:p>
      </dgm:t>
    </dgm:pt>
    <dgm:pt modelId="{6943BEE5-CFC4-4F6B-AF6D-684F5791D5F7}" type="pres">
      <dgm:prSet presAssocID="{18BB2594-D4D1-46EE-B03F-28E6CACDD07F}" presName="node" presStyleCnt="0"/>
      <dgm:spPr/>
    </dgm:pt>
    <dgm:pt modelId="{B5431A17-1145-48A9-B273-524F6BE5F862}" type="pres">
      <dgm:prSet presAssocID="{18BB2594-D4D1-46EE-B03F-28E6CACDD07F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C45E64E-144E-4596-98DD-8CEB2534EFB2}" type="pres">
      <dgm:prSet presAssocID="{18BB2594-D4D1-46EE-B03F-28E6CACDD07F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95C4D73-12D0-444B-B8B9-EE64A132D4BF}" srcId="{A6180398-4C46-46D4-BE16-CB9C39F36EC4}" destId="{828E7A37-C660-4DDB-B8F8-CAB737C31985}" srcOrd="0" destOrd="0" parTransId="{3767A1C3-2EE2-4002-9EE5-66E1E1DD50C5}" sibTransId="{0881B3AF-CA03-465A-9FB5-40A2CE72AD5C}"/>
    <dgm:cxn modelId="{B64905F8-8C7F-40C1-80A7-D7F023464EEB}" type="presOf" srcId="{83E67487-066E-4609-BDEC-65F7DFC76A0C}" destId="{ED7D4336-3457-4D33-B5E1-BD56C13EAFAE}" srcOrd="0" destOrd="0" presId="urn:microsoft.com/office/officeart/2005/8/layout/radial2"/>
    <dgm:cxn modelId="{C79D25F3-8BFB-44CD-A23F-1D0B89121582}" type="presOf" srcId="{DA033E6D-C6D5-4308-8825-0FA1DAA4A140}" destId="{BF039A50-2093-4D52-808A-7017FC64E2CA}" srcOrd="0" destOrd="0" presId="urn:microsoft.com/office/officeart/2005/8/layout/radial2"/>
    <dgm:cxn modelId="{E0F81840-9352-429B-975E-BBB0FEEDED40}" type="presOf" srcId="{63FC5064-B9F9-458C-8AA4-B2CED6A02C58}" destId="{8C45E64E-144E-4596-98DD-8CEB2534EFB2}" srcOrd="0" destOrd="1" presId="urn:microsoft.com/office/officeart/2005/8/layout/radial2"/>
    <dgm:cxn modelId="{B9056576-1BF4-4FC7-8AED-DD126A44485C}" type="presOf" srcId="{EA18C357-0C73-49F0-9021-7D8C807B65FF}" destId="{8C45E64E-144E-4596-98DD-8CEB2534EFB2}" srcOrd="0" destOrd="0" presId="urn:microsoft.com/office/officeart/2005/8/layout/radial2"/>
    <dgm:cxn modelId="{FAA1917F-9B23-4418-A7C7-5D300BC4346A}" srcId="{F4A6C295-3675-4520-96B9-A3B130AA7F1E}" destId="{F9539FED-E435-4FE0-9ADC-3A4C021F11E1}" srcOrd="2" destOrd="0" parTransId="{18E3BE8B-F2B7-445D-84A9-F2E73285CF69}" sibTransId="{5BCC8746-5A83-464A-827A-C01E9D559B63}"/>
    <dgm:cxn modelId="{F97E1781-A368-434C-9A33-39235FA1616E}" srcId="{DA033E6D-C6D5-4308-8825-0FA1DAA4A140}" destId="{A6180398-4C46-46D4-BE16-CB9C39F36EC4}" srcOrd="1" destOrd="0" parTransId="{8613DCC7-D835-4345-ADED-272AE2821F32}" sibTransId="{8DF760B6-C23E-41D9-8209-436FBE40DC3B}"/>
    <dgm:cxn modelId="{2D523FBC-AB1E-4870-BF87-E04C78EA88C5}" srcId="{DA033E6D-C6D5-4308-8825-0FA1DAA4A140}" destId="{18BB2594-D4D1-46EE-B03F-28E6CACDD07F}" srcOrd="2" destOrd="0" parTransId="{83E67487-066E-4609-BDEC-65F7DFC76A0C}" sibTransId="{5ED1B4D6-FF12-457F-B65C-A5DCB36F9694}"/>
    <dgm:cxn modelId="{36719028-6B31-4023-9C7D-7816FC0B92CB}" srcId="{18BB2594-D4D1-46EE-B03F-28E6CACDD07F}" destId="{EA18C357-0C73-49F0-9021-7D8C807B65FF}" srcOrd="0" destOrd="0" parTransId="{73BD0987-474D-44DE-8B98-2221EC4C6181}" sibTransId="{C4C7AA12-48C5-4A80-BAF9-5EA0907B37A5}"/>
    <dgm:cxn modelId="{3AD02C59-3D93-496D-9CE5-0AE091009657}" type="presOf" srcId="{F4A6C295-3675-4520-96B9-A3B130AA7F1E}" destId="{F9C9A904-ACED-428C-8FA7-FBAE25438B36}" srcOrd="0" destOrd="0" presId="urn:microsoft.com/office/officeart/2005/8/layout/radial2"/>
    <dgm:cxn modelId="{D524F13A-A662-45DE-8AF9-F1678A3F8272}" type="presOf" srcId="{56CD39EA-C045-48C9-AC13-4758F23AEF94}" destId="{8C45E64E-144E-4596-98DD-8CEB2534EFB2}" srcOrd="0" destOrd="2" presId="urn:microsoft.com/office/officeart/2005/8/layout/radial2"/>
    <dgm:cxn modelId="{615A80CD-99B3-45D5-9135-101323AC2019}" type="presOf" srcId="{A032F024-5D04-4BEA-A52B-24B430C035EA}" destId="{8C45E64E-144E-4596-98DD-8CEB2534EFB2}" srcOrd="0" destOrd="3" presId="urn:microsoft.com/office/officeart/2005/8/layout/radial2"/>
    <dgm:cxn modelId="{037024F9-5F84-4B4C-BAEF-E03A86CFC172}" srcId="{18BB2594-D4D1-46EE-B03F-28E6CACDD07F}" destId="{A032F024-5D04-4BEA-A52B-24B430C035EA}" srcOrd="3" destOrd="0" parTransId="{540E1A95-F3B5-4F05-B5B7-EC87CC46853C}" sibTransId="{3E8BD2EE-AACF-4352-B7D3-748BBABBCDE9}"/>
    <dgm:cxn modelId="{4F65A2AE-DF06-46C0-AB24-48EE89AA32A4}" type="presOf" srcId="{8BD5DC75-6BE1-4C95-837A-196A5063798C}" destId="{5F0AA46E-E25D-4E76-B73E-71AA171A19FB}" srcOrd="0" destOrd="0" presId="urn:microsoft.com/office/officeart/2005/8/layout/radial2"/>
    <dgm:cxn modelId="{779EAF88-6D8F-4C93-823E-A072E5CFEDC6}" type="presOf" srcId="{18BB2594-D4D1-46EE-B03F-28E6CACDD07F}" destId="{B5431A17-1145-48A9-B273-524F6BE5F862}" srcOrd="0" destOrd="0" presId="urn:microsoft.com/office/officeart/2005/8/layout/radial2"/>
    <dgm:cxn modelId="{84A49635-1E2D-43F5-B6BA-3CA7886C30AD}" srcId="{DA033E6D-C6D5-4308-8825-0FA1DAA4A140}" destId="{F4A6C295-3675-4520-96B9-A3B130AA7F1E}" srcOrd="0" destOrd="0" parTransId="{8BD5DC75-6BE1-4C95-837A-196A5063798C}" sibTransId="{917EF129-EC1E-44D9-90DE-CE5120D5B197}"/>
    <dgm:cxn modelId="{E58A22AD-83A0-468E-8850-E096C016EB52}" type="presOf" srcId="{B45A2F21-CCAD-4D55-A5A7-5654070FF05B}" destId="{67926CBA-9B07-481F-82FD-15FB6A6A9105}" srcOrd="0" destOrd="1" presId="urn:microsoft.com/office/officeart/2005/8/layout/radial2"/>
    <dgm:cxn modelId="{ED7A07AB-789C-4A45-9A48-3AC794364CC8}" type="presOf" srcId="{A6180398-4C46-46D4-BE16-CB9C39F36EC4}" destId="{3425404C-AB11-49C0-9AA3-399A332D20AE}" srcOrd="0" destOrd="0" presId="urn:microsoft.com/office/officeart/2005/8/layout/radial2"/>
    <dgm:cxn modelId="{8C4CE856-D36A-4BC1-8470-CD5AF4F91D0D}" srcId="{18BB2594-D4D1-46EE-B03F-28E6CACDD07F}" destId="{63FC5064-B9F9-458C-8AA4-B2CED6A02C58}" srcOrd="1" destOrd="0" parTransId="{C51D55A6-91DF-4411-A908-D588E1E5819E}" sibTransId="{1884C2AA-36C5-49F4-ACB0-4ACD7043D41F}"/>
    <dgm:cxn modelId="{9C2D59FF-F026-41F3-8C5B-F1245AEBD397}" type="presOf" srcId="{828E7A37-C660-4DDB-B8F8-CAB737C31985}" destId="{B35E408B-FDB4-40A1-88C9-32DC4C1FAC57}" srcOrd="0" destOrd="0" presId="urn:microsoft.com/office/officeart/2005/8/layout/radial2"/>
    <dgm:cxn modelId="{282B1E12-2E74-45B0-842D-49D83165B44D}" srcId="{F4A6C295-3675-4520-96B9-A3B130AA7F1E}" destId="{B45A2F21-CCAD-4D55-A5A7-5654070FF05B}" srcOrd="1" destOrd="0" parTransId="{5876DF9B-91DD-41EE-92D9-CF0FE1042EC2}" sibTransId="{846BFEDC-DB1D-4FDD-B837-EF9AF06F5BD3}"/>
    <dgm:cxn modelId="{85D58B79-19FD-45CC-9888-0DA87BFE95D8}" srcId="{18BB2594-D4D1-46EE-B03F-28E6CACDD07F}" destId="{56CD39EA-C045-48C9-AC13-4758F23AEF94}" srcOrd="2" destOrd="0" parTransId="{C9A1FB2B-1E53-406E-961F-A9B4F3796D18}" sibTransId="{A4DC0392-6340-48DF-8D4C-364B51443FF9}"/>
    <dgm:cxn modelId="{9EE05E26-8C39-42E1-952E-F7401348BBF9}" srcId="{A6180398-4C46-46D4-BE16-CB9C39F36EC4}" destId="{3C169D5B-2C40-482D-B61A-23A4DF69A890}" srcOrd="1" destOrd="0" parTransId="{ECE03B50-8692-49ED-AD34-A05F78CF2DB7}" sibTransId="{F0CB4459-A833-4364-A2B2-5CCB99B220F8}"/>
    <dgm:cxn modelId="{8E8F075B-B378-4B32-A240-34D4618754B3}" type="presOf" srcId="{3C169D5B-2C40-482D-B61A-23A4DF69A890}" destId="{B35E408B-FDB4-40A1-88C9-32DC4C1FAC57}" srcOrd="0" destOrd="1" presId="urn:microsoft.com/office/officeart/2005/8/layout/radial2"/>
    <dgm:cxn modelId="{3749A1AB-6216-4C98-8CC1-A268099F618B}" type="presOf" srcId="{F9539FED-E435-4FE0-9ADC-3A4C021F11E1}" destId="{67926CBA-9B07-481F-82FD-15FB6A6A9105}" srcOrd="0" destOrd="2" presId="urn:microsoft.com/office/officeart/2005/8/layout/radial2"/>
    <dgm:cxn modelId="{E5956013-2D15-4C29-8F94-272684FCC0C8}" srcId="{F4A6C295-3675-4520-96B9-A3B130AA7F1E}" destId="{8D72B316-48CD-4221-B2A2-F9035776CA58}" srcOrd="0" destOrd="0" parTransId="{EB18ECE5-7AF2-4063-8EE0-B5AE3655E887}" sibTransId="{48CF6BC5-A5CF-4C5C-9837-743FF5E10766}"/>
    <dgm:cxn modelId="{0919973F-4EE9-4044-ADB6-D3159EB33FD5}" type="presOf" srcId="{8D72B316-48CD-4221-B2A2-F9035776CA58}" destId="{67926CBA-9B07-481F-82FD-15FB6A6A9105}" srcOrd="0" destOrd="0" presId="urn:microsoft.com/office/officeart/2005/8/layout/radial2"/>
    <dgm:cxn modelId="{FE69F068-5F08-4DD0-A698-B17E1F1DA676}" type="presOf" srcId="{8613DCC7-D835-4345-ADED-272AE2821F32}" destId="{8FB076FF-6330-4E3A-B757-D83DCA58B6AB}" srcOrd="0" destOrd="0" presId="urn:microsoft.com/office/officeart/2005/8/layout/radial2"/>
    <dgm:cxn modelId="{9508A326-76A5-4D92-AFE9-E291FDA04428}" type="presParOf" srcId="{BF039A50-2093-4D52-808A-7017FC64E2CA}" destId="{05DEA624-99CC-44B2-AED1-60C2A747310C}" srcOrd="0" destOrd="0" presId="urn:microsoft.com/office/officeart/2005/8/layout/radial2"/>
    <dgm:cxn modelId="{D9C27D7E-78D7-49BA-B751-248DEDA26AC0}" type="presParOf" srcId="{05DEA624-99CC-44B2-AED1-60C2A747310C}" destId="{07823BCC-0852-4E91-94B3-9C3A3256F30C}" srcOrd="0" destOrd="0" presId="urn:microsoft.com/office/officeart/2005/8/layout/radial2"/>
    <dgm:cxn modelId="{1D938A43-78F7-4A81-B4CE-6C8F2C3E98A4}" type="presParOf" srcId="{07823BCC-0852-4E91-94B3-9C3A3256F30C}" destId="{5005DE2F-C7C2-4D4E-AE57-25B447E66CE2}" srcOrd="0" destOrd="0" presId="urn:microsoft.com/office/officeart/2005/8/layout/radial2"/>
    <dgm:cxn modelId="{CFBF4877-73D3-49E8-9BFD-E65AC0248E8F}" type="presParOf" srcId="{07823BCC-0852-4E91-94B3-9C3A3256F30C}" destId="{781FEC20-6158-4549-BBA0-C07C25BB859A}" srcOrd="1" destOrd="0" presId="urn:microsoft.com/office/officeart/2005/8/layout/radial2"/>
    <dgm:cxn modelId="{42838455-C07D-4F7A-91B6-9CF2B601615D}" type="presParOf" srcId="{05DEA624-99CC-44B2-AED1-60C2A747310C}" destId="{5F0AA46E-E25D-4E76-B73E-71AA171A19FB}" srcOrd="1" destOrd="0" presId="urn:microsoft.com/office/officeart/2005/8/layout/radial2"/>
    <dgm:cxn modelId="{7A9005DE-B843-40F6-BB30-6FC55369A1EC}" type="presParOf" srcId="{05DEA624-99CC-44B2-AED1-60C2A747310C}" destId="{910000DD-E2D6-4422-ADF1-FD05DEC1B79C}" srcOrd="2" destOrd="0" presId="urn:microsoft.com/office/officeart/2005/8/layout/radial2"/>
    <dgm:cxn modelId="{CA497638-0B1E-4FA5-B891-4364ABB45A25}" type="presParOf" srcId="{910000DD-E2D6-4422-ADF1-FD05DEC1B79C}" destId="{F9C9A904-ACED-428C-8FA7-FBAE25438B36}" srcOrd="0" destOrd="0" presId="urn:microsoft.com/office/officeart/2005/8/layout/radial2"/>
    <dgm:cxn modelId="{04DB1542-40BC-4FBA-B487-D3A25AFD7C8F}" type="presParOf" srcId="{910000DD-E2D6-4422-ADF1-FD05DEC1B79C}" destId="{67926CBA-9B07-481F-82FD-15FB6A6A9105}" srcOrd="1" destOrd="0" presId="urn:microsoft.com/office/officeart/2005/8/layout/radial2"/>
    <dgm:cxn modelId="{07BD37AD-4803-49AB-B1E0-CE5724928304}" type="presParOf" srcId="{05DEA624-99CC-44B2-AED1-60C2A747310C}" destId="{8FB076FF-6330-4E3A-B757-D83DCA58B6AB}" srcOrd="3" destOrd="0" presId="urn:microsoft.com/office/officeart/2005/8/layout/radial2"/>
    <dgm:cxn modelId="{55FE6C4C-87FC-4307-9CDB-C65577F44097}" type="presParOf" srcId="{05DEA624-99CC-44B2-AED1-60C2A747310C}" destId="{DC05E491-F84A-4DCB-AC48-2C22B95E1111}" srcOrd="4" destOrd="0" presId="urn:microsoft.com/office/officeart/2005/8/layout/radial2"/>
    <dgm:cxn modelId="{14519411-2AC3-48D4-8C4A-789F7CEA95C8}" type="presParOf" srcId="{DC05E491-F84A-4DCB-AC48-2C22B95E1111}" destId="{3425404C-AB11-49C0-9AA3-399A332D20AE}" srcOrd="0" destOrd="0" presId="urn:microsoft.com/office/officeart/2005/8/layout/radial2"/>
    <dgm:cxn modelId="{E34D70AC-6225-4B42-AB31-C2F62E13AAE0}" type="presParOf" srcId="{DC05E491-F84A-4DCB-AC48-2C22B95E1111}" destId="{B35E408B-FDB4-40A1-88C9-32DC4C1FAC57}" srcOrd="1" destOrd="0" presId="urn:microsoft.com/office/officeart/2005/8/layout/radial2"/>
    <dgm:cxn modelId="{5918E699-6431-4EE1-8F25-1DC540129234}" type="presParOf" srcId="{05DEA624-99CC-44B2-AED1-60C2A747310C}" destId="{ED7D4336-3457-4D33-B5E1-BD56C13EAFAE}" srcOrd="5" destOrd="0" presId="urn:microsoft.com/office/officeart/2005/8/layout/radial2"/>
    <dgm:cxn modelId="{23738234-2198-46AE-ADAF-1DCF0EB8850F}" type="presParOf" srcId="{05DEA624-99CC-44B2-AED1-60C2A747310C}" destId="{6943BEE5-CFC4-4F6B-AF6D-684F5791D5F7}" srcOrd="6" destOrd="0" presId="urn:microsoft.com/office/officeart/2005/8/layout/radial2"/>
    <dgm:cxn modelId="{9B8F6075-B818-499C-88D8-A510BC53115B}" type="presParOf" srcId="{6943BEE5-CFC4-4F6B-AF6D-684F5791D5F7}" destId="{B5431A17-1145-48A9-B273-524F6BE5F862}" srcOrd="0" destOrd="0" presId="urn:microsoft.com/office/officeart/2005/8/layout/radial2"/>
    <dgm:cxn modelId="{8E13A7E2-5D81-4600-981B-90286282BD85}" type="presParOf" srcId="{6943BEE5-CFC4-4F6B-AF6D-684F5791D5F7}" destId="{8C45E64E-144E-4596-98DD-8CEB2534EFB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75ABBC-F887-4C7B-8A38-752806C1ED3A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2DA6704C-25F6-4A48-A2BF-D268C062E38E}">
      <dsp:nvSpPr>
        <dsp:cNvPr id="0" name=""/>
        <dsp:cNvSpPr/>
      </dsp:nvSpPr>
      <dsp:spPr>
        <a:xfrm>
          <a:off x="226374" y="244625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2D201E-07B4-4E2D-8FEE-8CDC52D0FADF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rgbClr val="EDCF1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0E865CC5-F518-4CF4-B406-40DB4D7D7A31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FD3F8C-5F3D-4504-9D27-1F609C2D92A7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噴</a:t>
          </a:r>
          <a:r>
            <a:rPr lang="en-US" sz="2800" kern="1200" dirty="0" smtClean="0"/>
            <a:t>75%</a:t>
          </a:r>
          <a:r>
            <a:rPr lang="zh-TW" sz="2800" kern="1200" dirty="0" smtClean="0"/>
            <a:t>酒精搓洗雙手</a:t>
          </a:r>
          <a:r>
            <a:rPr lang="en-US" sz="2800" kern="1200" dirty="0" smtClean="0"/>
            <a:t>20-30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4144967" y="1810385"/>
        <a:ext cx="2011188" cy="1810385"/>
      </dsp:txXfrm>
    </dsp:sp>
    <dsp:sp modelId="{18C22E30-14EE-4159-9798-256EF7B69A3F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B2316E-4B96-4C09-940F-CADE9BE2EA81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rgbClr val="E3AFD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80A38C74-5909-42CA-A801-433E4674F6D4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72AEA5-E7B4-4214-946D-A0C35814B036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084527-49F3-45E8-824A-E267B2957F01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1D8A8D-6830-4D7B-BCD1-394A42A45AC4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236FCC25-B910-4A53-902C-853DC7C3589E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5925" y="817031"/>
        <a:ext cx="2866518" cy="418227"/>
      </dsp:txXfrm>
    </dsp:sp>
    <dsp:sp modelId="{329D9286-4237-4F48-BD80-2D898C7D6CD7}">
      <dsp:nvSpPr>
        <dsp:cNvPr id="0" name=""/>
        <dsp:cNvSpPr/>
      </dsp:nvSpPr>
      <dsp:spPr>
        <a:xfrm>
          <a:off x="4402828" y="118073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294D44-24B6-434E-B75D-122B3C032A92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190188B0-8293-4E6D-887E-3BF26F10DD04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7D4336-3457-4D33-B5E1-BD56C13EAFAE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B076FF-6330-4E3A-B757-D83DCA58B6AB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0AA46E-E25D-4E76-B73E-71AA171A19FB}">
      <dsp:nvSpPr>
        <dsp:cNvPr id="0" name=""/>
        <dsp:cNvSpPr/>
      </dsp:nvSpPr>
      <dsp:spPr>
        <a:xfrm rot="19095881">
          <a:off x="2872698" y="1325802"/>
          <a:ext cx="704972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04972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1FEC20-6158-4549-BBA0-C07C25BB859A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C9A904-ACED-428C-8FA7-FBAE25438B36}">
      <dsp:nvSpPr>
        <dsp:cNvPr id="0" name=""/>
        <dsp:cNvSpPr/>
      </dsp:nvSpPr>
      <dsp:spPr>
        <a:xfrm>
          <a:off x="3322715" y="28600"/>
          <a:ext cx="1304359" cy="1304359"/>
        </a:xfrm>
        <a:prstGeom prst="ellipse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衛福部疾管署</a:t>
          </a:r>
          <a:endParaRPr lang="zh-TW" sz="2300" kern="1200" dirty="0"/>
        </a:p>
      </dsp:txBody>
      <dsp:txXfrm>
        <a:off x="3513734" y="219619"/>
        <a:ext cx="922321" cy="922321"/>
      </dsp:txXfrm>
    </dsp:sp>
    <dsp:sp modelId="{67926CBA-9B07-481F-82FD-15FB6A6A9105}">
      <dsp:nvSpPr>
        <dsp:cNvPr id="0" name=""/>
        <dsp:cNvSpPr/>
      </dsp:nvSpPr>
      <dsp:spPr>
        <a:xfrm>
          <a:off x="4757510" y="28600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了解防疫議題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sz="2000" kern="1200" dirty="0"/>
        </a:p>
      </dsp:txBody>
      <dsp:txXfrm>
        <a:off x="4757510" y="28600"/>
        <a:ext cx="1956539" cy="1304359"/>
      </dsp:txXfrm>
    </dsp:sp>
    <dsp:sp modelId="{3425404C-AB11-49C0-9AA3-399A332D20AE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5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防疫小測驗</a:t>
          </a:r>
          <a:endParaRPr lang="zh-TW" sz="2300" kern="1200"/>
        </a:p>
      </dsp:txBody>
      <dsp:txXfrm>
        <a:off x="3914976" y="1801820"/>
        <a:ext cx="922321" cy="922321"/>
      </dsp:txXfrm>
    </dsp:sp>
    <dsp:sp modelId="{B35E408B-FDB4-40A1-88C9-32DC4C1FAC57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擊敗新冠病毒，健康久久！</a:t>
          </a:r>
          <a:endParaRPr lang="zh-TW" sz="2000" kern="1200"/>
        </a:p>
      </dsp:txBody>
      <dsp:txXfrm>
        <a:off x="5158753" y="1610801"/>
        <a:ext cx="1956539" cy="1304359"/>
      </dsp:txXfrm>
    </dsp:sp>
    <dsp:sp modelId="{B5431A17-1145-48A9-B273-524F6BE5F862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8C45E64E-144E-4596-98DD-8CEB2534EFB2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16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賞觀防疫影片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3000">
              <a:srgbClr val="E3AFDF"/>
            </a:gs>
            <a:gs pos="36000">
              <a:srgbClr val="EEFDFD"/>
            </a:gs>
            <a:gs pos="17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0000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50258" y="366370"/>
            <a:ext cx="7772400" cy="1080120"/>
          </a:xfrm>
        </p:spPr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3" y="2204864"/>
            <a:ext cx="6071108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009133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562445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950537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1348</TotalTime>
  <Words>122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2021-12-13T03:09:16Z</dcterms:modified>
</cp:coreProperties>
</file>