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3FDD14-BA71-44A3-9C43-12FA0832E57F}" type="doc">
      <dgm:prSet loTypeId="urn:microsoft.com/office/officeart/2005/8/layout/hList7" loCatId="pictur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23C6B94B-820C-478B-8D7F-BF6678CCAD62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88B04D7-27F4-4CA3-AC9C-4BADC541149D}" type="parTrans" cxnId="{3D60181A-4117-4F73-8290-199A96978294}">
      <dgm:prSet/>
      <dgm:spPr/>
      <dgm:t>
        <a:bodyPr/>
        <a:lstStyle/>
        <a:p>
          <a:endParaRPr lang="zh-TW" altLang="en-US"/>
        </a:p>
      </dgm:t>
    </dgm:pt>
    <dgm:pt modelId="{60D623C5-4096-4F3C-9991-C1212E897B5A}" type="sibTrans" cxnId="{3D60181A-4117-4F73-8290-199A96978294}">
      <dgm:prSet/>
      <dgm:spPr/>
      <dgm:t>
        <a:bodyPr/>
        <a:lstStyle/>
        <a:p>
          <a:endParaRPr lang="zh-TW" altLang="en-US"/>
        </a:p>
      </dgm:t>
    </dgm:pt>
    <dgm:pt modelId="{BF421DC2-7FD6-448A-B800-D1526A30B3E1}">
      <dgm:prSet/>
      <dgm:spPr>
        <a:solidFill>
          <a:schemeClr val="accent6"/>
        </a:solidFill>
      </dgm:spPr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E1CC63B0-ABE2-4B4B-A04A-E8F544870FB6}" type="parTrans" cxnId="{39939B8F-B68F-43DA-AB2C-66B1BF4F3CF8}">
      <dgm:prSet/>
      <dgm:spPr/>
      <dgm:t>
        <a:bodyPr/>
        <a:lstStyle/>
        <a:p>
          <a:endParaRPr lang="zh-TW" altLang="en-US"/>
        </a:p>
      </dgm:t>
    </dgm:pt>
    <dgm:pt modelId="{6FE806C5-2ED6-41D8-B816-1C4F51DBCDE8}" type="sibTrans" cxnId="{39939B8F-B68F-43DA-AB2C-66B1BF4F3CF8}">
      <dgm:prSet/>
      <dgm:spPr/>
      <dgm:t>
        <a:bodyPr/>
        <a:lstStyle/>
        <a:p>
          <a:endParaRPr lang="zh-TW" altLang="en-US"/>
        </a:p>
      </dgm:t>
    </dgm:pt>
    <dgm:pt modelId="{620FEE7C-EBCC-4C17-AAE7-1AE264E2D91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A36B686-928B-4FDB-86B7-80BEADE56BA6}" type="parTrans" cxnId="{36B7F473-A7E4-45DC-B1BF-5552C5B7FA27}">
      <dgm:prSet/>
      <dgm:spPr/>
      <dgm:t>
        <a:bodyPr/>
        <a:lstStyle/>
        <a:p>
          <a:endParaRPr lang="zh-TW" altLang="en-US"/>
        </a:p>
      </dgm:t>
    </dgm:pt>
    <dgm:pt modelId="{87C0FA51-7520-4CE6-A00C-03BF40EB84FD}" type="sibTrans" cxnId="{36B7F473-A7E4-45DC-B1BF-5552C5B7FA27}">
      <dgm:prSet/>
      <dgm:spPr/>
      <dgm:t>
        <a:bodyPr/>
        <a:lstStyle/>
        <a:p>
          <a:endParaRPr lang="zh-TW" altLang="en-US"/>
        </a:p>
      </dgm:t>
    </dgm:pt>
    <dgm:pt modelId="{1A752928-5C7E-4DEA-AC71-EB6FF11AE40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48FE3FC-ED69-489F-AD39-85005DDA1C1C}" type="parTrans" cxnId="{DBD82379-5448-426F-9190-EAA0C47A3E99}">
      <dgm:prSet/>
      <dgm:spPr/>
      <dgm:t>
        <a:bodyPr/>
        <a:lstStyle/>
        <a:p>
          <a:endParaRPr lang="zh-TW" altLang="en-US"/>
        </a:p>
      </dgm:t>
    </dgm:pt>
    <dgm:pt modelId="{EF41004B-E7DA-412A-9DB7-2DA2265F1433}" type="sibTrans" cxnId="{DBD82379-5448-426F-9190-EAA0C47A3E99}">
      <dgm:prSet/>
      <dgm:spPr/>
      <dgm:t>
        <a:bodyPr/>
        <a:lstStyle/>
        <a:p>
          <a:endParaRPr lang="zh-TW" altLang="en-US"/>
        </a:p>
      </dgm:t>
    </dgm:pt>
    <dgm:pt modelId="{69AC6EE8-B2B0-439C-8522-FBD87D3C835E}" type="pres">
      <dgm:prSet presAssocID="{D03FDD14-BA71-44A3-9C43-12FA0832E57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390C33-C709-4977-BF4A-E0C06A82F9CC}" type="pres">
      <dgm:prSet presAssocID="{D03FDD14-BA71-44A3-9C43-12FA0832E57F}" presName="fgShape" presStyleLbl="fgShp" presStyleIdx="0" presStyleCnt="1"/>
      <dgm:spPr/>
    </dgm:pt>
    <dgm:pt modelId="{9980B277-2229-41D4-8827-6993B014C77F}" type="pres">
      <dgm:prSet presAssocID="{D03FDD14-BA71-44A3-9C43-12FA0832E57F}" presName="linComp" presStyleCnt="0"/>
      <dgm:spPr/>
    </dgm:pt>
    <dgm:pt modelId="{F90BB35B-C078-48F6-8808-1346D19180ED}" type="pres">
      <dgm:prSet presAssocID="{23C6B94B-820C-478B-8D7F-BF6678CCAD62}" presName="compNode" presStyleCnt="0"/>
      <dgm:spPr/>
    </dgm:pt>
    <dgm:pt modelId="{6D93C2D2-289F-4FED-AEB2-1F87A1E2ED75}" type="pres">
      <dgm:prSet presAssocID="{23C6B94B-820C-478B-8D7F-BF6678CCAD6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AE6BD3B-02DB-4105-80FE-53BD5D2BBB42}" type="pres">
      <dgm:prSet presAssocID="{23C6B94B-820C-478B-8D7F-BF6678CCAD6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32A6B5-00F7-435A-8C21-3E39DCF005FE}" type="pres">
      <dgm:prSet presAssocID="{23C6B94B-820C-478B-8D7F-BF6678CCAD62}" presName="invisiNode" presStyleLbl="node1" presStyleIdx="0" presStyleCnt="4"/>
      <dgm:spPr/>
    </dgm:pt>
    <dgm:pt modelId="{2CF77488-39FA-4986-9E0A-73819594F8FD}" type="pres">
      <dgm:prSet presAssocID="{23C6B94B-820C-478B-8D7F-BF6678CCAD62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C7C218-71F6-45AA-B1C2-DD3772606A89}" type="pres">
      <dgm:prSet presAssocID="{60D623C5-4096-4F3C-9991-C1212E897B5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47BFA65-A7F8-4C53-8518-D817F4235B72}" type="pres">
      <dgm:prSet presAssocID="{BF421DC2-7FD6-448A-B800-D1526A30B3E1}" presName="compNode" presStyleCnt="0"/>
      <dgm:spPr/>
    </dgm:pt>
    <dgm:pt modelId="{777D409F-96CB-40DF-B234-E97E8366BF18}" type="pres">
      <dgm:prSet presAssocID="{BF421DC2-7FD6-448A-B800-D1526A30B3E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43675DF-B239-43E1-90B5-F84DBE8DF4B4}" type="pres">
      <dgm:prSet presAssocID="{BF421DC2-7FD6-448A-B800-D1526A30B3E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42D728-F083-4418-BD5E-A14BEBA24654}" type="pres">
      <dgm:prSet presAssocID="{BF421DC2-7FD6-448A-B800-D1526A30B3E1}" presName="invisiNode" presStyleLbl="node1" presStyleIdx="1" presStyleCnt="4"/>
      <dgm:spPr/>
    </dgm:pt>
    <dgm:pt modelId="{CACD7319-65CC-4FCC-8DEB-C0BCD93D1577}" type="pres">
      <dgm:prSet presAssocID="{BF421DC2-7FD6-448A-B800-D1526A30B3E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17409CA-0C62-4F9E-B224-6E6AF18D2731}" type="pres">
      <dgm:prSet presAssocID="{6FE806C5-2ED6-41D8-B816-1C4F51DBCDE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5770F3E-BCCE-4BA3-9262-31E0E4292D53}" type="pres">
      <dgm:prSet presAssocID="{620FEE7C-EBCC-4C17-AAE7-1AE264E2D91D}" presName="compNode" presStyleCnt="0"/>
      <dgm:spPr/>
    </dgm:pt>
    <dgm:pt modelId="{FA285E28-7467-440D-A4D7-8C1D0BA65B15}" type="pres">
      <dgm:prSet presAssocID="{620FEE7C-EBCC-4C17-AAE7-1AE264E2D91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3B56923-6A61-4A61-A69D-5A9BB61BB373}" type="pres">
      <dgm:prSet presAssocID="{620FEE7C-EBCC-4C17-AAE7-1AE264E2D91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437A25-0F1F-480A-A799-68ED76EF7504}" type="pres">
      <dgm:prSet presAssocID="{620FEE7C-EBCC-4C17-AAE7-1AE264E2D91D}" presName="invisiNode" presStyleLbl="node1" presStyleIdx="2" presStyleCnt="4"/>
      <dgm:spPr/>
    </dgm:pt>
    <dgm:pt modelId="{382F5125-03C3-44BD-BE5E-01332FF8C57C}" type="pres">
      <dgm:prSet presAssocID="{620FEE7C-EBCC-4C17-AAE7-1AE264E2D91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336DCDC-B09D-44AA-AA88-42C88B23FB1A}" type="pres">
      <dgm:prSet presAssocID="{87C0FA51-7520-4CE6-A00C-03BF40EB84F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B4DCAF9-CC2D-416B-BBD8-B8FB8B4C648B}" type="pres">
      <dgm:prSet presAssocID="{1A752928-5C7E-4DEA-AC71-EB6FF11AE407}" presName="compNode" presStyleCnt="0"/>
      <dgm:spPr/>
    </dgm:pt>
    <dgm:pt modelId="{416126A9-6779-4126-A303-57C1DC7CE384}" type="pres">
      <dgm:prSet presAssocID="{1A752928-5C7E-4DEA-AC71-EB6FF11AE40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8584640-69BE-4811-AA78-B021772050DE}" type="pres">
      <dgm:prSet presAssocID="{1A752928-5C7E-4DEA-AC71-EB6FF11AE40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CDAA4C-839C-4947-8D61-DECA51AE8611}" type="pres">
      <dgm:prSet presAssocID="{1A752928-5C7E-4DEA-AC71-EB6FF11AE407}" presName="invisiNode" presStyleLbl="node1" presStyleIdx="3" presStyleCnt="4"/>
      <dgm:spPr/>
    </dgm:pt>
    <dgm:pt modelId="{1E13D211-584C-4B1F-A2E8-4EC529280450}" type="pres">
      <dgm:prSet presAssocID="{1A752928-5C7E-4DEA-AC71-EB6FF11AE40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B521A70-56F0-4FA7-8C99-1B8C08C86774}" type="presOf" srcId="{23C6B94B-820C-478B-8D7F-BF6678CCAD62}" destId="{9AE6BD3B-02DB-4105-80FE-53BD5D2BBB42}" srcOrd="1" destOrd="0" presId="urn:microsoft.com/office/officeart/2005/8/layout/hList7"/>
    <dgm:cxn modelId="{3E368A2D-0EA6-497B-AD8C-E6F3230CF907}" type="presOf" srcId="{87C0FA51-7520-4CE6-A00C-03BF40EB84FD}" destId="{6336DCDC-B09D-44AA-AA88-42C88B23FB1A}" srcOrd="0" destOrd="0" presId="urn:microsoft.com/office/officeart/2005/8/layout/hList7"/>
    <dgm:cxn modelId="{36B7F473-A7E4-45DC-B1BF-5552C5B7FA27}" srcId="{D03FDD14-BA71-44A3-9C43-12FA0832E57F}" destId="{620FEE7C-EBCC-4C17-AAE7-1AE264E2D91D}" srcOrd="2" destOrd="0" parTransId="{7A36B686-928B-4FDB-86B7-80BEADE56BA6}" sibTransId="{87C0FA51-7520-4CE6-A00C-03BF40EB84FD}"/>
    <dgm:cxn modelId="{2DDAEE14-077B-4188-859F-3F699436AF6F}" type="presOf" srcId="{BF421DC2-7FD6-448A-B800-D1526A30B3E1}" destId="{777D409F-96CB-40DF-B234-E97E8366BF18}" srcOrd="0" destOrd="0" presId="urn:microsoft.com/office/officeart/2005/8/layout/hList7"/>
    <dgm:cxn modelId="{3526C6BA-D7A0-4A65-9438-A5D0BD93A07D}" type="presOf" srcId="{60D623C5-4096-4F3C-9991-C1212E897B5A}" destId="{ECC7C218-71F6-45AA-B1C2-DD3772606A89}" srcOrd="0" destOrd="0" presId="urn:microsoft.com/office/officeart/2005/8/layout/hList7"/>
    <dgm:cxn modelId="{10F23053-949F-4CBC-ACBE-998D8E12E34A}" type="presOf" srcId="{6FE806C5-2ED6-41D8-B816-1C4F51DBCDE8}" destId="{117409CA-0C62-4F9E-B224-6E6AF18D2731}" srcOrd="0" destOrd="0" presId="urn:microsoft.com/office/officeart/2005/8/layout/hList7"/>
    <dgm:cxn modelId="{39939B8F-B68F-43DA-AB2C-66B1BF4F3CF8}" srcId="{D03FDD14-BA71-44A3-9C43-12FA0832E57F}" destId="{BF421DC2-7FD6-448A-B800-D1526A30B3E1}" srcOrd="1" destOrd="0" parTransId="{E1CC63B0-ABE2-4B4B-A04A-E8F544870FB6}" sibTransId="{6FE806C5-2ED6-41D8-B816-1C4F51DBCDE8}"/>
    <dgm:cxn modelId="{4593F5C0-F4A8-484F-AE10-0D33AB95EA5F}" type="presOf" srcId="{620FEE7C-EBCC-4C17-AAE7-1AE264E2D91D}" destId="{33B56923-6A61-4A61-A69D-5A9BB61BB373}" srcOrd="1" destOrd="0" presId="urn:microsoft.com/office/officeart/2005/8/layout/hList7"/>
    <dgm:cxn modelId="{96F94DD4-86CA-41BF-968E-70BA3519CBA5}" type="presOf" srcId="{620FEE7C-EBCC-4C17-AAE7-1AE264E2D91D}" destId="{FA285E28-7467-440D-A4D7-8C1D0BA65B15}" srcOrd="0" destOrd="0" presId="urn:microsoft.com/office/officeart/2005/8/layout/hList7"/>
    <dgm:cxn modelId="{3D60181A-4117-4F73-8290-199A96978294}" srcId="{D03FDD14-BA71-44A3-9C43-12FA0832E57F}" destId="{23C6B94B-820C-478B-8D7F-BF6678CCAD62}" srcOrd="0" destOrd="0" parTransId="{588B04D7-27F4-4CA3-AC9C-4BADC541149D}" sibTransId="{60D623C5-4096-4F3C-9991-C1212E897B5A}"/>
    <dgm:cxn modelId="{AC794A64-B89D-455B-A4A4-AA336C0F552D}" type="presOf" srcId="{23C6B94B-820C-478B-8D7F-BF6678CCAD62}" destId="{6D93C2D2-289F-4FED-AEB2-1F87A1E2ED75}" srcOrd="0" destOrd="0" presId="urn:microsoft.com/office/officeart/2005/8/layout/hList7"/>
    <dgm:cxn modelId="{9C5FA568-8420-4151-BACE-06C9D31D6791}" type="presOf" srcId="{1A752928-5C7E-4DEA-AC71-EB6FF11AE407}" destId="{E8584640-69BE-4811-AA78-B021772050DE}" srcOrd="1" destOrd="0" presId="urn:microsoft.com/office/officeart/2005/8/layout/hList7"/>
    <dgm:cxn modelId="{0B7D8A01-7CD5-4D3E-9A3E-3CDF3756DF60}" type="presOf" srcId="{1A752928-5C7E-4DEA-AC71-EB6FF11AE407}" destId="{416126A9-6779-4126-A303-57C1DC7CE384}" srcOrd="0" destOrd="0" presId="urn:microsoft.com/office/officeart/2005/8/layout/hList7"/>
    <dgm:cxn modelId="{8AA85BCF-CBDD-452F-BC77-13F2D6A6355D}" type="presOf" srcId="{BF421DC2-7FD6-448A-B800-D1526A30B3E1}" destId="{543675DF-B239-43E1-90B5-F84DBE8DF4B4}" srcOrd="1" destOrd="0" presId="urn:microsoft.com/office/officeart/2005/8/layout/hList7"/>
    <dgm:cxn modelId="{E328CB80-0F53-4355-B960-BB138EDAF89B}" type="presOf" srcId="{D03FDD14-BA71-44A3-9C43-12FA0832E57F}" destId="{69AC6EE8-B2B0-439C-8522-FBD87D3C835E}" srcOrd="0" destOrd="0" presId="urn:microsoft.com/office/officeart/2005/8/layout/hList7"/>
    <dgm:cxn modelId="{DBD82379-5448-426F-9190-EAA0C47A3E99}" srcId="{D03FDD14-BA71-44A3-9C43-12FA0832E57F}" destId="{1A752928-5C7E-4DEA-AC71-EB6FF11AE407}" srcOrd="3" destOrd="0" parTransId="{448FE3FC-ED69-489F-AD39-85005DDA1C1C}" sibTransId="{EF41004B-E7DA-412A-9DB7-2DA2265F1433}"/>
    <dgm:cxn modelId="{C38E2F79-079A-40A8-9A2E-969BF919E4C6}" type="presParOf" srcId="{69AC6EE8-B2B0-439C-8522-FBD87D3C835E}" destId="{56390C33-C709-4977-BF4A-E0C06A82F9CC}" srcOrd="0" destOrd="0" presId="urn:microsoft.com/office/officeart/2005/8/layout/hList7"/>
    <dgm:cxn modelId="{306504EC-D3EE-4F0B-9609-8789A964E6C2}" type="presParOf" srcId="{69AC6EE8-B2B0-439C-8522-FBD87D3C835E}" destId="{9980B277-2229-41D4-8827-6993B014C77F}" srcOrd="1" destOrd="0" presId="urn:microsoft.com/office/officeart/2005/8/layout/hList7"/>
    <dgm:cxn modelId="{9EFB9A3D-82DF-4BA2-A695-960955E183C1}" type="presParOf" srcId="{9980B277-2229-41D4-8827-6993B014C77F}" destId="{F90BB35B-C078-48F6-8808-1346D19180ED}" srcOrd="0" destOrd="0" presId="urn:microsoft.com/office/officeart/2005/8/layout/hList7"/>
    <dgm:cxn modelId="{C16A128D-1833-4C07-8AFA-107C77017DFF}" type="presParOf" srcId="{F90BB35B-C078-48F6-8808-1346D19180ED}" destId="{6D93C2D2-289F-4FED-AEB2-1F87A1E2ED75}" srcOrd="0" destOrd="0" presId="urn:microsoft.com/office/officeart/2005/8/layout/hList7"/>
    <dgm:cxn modelId="{19B38566-45F9-469E-BACC-FE7B147BC5A8}" type="presParOf" srcId="{F90BB35B-C078-48F6-8808-1346D19180ED}" destId="{9AE6BD3B-02DB-4105-80FE-53BD5D2BBB42}" srcOrd="1" destOrd="0" presId="urn:microsoft.com/office/officeart/2005/8/layout/hList7"/>
    <dgm:cxn modelId="{99893C84-07C9-4135-90DE-1E0ACA18ADC0}" type="presParOf" srcId="{F90BB35B-C078-48F6-8808-1346D19180ED}" destId="{5F32A6B5-00F7-435A-8C21-3E39DCF005FE}" srcOrd="2" destOrd="0" presId="urn:microsoft.com/office/officeart/2005/8/layout/hList7"/>
    <dgm:cxn modelId="{77B75750-D175-4914-BE3C-800A3FBF99FC}" type="presParOf" srcId="{F90BB35B-C078-48F6-8808-1346D19180ED}" destId="{2CF77488-39FA-4986-9E0A-73819594F8FD}" srcOrd="3" destOrd="0" presId="urn:microsoft.com/office/officeart/2005/8/layout/hList7"/>
    <dgm:cxn modelId="{774E899E-F44F-4231-A7B6-5E0CCDDFA583}" type="presParOf" srcId="{9980B277-2229-41D4-8827-6993B014C77F}" destId="{ECC7C218-71F6-45AA-B1C2-DD3772606A89}" srcOrd="1" destOrd="0" presId="urn:microsoft.com/office/officeart/2005/8/layout/hList7"/>
    <dgm:cxn modelId="{CE8C1F09-F26F-42C6-A0EC-C06C974F7EB9}" type="presParOf" srcId="{9980B277-2229-41D4-8827-6993B014C77F}" destId="{647BFA65-A7F8-4C53-8518-D817F4235B72}" srcOrd="2" destOrd="0" presId="urn:microsoft.com/office/officeart/2005/8/layout/hList7"/>
    <dgm:cxn modelId="{6D31E5BE-2FA5-4715-9473-83EC527259BD}" type="presParOf" srcId="{647BFA65-A7F8-4C53-8518-D817F4235B72}" destId="{777D409F-96CB-40DF-B234-E97E8366BF18}" srcOrd="0" destOrd="0" presId="urn:microsoft.com/office/officeart/2005/8/layout/hList7"/>
    <dgm:cxn modelId="{9FED7792-1CA8-4FFE-BABE-83C262A804E8}" type="presParOf" srcId="{647BFA65-A7F8-4C53-8518-D817F4235B72}" destId="{543675DF-B239-43E1-90B5-F84DBE8DF4B4}" srcOrd="1" destOrd="0" presId="urn:microsoft.com/office/officeart/2005/8/layout/hList7"/>
    <dgm:cxn modelId="{B54C9D97-8EE3-4260-86B8-D2A53BEC3BCC}" type="presParOf" srcId="{647BFA65-A7F8-4C53-8518-D817F4235B72}" destId="{4242D728-F083-4418-BD5E-A14BEBA24654}" srcOrd="2" destOrd="0" presId="urn:microsoft.com/office/officeart/2005/8/layout/hList7"/>
    <dgm:cxn modelId="{BC449BD9-6BEC-488A-A601-16F05A492FFB}" type="presParOf" srcId="{647BFA65-A7F8-4C53-8518-D817F4235B72}" destId="{CACD7319-65CC-4FCC-8DEB-C0BCD93D1577}" srcOrd="3" destOrd="0" presId="urn:microsoft.com/office/officeart/2005/8/layout/hList7"/>
    <dgm:cxn modelId="{90E3E137-3549-4178-9A63-C88BC28FCB58}" type="presParOf" srcId="{9980B277-2229-41D4-8827-6993B014C77F}" destId="{117409CA-0C62-4F9E-B224-6E6AF18D2731}" srcOrd="3" destOrd="0" presId="urn:microsoft.com/office/officeart/2005/8/layout/hList7"/>
    <dgm:cxn modelId="{B20FC271-F00F-4495-9D5C-F49C980128D5}" type="presParOf" srcId="{9980B277-2229-41D4-8827-6993B014C77F}" destId="{65770F3E-BCCE-4BA3-9262-31E0E4292D53}" srcOrd="4" destOrd="0" presId="urn:microsoft.com/office/officeart/2005/8/layout/hList7"/>
    <dgm:cxn modelId="{D40F5581-E7AD-4F15-9B06-63BF90AC05FE}" type="presParOf" srcId="{65770F3E-BCCE-4BA3-9262-31E0E4292D53}" destId="{FA285E28-7467-440D-A4D7-8C1D0BA65B15}" srcOrd="0" destOrd="0" presId="urn:microsoft.com/office/officeart/2005/8/layout/hList7"/>
    <dgm:cxn modelId="{94E20D26-0149-48AB-8D3E-2BF0AC438D11}" type="presParOf" srcId="{65770F3E-BCCE-4BA3-9262-31E0E4292D53}" destId="{33B56923-6A61-4A61-A69D-5A9BB61BB373}" srcOrd="1" destOrd="0" presId="urn:microsoft.com/office/officeart/2005/8/layout/hList7"/>
    <dgm:cxn modelId="{F1347DE0-7E5B-4297-AB05-F54BA1E34181}" type="presParOf" srcId="{65770F3E-BCCE-4BA3-9262-31E0E4292D53}" destId="{1A437A25-0F1F-480A-A799-68ED76EF7504}" srcOrd="2" destOrd="0" presId="urn:microsoft.com/office/officeart/2005/8/layout/hList7"/>
    <dgm:cxn modelId="{C1B9289F-A081-4BFB-B44E-81D5DBE71782}" type="presParOf" srcId="{65770F3E-BCCE-4BA3-9262-31E0E4292D53}" destId="{382F5125-03C3-44BD-BE5E-01332FF8C57C}" srcOrd="3" destOrd="0" presId="urn:microsoft.com/office/officeart/2005/8/layout/hList7"/>
    <dgm:cxn modelId="{4192B815-E6DA-4CFB-95B6-882B473CE083}" type="presParOf" srcId="{9980B277-2229-41D4-8827-6993B014C77F}" destId="{6336DCDC-B09D-44AA-AA88-42C88B23FB1A}" srcOrd="5" destOrd="0" presId="urn:microsoft.com/office/officeart/2005/8/layout/hList7"/>
    <dgm:cxn modelId="{3AB5C052-0EC1-49E1-B056-0C4739E064C8}" type="presParOf" srcId="{9980B277-2229-41D4-8827-6993B014C77F}" destId="{AB4DCAF9-CC2D-416B-BBD8-B8FB8B4C648B}" srcOrd="6" destOrd="0" presId="urn:microsoft.com/office/officeart/2005/8/layout/hList7"/>
    <dgm:cxn modelId="{FB675752-58EC-49F9-A856-E87C654A69B5}" type="presParOf" srcId="{AB4DCAF9-CC2D-416B-BBD8-B8FB8B4C648B}" destId="{416126A9-6779-4126-A303-57C1DC7CE384}" srcOrd="0" destOrd="0" presId="urn:microsoft.com/office/officeart/2005/8/layout/hList7"/>
    <dgm:cxn modelId="{BF8864E1-7A76-46A7-B925-AFC10D6F890E}" type="presParOf" srcId="{AB4DCAF9-CC2D-416B-BBD8-B8FB8B4C648B}" destId="{E8584640-69BE-4811-AA78-B021772050DE}" srcOrd="1" destOrd="0" presId="urn:microsoft.com/office/officeart/2005/8/layout/hList7"/>
    <dgm:cxn modelId="{1454C5B9-26D5-4C1A-A946-B98A72CF1709}" type="presParOf" srcId="{AB4DCAF9-CC2D-416B-BBD8-B8FB8B4C648B}" destId="{F1CDAA4C-839C-4947-8D61-DECA51AE8611}" srcOrd="2" destOrd="0" presId="urn:microsoft.com/office/officeart/2005/8/layout/hList7"/>
    <dgm:cxn modelId="{06CD5510-D30C-44F2-9D8F-9B5F431D09FF}" type="presParOf" srcId="{AB4DCAF9-CC2D-416B-BBD8-B8FB8B4C648B}" destId="{1E13D211-584C-4B1F-A2E8-4EC52928045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FE6021-7BF2-454B-9BB8-B7CB5C610170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62F753F-4491-4FED-B71C-120911446CCC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96D88EA8-9169-4855-BA5D-B4F4D980FB53}" type="parTrans" cxnId="{C2789614-ADA2-4939-AAD1-5D3A34E11C42}">
      <dgm:prSet/>
      <dgm:spPr/>
      <dgm:t>
        <a:bodyPr/>
        <a:lstStyle/>
        <a:p>
          <a:endParaRPr lang="zh-TW" altLang="en-US"/>
        </a:p>
      </dgm:t>
    </dgm:pt>
    <dgm:pt modelId="{6F2A1578-F583-4B60-B52D-6E4FFB7BE427}" type="sibTrans" cxnId="{C2789614-ADA2-4939-AAD1-5D3A34E11C42}">
      <dgm:prSet/>
      <dgm:spPr/>
      <dgm:t>
        <a:bodyPr/>
        <a:lstStyle/>
        <a:p>
          <a:endParaRPr lang="zh-TW" altLang="en-US"/>
        </a:p>
      </dgm:t>
    </dgm:pt>
    <dgm:pt modelId="{5304880E-8D11-4186-92D1-5AC2A08E51B9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55BF8593-BBF1-4862-BBD5-82BE8B883B74}" type="parTrans" cxnId="{7395973B-2B8C-4746-95FD-C83047A59B15}">
      <dgm:prSet/>
      <dgm:spPr/>
      <dgm:t>
        <a:bodyPr/>
        <a:lstStyle/>
        <a:p>
          <a:endParaRPr lang="zh-TW" altLang="en-US"/>
        </a:p>
      </dgm:t>
    </dgm:pt>
    <dgm:pt modelId="{B5E3AA23-00D0-441A-8D3C-5F66257B8EAF}" type="sibTrans" cxnId="{7395973B-2B8C-4746-95FD-C83047A59B15}">
      <dgm:prSet/>
      <dgm:spPr/>
      <dgm:t>
        <a:bodyPr/>
        <a:lstStyle/>
        <a:p>
          <a:endParaRPr lang="zh-TW" altLang="en-US"/>
        </a:p>
      </dgm:t>
    </dgm:pt>
    <dgm:pt modelId="{9BA51E9F-80E9-4CE3-AB3D-611C1AAF79D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1A8300B-2601-4575-8591-9FCAF0700A67}" type="parTrans" cxnId="{D6856CD1-1D7C-4971-9EF2-4E7818DEE6FE}">
      <dgm:prSet/>
      <dgm:spPr/>
      <dgm:t>
        <a:bodyPr/>
        <a:lstStyle/>
        <a:p>
          <a:endParaRPr lang="zh-TW" altLang="en-US"/>
        </a:p>
      </dgm:t>
    </dgm:pt>
    <dgm:pt modelId="{89D5799D-99FB-409A-BB24-7875C8CBFA27}" type="sibTrans" cxnId="{D6856CD1-1D7C-4971-9EF2-4E7818DEE6FE}">
      <dgm:prSet/>
      <dgm:spPr/>
      <dgm:t>
        <a:bodyPr/>
        <a:lstStyle/>
        <a:p>
          <a:endParaRPr lang="zh-TW" altLang="en-US"/>
        </a:p>
      </dgm:t>
    </dgm:pt>
    <dgm:pt modelId="{CA537E04-1D24-4E94-8CA8-E40193EFAC9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6A039531-E184-49A6-9847-B65234D12346}" type="parTrans" cxnId="{E5BE356E-7C72-4D98-BE82-8970BE397A48}">
      <dgm:prSet/>
      <dgm:spPr/>
      <dgm:t>
        <a:bodyPr/>
        <a:lstStyle/>
        <a:p>
          <a:endParaRPr lang="zh-TW" altLang="en-US"/>
        </a:p>
      </dgm:t>
    </dgm:pt>
    <dgm:pt modelId="{2879AD14-2F9C-4B1A-8740-118373FD2C4A}" type="sibTrans" cxnId="{E5BE356E-7C72-4D98-BE82-8970BE397A48}">
      <dgm:prSet/>
      <dgm:spPr/>
      <dgm:t>
        <a:bodyPr/>
        <a:lstStyle/>
        <a:p>
          <a:endParaRPr lang="zh-TW" altLang="en-US"/>
        </a:p>
      </dgm:t>
    </dgm:pt>
    <dgm:pt modelId="{678608C8-3C52-40C6-9572-396DC125115D}" type="pres">
      <dgm:prSet presAssocID="{51FE6021-7BF2-454B-9BB8-B7CB5C61017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4BD42364-A639-4399-8298-A3A85B396FDB}" type="pres">
      <dgm:prSet presAssocID="{662F753F-4491-4FED-B71C-120911446CCC}" presName="composite" presStyleCnt="0"/>
      <dgm:spPr/>
    </dgm:pt>
    <dgm:pt modelId="{7D9667D0-00AD-4E41-9B18-EFF18C586E92}" type="pres">
      <dgm:prSet presAssocID="{662F753F-4491-4FED-B71C-120911446CC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F243D-5C58-4DD1-9C8A-F8ABEA06EAFE}" type="pres">
      <dgm:prSet presAssocID="{662F753F-4491-4FED-B71C-120911446CC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CB4DF10-0E7E-45FC-AC26-BF441883BA9C}" type="pres">
      <dgm:prSet presAssocID="{662F753F-4491-4FED-B71C-120911446CCC}" presName="ChildText" presStyleLbl="fgAcc1" presStyleIdx="0" presStyleCnt="2" custScaleX="43653" custScaleY="1115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19C785-F502-4FA6-8D40-20020EB3593E}" type="pres">
      <dgm:prSet presAssocID="{6F2A1578-F583-4B60-B52D-6E4FFB7BE427}" presName="sibTrans" presStyleCnt="0"/>
      <dgm:spPr/>
    </dgm:pt>
    <dgm:pt modelId="{C155CC69-C62E-475D-8BD0-9DF29456A561}" type="pres">
      <dgm:prSet presAssocID="{9BA51E9F-80E9-4CE3-AB3D-611C1AAF79DA}" presName="composite" presStyleCnt="0"/>
      <dgm:spPr/>
    </dgm:pt>
    <dgm:pt modelId="{F6A7D2AE-DF61-4012-B35B-C2740D7DE8A0}" type="pres">
      <dgm:prSet presAssocID="{9BA51E9F-80E9-4CE3-AB3D-611C1AAF79DA}" presName="ParentText" presStyleLbl="node1" presStyleIdx="1" presStyleCnt="2" custScaleX="101998" custScaleY="95668" custLinFactNeighborX="-5047" custLinFactNeighborY="330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CE989C-C01F-4131-B118-F4483FB1B3CE}" type="pres">
      <dgm:prSet presAssocID="{9BA51E9F-80E9-4CE3-AB3D-611C1AAF79DA}" presName="Image" presStyleLbl="bgImgPlace1" presStyleIdx="1" presStyleCnt="2" custLinFactNeighborX="-6479" custLinFactNeighborY="497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5B9933F-0932-47BF-B792-4F308705D66E}" type="pres">
      <dgm:prSet presAssocID="{9BA51E9F-80E9-4CE3-AB3D-611C1AAF79DA}" presName="ChildText" presStyleLbl="fgAcc1" presStyleIdx="1" presStyleCnt="2" custScaleX="70065" custScaleY="126846" custLinFactNeighborX="282" custLinFactNeighborY="-13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5BE356E-7C72-4D98-BE82-8970BE397A48}" srcId="{9BA51E9F-80E9-4CE3-AB3D-611C1AAF79DA}" destId="{CA537E04-1D24-4E94-8CA8-E40193EFAC95}" srcOrd="0" destOrd="0" parTransId="{6A039531-E184-49A6-9847-B65234D12346}" sibTransId="{2879AD14-2F9C-4B1A-8740-118373FD2C4A}"/>
    <dgm:cxn modelId="{3278A5B1-0A31-4CD4-9E98-6DF5C1176ACD}" type="presOf" srcId="{5304880E-8D11-4186-92D1-5AC2A08E51B9}" destId="{6CB4DF10-0E7E-45FC-AC26-BF441883BA9C}" srcOrd="0" destOrd="0" presId="urn:microsoft.com/office/officeart/2008/layout/TitledPictureBlocks"/>
    <dgm:cxn modelId="{D6856CD1-1D7C-4971-9EF2-4E7818DEE6FE}" srcId="{51FE6021-7BF2-454B-9BB8-B7CB5C610170}" destId="{9BA51E9F-80E9-4CE3-AB3D-611C1AAF79DA}" srcOrd="1" destOrd="0" parTransId="{01A8300B-2601-4575-8591-9FCAF0700A67}" sibTransId="{89D5799D-99FB-409A-BB24-7875C8CBFA27}"/>
    <dgm:cxn modelId="{C2789614-ADA2-4939-AAD1-5D3A34E11C42}" srcId="{51FE6021-7BF2-454B-9BB8-B7CB5C610170}" destId="{662F753F-4491-4FED-B71C-120911446CCC}" srcOrd="0" destOrd="0" parTransId="{96D88EA8-9169-4855-BA5D-B4F4D980FB53}" sibTransId="{6F2A1578-F583-4B60-B52D-6E4FFB7BE427}"/>
    <dgm:cxn modelId="{4BA00D37-1B3F-4688-92FD-C6141A3D498C}" type="presOf" srcId="{662F753F-4491-4FED-B71C-120911446CCC}" destId="{7D9667D0-00AD-4E41-9B18-EFF18C586E92}" srcOrd="0" destOrd="0" presId="urn:microsoft.com/office/officeart/2008/layout/TitledPictureBlocks"/>
    <dgm:cxn modelId="{921F8E6C-A270-441D-8D0A-58532260B23D}" type="presOf" srcId="{51FE6021-7BF2-454B-9BB8-B7CB5C610170}" destId="{678608C8-3C52-40C6-9572-396DC125115D}" srcOrd="0" destOrd="0" presId="urn:microsoft.com/office/officeart/2008/layout/TitledPictureBlocks"/>
    <dgm:cxn modelId="{5868940F-E492-42A1-ACAD-93D50B3E34E3}" type="presOf" srcId="{9BA51E9F-80E9-4CE3-AB3D-611C1AAF79DA}" destId="{F6A7D2AE-DF61-4012-B35B-C2740D7DE8A0}" srcOrd="0" destOrd="0" presId="urn:microsoft.com/office/officeart/2008/layout/TitledPictureBlocks"/>
    <dgm:cxn modelId="{7395973B-2B8C-4746-95FD-C83047A59B15}" srcId="{662F753F-4491-4FED-B71C-120911446CCC}" destId="{5304880E-8D11-4186-92D1-5AC2A08E51B9}" srcOrd="0" destOrd="0" parTransId="{55BF8593-BBF1-4862-BBD5-82BE8B883B74}" sibTransId="{B5E3AA23-00D0-441A-8D3C-5F66257B8EAF}"/>
    <dgm:cxn modelId="{481561F8-EDBC-49BF-ACB6-C4ED5C4A7322}" type="presOf" srcId="{CA537E04-1D24-4E94-8CA8-E40193EFAC95}" destId="{A5B9933F-0932-47BF-B792-4F308705D66E}" srcOrd="0" destOrd="0" presId="urn:microsoft.com/office/officeart/2008/layout/TitledPictureBlocks"/>
    <dgm:cxn modelId="{77992693-37C6-4DE8-BA7A-786262F06C25}" type="presParOf" srcId="{678608C8-3C52-40C6-9572-396DC125115D}" destId="{4BD42364-A639-4399-8298-A3A85B396FDB}" srcOrd="0" destOrd="0" presId="urn:microsoft.com/office/officeart/2008/layout/TitledPictureBlocks"/>
    <dgm:cxn modelId="{BECFEB7A-5F5A-4E66-9D64-67F1146CB8FC}" type="presParOf" srcId="{4BD42364-A639-4399-8298-A3A85B396FDB}" destId="{7D9667D0-00AD-4E41-9B18-EFF18C586E92}" srcOrd="0" destOrd="0" presId="urn:microsoft.com/office/officeart/2008/layout/TitledPictureBlocks"/>
    <dgm:cxn modelId="{E37F4CE7-9563-4F45-8B72-7941ABC8A8B2}" type="presParOf" srcId="{4BD42364-A639-4399-8298-A3A85B396FDB}" destId="{78BF243D-5C58-4DD1-9C8A-F8ABEA06EAFE}" srcOrd="1" destOrd="0" presId="urn:microsoft.com/office/officeart/2008/layout/TitledPictureBlocks"/>
    <dgm:cxn modelId="{9C3F59D3-A0F9-415A-9B69-CB6FD974A332}" type="presParOf" srcId="{4BD42364-A639-4399-8298-A3A85B396FDB}" destId="{6CB4DF10-0E7E-45FC-AC26-BF441883BA9C}" srcOrd="2" destOrd="0" presId="urn:microsoft.com/office/officeart/2008/layout/TitledPictureBlocks"/>
    <dgm:cxn modelId="{A133C49A-E776-48C8-902F-93A912C8FC76}" type="presParOf" srcId="{678608C8-3C52-40C6-9572-396DC125115D}" destId="{E119C785-F502-4FA6-8D40-20020EB3593E}" srcOrd="1" destOrd="0" presId="urn:microsoft.com/office/officeart/2008/layout/TitledPictureBlocks"/>
    <dgm:cxn modelId="{D3E62CDF-2553-477B-B71D-CCA7A0B9BA80}" type="presParOf" srcId="{678608C8-3C52-40C6-9572-396DC125115D}" destId="{C155CC69-C62E-475D-8BD0-9DF29456A561}" srcOrd="2" destOrd="0" presId="urn:microsoft.com/office/officeart/2008/layout/TitledPictureBlocks"/>
    <dgm:cxn modelId="{79C5AA6F-95AC-4A43-8842-591FAA71699C}" type="presParOf" srcId="{C155CC69-C62E-475D-8BD0-9DF29456A561}" destId="{F6A7D2AE-DF61-4012-B35B-C2740D7DE8A0}" srcOrd="0" destOrd="0" presId="urn:microsoft.com/office/officeart/2008/layout/TitledPictureBlocks"/>
    <dgm:cxn modelId="{E1180427-719D-454E-8BBA-13D1E497DC73}" type="presParOf" srcId="{C155CC69-C62E-475D-8BD0-9DF29456A561}" destId="{BFCE989C-C01F-4131-B118-F4483FB1B3CE}" srcOrd="1" destOrd="0" presId="urn:microsoft.com/office/officeart/2008/layout/TitledPictureBlocks"/>
    <dgm:cxn modelId="{0C9CA8FA-D22E-473C-B1D9-F1CB9DAC13F7}" type="presParOf" srcId="{C155CC69-C62E-475D-8BD0-9DF29456A561}" destId="{A5B9933F-0932-47BF-B792-4F308705D66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161276-BC32-495C-A28B-4839A0E5AB0C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1A84B06-C008-4F91-8627-2DBD33C49C3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9EAB427A-007C-4B0C-A400-C0E68C1FA301}" type="parTrans" cxnId="{AF94E59D-F2E0-4D39-A120-656FFB3F6B64}">
      <dgm:prSet/>
      <dgm:spPr/>
      <dgm:t>
        <a:bodyPr/>
        <a:lstStyle/>
        <a:p>
          <a:endParaRPr lang="zh-TW" altLang="en-US"/>
        </a:p>
      </dgm:t>
    </dgm:pt>
    <dgm:pt modelId="{F6385C47-5806-4146-BD93-72089D1DF592}" type="sibTrans" cxnId="{AF94E59D-F2E0-4D39-A120-656FFB3F6B64}">
      <dgm:prSet/>
      <dgm:spPr/>
      <dgm:t>
        <a:bodyPr/>
        <a:lstStyle/>
        <a:p>
          <a:endParaRPr lang="zh-TW" altLang="en-US"/>
        </a:p>
      </dgm:t>
    </dgm:pt>
    <dgm:pt modelId="{A5C75814-B502-4488-8189-BFA842A1FCDE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E33C4ECA-A2BD-4127-8AF6-FBC7C641E0AE}" type="parTrans" cxnId="{5FA8E52F-230E-4E7E-8646-1BA1A81664A8}">
      <dgm:prSet/>
      <dgm:spPr/>
      <dgm:t>
        <a:bodyPr/>
        <a:lstStyle/>
        <a:p>
          <a:endParaRPr lang="zh-TW" altLang="en-US"/>
        </a:p>
      </dgm:t>
    </dgm:pt>
    <dgm:pt modelId="{243AF68C-22FE-47B8-BCBA-0F44F8E230F7}" type="sibTrans" cxnId="{5FA8E52F-230E-4E7E-8646-1BA1A81664A8}">
      <dgm:prSet/>
      <dgm:spPr/>
      <dgm:t>
        <a:bodyPr/>
        <a:lstStyle/>
        <a:p>
          <a:endParaRPr lang="zh-TW" altLang="en-US"/>
        </a:p>
      </dgm:t>
    </dgm:pt>
    <dgm:pt modelId="{BAA5C5EE-4AFE-4F5F-ACB1-20F9B5AF610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817DAA9E-E58C-4442-A336-DC46AB764AD7}" type="parTrans" cxnId="{EF0127BC-BDA9-4C4A-BDC1-A6B91FE8708F}">
      <dgm:prSet/>
      <dgm:spPr/>
      <dgm:t>
        <a:bodyPr/>
        <a:lstStyle/>
        <a:p>
          <a:endParaRPr lang="zh-TW" altLang="en-US"/>
        </a:p>
      </dgm:t>
    </dgm:pt>
    <dgm:pt modelId="{46FE81CC-6C2A-4179-B260-A2EE273A9F5B}" type="sibTrans" cxnId="{EF0127BC-BDA9-4C4A-BDC1-A6B91FE8708F}">
      <dgm:prSet/>
      <dgm:spPr/>
      <dgm:t>
        <a:bodyPr/>
        <a:lstStyle/>
        <a:p>
          <a:endParaRPr lang="zh-TW" altLang="en-US"/>
        </a:p>
      </dgm:t>
    </dgm:pt>
    <dgm:pt modelId="{6ED01355-123D-4FDF-BC0A-51079BF2989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AC54F138-0C08-4DC5-912A-0134168EB947}" type="parTrans" cxnId="{7B4B1EDD-7CAB-4148-8945-7FFC466974C6}">
      <dgm:prSet/>
      <dgm:spPr/>
      <dgm:t>
        <a:bodyPr/>
        <a:lstStyle/>
        <a:p>
          <a:endParaRPr lang="zh-TW" altLang="en-US"/>
        </a:p>
      </dgm:t>
    </dgm:pt>
    <dgm:pt modelId="{00EE1EB8-9373-45B6-8878-D89D385EDE9E}" type="sibTrans" cxnId="{7B4B1EDD-7CAB-4148-8945-7FFC466974C6}">
      <dgm:prSet/>
      <dgm:spPr/>
      <dgm:t>
        <a:bodyPr/>
        <a:lstStyle/>
        <a:p>
          <a:endParaRPr lang="zh-TW" altLang="en-US"/>
        </a:p>
      </dgm:t>
    </dgm:pt>
    <dgm:pt modelId="{59DC2F78-7EEB-40B7-897F-B4F3F53041FF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588A4079-FBA1-4233-B03B-D5C1AA2B67D3}" type="parTrans" cxnId="{4DD61089-7986-4A51-8BCE-05FD44F742FC}">
      <dgm:prSet/>
      <dgm:spPr/>
      <dgm:t>
        <a:bodyPr/>
        <a:lstStyle/>
        <a:p>
          <a:endParaRPr lang="zh-TW" altLang="en-US"/>
        </a:p>
      </dgm:t>
    </dgm:pt>
    <dgm:pt modelId="{5428D024-AABF-4A25-8C80-7EF0647ECE7C}" type="sibTrans" cxnId="{4DD61089-7986-4A51-8BCE-05FD44F742FC}">
      <dgm:prSet/>
      <dgm:spPr/>
      <dgm:t>
        <a:bodyPr/>
        <a:lstStyle/>
        <a:p>
          <a:endParaRPr lang="zh-TW" altLang="en-US"/>
        </a:p>
      </dgm:t>
    </dgm:pt>
    <dgm:pt modelId="{00EF147B-E747-4E45-A167-4808EB68768F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421D47A0-C030-4ED4-AAB2-2CE19D5BE7EF}" type="parTrans" cxnId="{9F932FC3-FBF4-4ECD-9143-988FAD2DF6A2}">
      <dgm:prSet/>
      <dgm:spPr/>
      <dgm:t>
        <a:bodyPr/>
        <a:lstStyle/>
        <a:p>
          <a:endParaRPr lang="zh-TW" altLang="en-US"/>
        </a:p>
      </dgm:t>
    </dgm:pt>
    <dgm:pt modelId="{727A36F8-77AE-45B6-8CA2-839D113ABDF1}" type="sibTrans" cxnId="{9F932FC3-FBF4-4ECD-9143-988FAD2DF6A2}">
      <dgm:prSet/>
      <dgm:spPr/>
      <dgm:t>
        <a:bodyPr/>
        <a:lstStyle/>
        <a:p>
          <a:endParaRPr lang="zh-TW" altLang="en-US"/>
        </a:p>
      </dgm:t>
    </dgm:pt>
    <dgm:pt modelId="{E4D238D5-529D-438B-BB53-F299C12A688D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BED05AF2-3DF4-4430-B7BF-FC199572FE24}" type="parTrans" cxnId="{DB42DB25-5816-4E7E-9347-4A66D8EF54A2}">
      <dgm:prSet/>
      <dgm:spPr/>
      <dgm:t>
        <a:bodyPr/>
        <a:lstStyle/>
        <a:p>
          <a:endParaRPr lang="zh-TW" altLang="en-US"/>
        </a:p>
      </dgm:t>
    </dgm:pt>
    <dgm:pt modelId="{472A6F5F-658F-4B00-BE2F-30C5C74084BA}" type="sibTrans" cxnId="{DB42DB25-5816-4E7E-9347-4A66D8EF54A2}">
      <dgm:prSet/>
      <dgm:spPr/>
      <dgm:t>
        <a:bodyPr/>
        <a:lstStyle/>
        <a:p>
          <a:endParaRPr lang="zh-TW" altLang="en-US"/>
        </a:p>
      </dgm:t>
    </dgm:pt>
    <dgm:pt modelId="{19E8C2C3-B745-4433-A9B1-C830C37C37E0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EA9B76D0-4AD4-4BB8-8B29-C8A9F909F555}" type="parTrans" cxnId="{C2207D14-74D2-460D-A5A6-F5CCA294BE68}">
      <dgm:prSet/>
      <dgm:spPr/>
      <dgm:t>
        <a:bodyPr/>
        <a:lstStyle/>
        <a:p>
          <a:endParaRPr lang="zh-TW" altLang="en-US"/>
        </a:p>
      </dgm:t>
    </dgm:pt>
    <dgm:pt modelId="{DDBCB229-C188-47AA-B997-9DFC0BA590B2}" type="sibTrans" cxnId="{C2207D14-74D2-460D-A5A6-F5CCA294BE68}">
      <dgm:prSet/>
      <dgm:spPr/>
      <dgm:t>
        <a:bodyPr/>
        <a:lstStyle/>
        <a:p>
          <a:endParaRPr lang="zh-TW" altLang="en-US"/>
        </a:p>
      </dgm:t>
    </dgm:pt>
    <dgm:pt modelId="{7E7C9952-19F8-4319-85FF-6F13BD5071AF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87E94020-7091-418D-A5CF-E1C6255BD1B3}" type="parTrans" cxnId="{89C93C18-DC95-4BE2-8F0A-209EE06D6281}">
      <dgm:prSet/>
      <dgm:spPr/>
      <dgm:t>
        <a:bodyPr/>
        <a:lstStyle/>
        <a:p>
          <a:endParaRPr lang="zh-TW" altLang="en-US"/>
        </a:p>
      </dgm:t>
    </dgm:pt>
    <dgm:pt modelId="{EF37BBE2-4395-4FB9-986B-7A2C8367027C}" type="sibTrans" cxnId="{89C93C18-DC95-4BE2-8F0A-209EE06D6281}">
      <dgm:prSet/>
      <dgm:spPr/>
      <dgm:t>
        <a:bodyPr/>
        <a:lstStyle/>
        <a:p>
          <a:endParaRPr lang="zh-TW" altLang="en-US"/>
        </a:p>
      </dgm:t>
    </dgm:pt>
    <dgm:pt modelId="{BFD5CA7B-CD56-4341-9735-4C76CB6F751D}" type="pres">
      <dgm:prSet presAssocID="{80161276-BC32-495C-A28B-4839A0E5AB0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F316A5A-DAFA-4869-B9FD-F7E041919616}" type="pres">
      <dgm:prSet presAssocID="{80161276-BC32-495C-A28B-4839A0E5AB0C}" presName="cycle" presStyleCnt="0"/>
      <dgm:spPr/>
    </dgm:pt>
    <dgm:pt modelId="{E43F18B3-5F02-4B6C-B003-F409838BDE89}" type="pres">
      <dgm:prSet presAssocID="{80161276-BC32-495C-A28B-4839A0E5AB0C}" presName="centerShape" presStyleCnt="0"/>
      <dgm:spPr/>
    </dgm:pt>
    <dgm:pt modelId="{BF71D09B-3895-4EC9-A20C-BA77CEB2560B}" type="pres">
      <dgm:prSet presAssocID="{80161276-BC32-495C-A28B-4839A0E5AB0C}" presName="connSite" presStyleLbl="node1" presStyleIdx="0" presStyleCnt="4"/>
      <dgm:spPr/>
    </dgm:pt>
    <dgm:pt modelId="{BDC72BA5-A684-4132-9120-4F4A2FF1FE10}" type="pres">
      <dgm:prSet presAssocID="{80161276-BC32-495C-A28B-4839A0E5AB0C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8368B05-61FA-4A8B-B2D5-A3986F13C76C}" type="pres">
      <dgm:prSet presAssocID="{9EAB427A-007C-4B0C-A400-C0E68C1FA301}" presName="Name25" presStyleLbl="parChTrans1D1" presStyleIdx="0" presStyleCnt="3"/>
      <dgm:spPr/>
    </dgm:pt>
    <dgm:pt modelId="{00CE97A5-2220-4D10-892E-C52FC872FDDE}" type="pres">
      <dgm:prSet presAssocID="{D1A84B06-C008-4F91-8627-2DBD33C49C3A}" presName="node" presStyleCnt="0"/>
      <dgm:spPr/>
    </dgm:pt>
    <dgm:pt modelId="{E1754B25-65E1-43EE-951E-BCD55861BDB2}" type="pres">
      <dgm:prSet presAssocID="{D1A84B06-C008-4F91-8627-2DBD33C49C3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8844C69-23E9-40DC-B3B9-89CDC74D3968}" type="pres">
      <dgm:prSet presAssocID="{D1A84B06-C008-4F91-8627-2DBD33C49C3A}" presName="childNode" presStyleLbl="revTx" presStyleIdx="0" presStyleCnt="3">
        <dgm:presLayoutVars>
          <dgm:bulletEnabled val="1"/>
        </dgm:presLayoutVars>
      </dgm:prSet>
      <dgm:spPr/>
    </dgm:pt>
    <dgm:pt modelId="{962949E6-FA20-46CA-84EA-56E9168CE70D}" type="pres">
      <dgm:prSet presAssocID="{AC54F138-0C08-4DC5-912A-0134168EB947}" presName="Name25" presStyleLbl="parChTrans1D1" presStyleIdx="1" presStyleCnt="3"/>
      <dgm:spPr/>
    </dgm:pt>
    <dgm:pt modelId="{786D742A-FB5A-4A5E-A947-C9A05F798AB2}" type="pres">
      <dgm:prSet presAssocID="{6ED01355-123D-4FDF-BC0A-51079BF29899}" presName="node" presStyleCnt="0"/>
      <dgm:spPr/>
    </dgm:pt>
    <dgm:pt modelId="{7B495EF0-9DEC-4EA9-9882-35705BF417EF}" type="pres">
      <dgm:prSet presAssocID="{6ED01355-123D-4FDF-BC0A-51079BF29899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6029B27C-85AC-4A30-BE41-A3B7808BC766}" type="pres">
      <dgm:prSet presAssocID="{6ED01355-123D-4FDF-BC0A-51079BF29899}" presName="childNode" presStyleLbl="revTx" presStyleIdx="1" presStyleCnt="3">
        <dgm:presLayoutVars>
          <dgm:bulletEnabled val="1"/>
        </dgm:presLayoutVars>
      </dgm:prSet>
      <dgm:spPr/>
    </dgm:pt>
    <dgm:pt modelId="{00995A11-A6D2-45DD-9810-C76337F9D2F4}" type="pres">
      <dgm:prSet presAssocID="{BED05AF2-3DF4-4430-B7BF-FC199572FE24}" presName="Name25" presStyleLbl="parChTrans1D1" presStyleIdx="2" presStyleCnt="3"/>
      <dgm:spPr/>
    </dgm:pt>
    <dgm:pt modelId="{27B65DC8-FB8B-4FA7-AEF2-FDF71FCA36C9}" type="pres">
      <dgm:prSet presAssocID="{E4D238D5-529D-438B-BB53-F299C12A688D}" presName="node" presStyleCnt="0"/>
      <dgm:spPr/>
    </dgm:pt>
    <dgm:pt modelId="{B08A8A7A-1D5C-4A7E-A8C8-66FE0A060C52}" type="pres">
      <dgm:prSet presAssocID="{E4D238D5-529D-438B-BB53-F299C12A688D}" presName="parentNode" presStyleLbl="node1" presStyleIdx="3" presStyleCnt="4" custScaleX="98344" custScaleY="99430" custLinFactNeighborX="4074" custLinFactNeighborY="546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8C743C-F43B-4DDB-A101-DCAE5F5EE7FE}" type="pres">
      <dgm:prSet presAssocID="{E4D238D5-529D-438B-BB53-F299C12A688D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378D21E-23A4-4564-A0B5-3F248C0C9CFA}" type="presOf" srcId="{E4D238D5-529D-438B-BB53-F299C12A688D}" destId="{B08A8A7A-1D5C-4A7E-A8C8-66FE0A060C52}" srcOrd="0" destOrd="0" presId="urn:microsoft.com/office/officeart/2005/8/layout/radial2"/>
    <dgm:cxn modelId="{020FD180-C093-4908-B57D-B71AFFDF27E0}" type="presOf" srcId="{AC54F138-0C08-4DC5-912A-0134168EB947}" destId="{962949E6-FA20-46CA-84EA-56E9168CE70D}" srcOrd="0" destOrd="0" presId="urn:microsoft.com/office/officeart/2005/8/layout/radial2"/>
    <dgm:cxn modelId="{0DD08D9E-B5F4-4D9F-BB60-406A12EC1F36}" type="presOf" srcId="{19E8C2C3-B745-4433-A9B1-C830C37C37E0}" destId="{448C743C-F43B-4DDB-A101-DCAE5F5EE7FE}" srcOrd="0" destOrd="0" presId="urn:microsoft.com/office/officeart/2005/8/layout/radial2"/>
    <dgm:cxn modelId="{E9024F14-62D7-4CBF-B6D9-5BBD427EF303}" type="presOf" srcId="{9EAB427A-007C-4B0C-A400-C0E68C1FA301}" destId="{E8368B05-61FA-4A8B-B2D5-A3986F13C76C}" srcOrd="0" destOrd="0" presId="urn:microsoft.com/office/officeart/2005/8/layout/radial2"/>
    <dgm:cxn modelId="{5F53F5D8-368C-40CB-86DA-ED103B613EE6}" type="presOf" srcId="{D1A84B06-C008-4F91-8627-2DBD33C49C3A}" destId="{E1754B25-65E1-43EE-951E-BCD55861BDB2}" srcOrd="0" destOrd="0" presId="urn:microsoft.com/office/officeart/2005/8/layout/radial2"/>
    <dgm:cxn modelId="{019B6C52-2972-494A-85C8-D61760FFA29B}" type="presOf" srcId="{BAA5C5EE-4AFE-4F5F-ACB1-20F9B5AF610A}" destId="{F8844C69-23E9-40DC-B3B9-89CDC74D3968}" srcOrd="0" destOrd="1" presId="urn:microsoft.com/office/officeart/2005/8/layout/radial2"/>
    <dgm:cxn modelId="{C2207D14-74D2-460D-A5A6-F5CCA294BE68}" srcId="{E4D238D5-529D-438B-BB53-F299C12A688D}" destId="{19E8C2C3-B745-4433-A9B1-C830C37C37E0}" srcOrd="0" destOrd="0" parTransId="{EA9B76D0-4AD4-4BB8-8B29-C8A9F909F555}" sibTransId="{DDBCB229-C188-47AA-B997-9DFC0BA590B2}"/>
    <dgm:cxn modelId="{151F3E74-60B1-47B7-9545-2215CBCF8F27}" type="presOf" srcId="{00EF147B-E747-4E45-A167-4808EB68768F}" destId="{6029B27C-85AC-4A30-BE41-A3B7808BC766}" srcOrd="0" destOrd="1" presId="urn:microsoft.com/office/officeart/2005/8/layout/radial2"/>
    <dgm:cxn modelId="{9F932FC3-FBF4-4ECD-9143-988FAD2DF6A2}" srcId="{6ED01355-123D-4FDF-BC0A-51079BF29899}" destId="{00EF147B-E747-4E45-A167-4808EB68768F}" srcOrd="1" destOrd="0" parTransId="{421D47A0-C030-4ED4-AAB2-2CE19D5BE7EF}" sibTransId="{727A36F8-77AE-45B6-8CA2-839D113ABDF1}"/>
    <dgm:cxn modelId="{439888E8-89D7-4335-B3CE-50C2222AC919}" type="presOf" srcId="{A5C75814-B502-4488-8189-BFA842A1FCDE}" destId="{F8844C69-23E9-40DC-B3B9-89CDC74D3968}" srcOrd="0" destOrd="0" presId="urn:microsoft.com/office/officeart/2005/8/layout/radial2"/>
    <dgm:cxn modelId="{AF94E59D-F2E0-4D39-A120-656FFB3F6B64}" srcId="{80161276-BC32-495C-A28B-4839A0E5AB0C}" destId="{D1A84B06-C008-4F91-8627-2DBD33C49C3A}" srcOrd="0" destOrd="0" parTransId="{9EAB427A-007C-4B0C-A400-C0E68C1FA301}" sibTransId="{F6385C47-5806-4146-BD93-72089D1DF592}"/>
    <dgm:cxn modelId="{F33548EB-733F-4F5F-A398-F5C6575A1C00}" type="presOf" srcId="{59DC2F78-7EEB-40B7-897F-B4F3F53041FF}" destId="{6029B27C-85AC-4A30-BE41-A3B7808BC766}" srcOrd="0" destOrd="0" presId="urn:microsoft.com/office/officeart/2005/8/layout/radial2"/>
    <dgm:cxn modelId="{3DC08B78-B010-41E5-83E5-8C6CAE5AA730}" type="presOf" srcId="{6ED01355-123D-4FDF-BC0A-51079BF29899}" destId="{7B495EF0-9DEC-4EA9-9882-35705BF417EF}" srcOrd="0" destOrd="0" presId="urn:microsoft.com/office/officeart/2005/8/layout/radial2"/>
    <dgm:cxn modelId="{5FA8E52F-230E-4E7E-8646-1BA1A81664A8}" srcId="{D1A84B06-C008-4F91-8627-2DBD33C49C3A}" destId="{A5C75814-B502-4488-8189-BFA842A1FCDE}" srcOrd="0" destOrd="0" parTransId="{E33C4ECA-A2BD-4127-8AF6-FBC7C641E0AE}" sibTransId="{243AF68C-22FE-47B8-BCBA-0F44F8E230F7}"/>
    <dgm:cxn modelId="{73630830-684D-4282-A11C-DEE5971B5B85}" type="presOf" srcId="{7E7C9952-19F8-4319-85FF-6F13BD5071AF}" destId="{448C743C-F43B-4DDB-A101-DCAE5F5EE7FE}" srcOrd="0" destOrd="1" presId="urn:microsoft.com/office/officeart/2005/8/layout/radial2"/>
    <dgm:cxn modelId="{B67021FB-85C9-4A9C-A896-EE19EF03B83A}" type="presOf" srcId="{BED05AF2-3DF4-4430-B7BF-FC199572FE24}" destId="{00995A11-A6D2-45DD-9810-C76337F9D2F4}" srcOrd="0" destOrd="0" presId="urn:microsoft.com/office/officeart/2005/8/layout/radial2"/>
    <dgm:cxn modelId="{F72258F1-99D5-4FD2-A100-EEFD3017D847}" type="presOf" srcId="{80161276-BC32-495C-A28B-4839A0E5AB0C}" destId="{BFD5CA7B-CD56-4341-9735-4C76CB6F751D}" srcOrd="0" destOrd="0" presId="urn:microsoft.com/office/officeart/2005/8/layout/radial2"/>
    <dgm:cxn modelId="{4DD61089-7986-4A51-8BCE-05FD44F742FC}" srcId="{6ED01355-123D-4FDF-BC0A-51079BF29899}" destId="{59DC2F78-7EEB-40B7-897F-B4F3F53041FF}" srcOrd="0" destOrd="0" parTransId="{588A4079-FBA1-4233-B03B-D5C1AA2B67D3}" sibTransId="{5428D024-AABF-4A25-8C80-7EF0647ECE7C}"/>
    <dgm:cxn modelId="{DB42DB25-5816-4E7E-9347-4A66D8EF54A2}" srcId="{80161276-BC32-495C-A28B-4839A0E5AB0C}" destId="{E4D238D5-529D-438B-BB53-F299C12A688D}" srcOrd="2" destOrd="0" parTransId="{BED05AF2-3DF4-4430-B7BF-FC199572FE24}" sibTransId="{472A6F5F-658F-4B00-BE2F-30C5C74084BA}"/>
    <dgm:cxn modelId="{7B4B1EDD-7CAB-4148-8945-7FFC466974C6}" srcId="{80161276-BC32-495C-A28B-4839A0E5AB0C}" destId="{6ED01355-123D-4FDF-BC0A-51079BF29899}" srcOrd="1" destOrd="0" parTransId="{AC54F138-0C08-4DC5-912A-0134168EB947}" sibTransId="{00EE1EB8-9373-45B6-8878-D89D385EDE9E}"/>
    <dgm:cxn modelId="{89C93C18-DC95-4BE2-8F0A-209EE06D6281}" srcId="{E4D238D5-529D-438B-BB53-F299C12A688D}" destId="{7E7C9952-19F8-4319-85FF-6F13BD5071AF}" srcOrd="1" destOrd="0" parTransId="{87E94020-7091-418D-A5CF-E1C6255BD1B3}" sibTransId="{EF37BBE2-4395-4FB9-986B-7A2C8367027C}"/>
    <dgm:cxn modelId="{EF0127BC-BDA9-4C4A-BDC1-A6B91FE8708F}" srcId="{D1A84B06-C008-4F91-8627-2DBD33C49C3A}" destId="{BAA5C5EE-4AFE-4F5F-ACB1-20F9B5AF610A}" srcOrd="1" destOrd="0" parTransId="{817DAA9E-E58C-4442-A336-DC46AB764AD7}" sibTransId="{46FE81CC-6C2A-4179-B260-A2EE273A9F5B}"/>
    <dgm:cxn modelId="{CF2DFB72-3A82-4D02-9A35-F692EC82F420}" type="presParOf" srcId="{BFD5CA7B-CD56-4341-9735-4C76CB6F751D}" destId="{AF316A5A-DAFA-4869-B9FD-F7E041919616}" srcOrd="0" destOrd="0" presId="urn:microsoft.com/office/officeart/2005/8/layout/radial2"/>
    <dgm:cxn modelId="{95A9E8C7-F70D-42DE-B347-BABEC173A92C}" type="presParOf" srcId="{AF316A5A-DAFA-4869-B9FD-F7E041919616}" destId="{E43F18B3-5F02-4B6C-B003-F409838BDE89}" srcOrd="0" destOrd="0" presId="urn:microsoft.com/office/officeart/2005/8/layout/radial2"/>
    <dgm:cxn modelId="{DD0F657A-A76E-42E6-B759-315A6B950151}" type="presParOf" srcId="{E43F18B3-5F02-4B6C-B003-F409838BDE89}" destId="{BF71D09B-3895-4EC9-A20C-BA77CEB2560B}" srcOrd="0" destOrd="0" presId="urn:microsoft.com/office/officeart/2005/8/layout/radial2"/>
    <dgm:cxn modelId="{2348E8EF-773E-4829-9602-890AD678D29B}" type="presParOf" srcId="{E43F18B3-5F02-4B6C-B003-F409838BDE89}" destId="{BDC72BA5-A684-4132-9120-4F4A2FF1FE10}" srcOrd="1" destOrd="0" presId="urn:microsoft.com/office/officeart/2005/8/layout/radial2"/>
    <dgm:cxn modelId="{AF2453D1-683C-4CD3-9167-8735D6862A24}" type="presParOf" srcId="{AF316A5A-DAFA-4869-B9FD-F7E041919616}" destId="{E8368B05-61FA-4A8B-B2D5-A3986F13C76C}" srcOrd="1" destOrd="0" presId="urn:microsoft.com/office/officeart/2005/8/layout/radial2"/>
    <dgm:cxn modelId="{D04A0FCC-CF5F-44E8-9603-D34A2F04159D}" type="presParOf" srcId="{AF316A5A-DAFA-4869-B9FD-F7E041919616}" destId="{00CE97A5-2220-4D10-892E-C52FC872FDDE}" srcOrd="2" destOrd="0" presId="urn:microsoft.com/office/officeart/2005/8/layout/radial2"/>
    <dgm:cxn modelId="{8B90ED07-9430-4E39-A389-31E194BA7CAF}" type="presParOf" srcId="{00CE97A5-2220-4D10-892E-C52FC872FDDE}" destId="{E1754B25-65E1-43EE-951E-BCD55861BDB2}" srcOrd="0" destOrd="0" presId="urn:microsoft.com/office/officeart/2005/8/layout/radial2"/>
    <dgm:cxn modelId="{092FC241-3A19-4F2C-8172-CDD4147E77D0}" type="presParOf" srcId="{00CE97A5-2220-4D10-892E-C52FC872FDDE}" destId="{F8844C69-23E9-40DC-B3B9-89CDC74D3968}" srcOrd="1" destOrd="0" presId="urn:microsoft.com/office/officeart/2005/8/layout/radial2"/>
    <dgm:cxn modelId="{6CDAF44F-F435-437B-8DA6-9A774F1ED82A}" type="presParOf" srcId="{AF316A5A-DAFA-4869-B9FD-F7E041919616}" destId="{962949E6-FA20-46CA-84EA-56E9168CE70D}" srcOrd="3" destOrd="0" presId="urn:microsoft.com/office/officeart/2005/8/layout/radial2"/>
    <dgm:cxn modelId="{ABBBFE9B-707A-455C-8B96-05A2B730A377}" type="presParOf" srcId="{AF316A5A-DAFA-4869-B9FD-F7E041919616}" destId="{786D742A-FB5A-4A5E-A947-C9A05F798AB2}" srcOrd="4" destOrd="0" presId="urn:microsoft.com/office/officeart/2005/8/layout/radial2"/>
    <dgm:cxn modelId="{BC7F3077-DC5A-4C68-B263-DCD11DEC1F21}" type="presParOf" srcId="{786D742A-FB5A-4A5E-A947-C9A05F798AB2}" destId="{7B495EF0-9DEC-4EA9-9882-35705BF417EF}" srcOrd="0" destOrd="0" presId="urn:microsoft.com/office/officeart/2005/8/layout/radial2"/>
    <dgm:cxn modelId="{A001A816-3D1A-4ED4-A690-14613FEC794A}" type="presParOf" srcId="{786D742A-FB5A-4A5E-A947-C9A05F798AB2}" destId="{6029B27C-85AC-4A30-BE41-A3B7808BC766}" srcOrd="1" destOrd="0" presId="urn:microsoft.com/office/officeart/2005/8/layout/radial2"/>
    <dgm:cxn modelId="{4F338325-AAC9-46CC-9051-58FA7ACC98E6}" type="presParOf" srcId="{AF316A5A-DAFA-4869-B9FD-F7E041919616}" destId="{00995A11-A6D2-45DD-9810-C76337F9D2F4}" srcOrd="5" destOrd="0" presId="urn:microsoft.com/office/officeart/2005/8/layout/radial2"/>
    <dgm:cxn modelId="{DC1CD799-317F-4015-AB59-8B690C2180B2}" type="presParOf" srcId="{AF316A5A-DAFA-4869-B9FD-F7E041919616}" destId="{27B65DC8-FB8B-4FA7-AEF2-FDF71FCA36C9}" srcOrd="6" destOrd="0" presId="urn:microsoft.com/office/officeart/2005/8/layout/radial2"/>
    <dgm:cxn modelId="{379B02E8-5F0B-4038-8D40-558C64B345D1}" type="presParOf" srcId="{27B65DC8-FB8B-4FA7-AEF2-FDF71FCA36C9}" destId="{B08A8A7A-1D5C-4A7E-A8C8-66FE0A060C52}" srcOrd="0" destOrd="0" presId="urn:microsoft.com/office/officeart/2005/8/layout/radial2"/>
    <dgm:cxn modelId="{C6D338FE-D2D2-4362-A8A2-9AF68AC85E09}" type="presParOf" srcId="{27B65DC8-FB8B-4FA7-AEF2-FDF71FCA36C9}" destId="{448C743C-F43B-4DDB-A101-DCAE5F5EE7F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3C2D2-289F-4FED-AEB2-1F87A1E2ED75}">
      <dsp:nvSpPr>
        <dsp:cNvPr id="0" name=""/>
        <dsp:cNvSpPr/>
      </dsp:nvSpPr>
      <dsp:spPr>
        <a:xfrm>
          <a:off x="1971" y="0"/>
          <a:ext cx="2066509" cy="4449167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71" y="1779666"/>
        <a:ext cx="2066509" cy="1779666"/>
      </dsp:txXfrm>
    </dsp:sp>
    <dsp:sp modelId="{2CF77488-39FA-4986-9E0A-73819594F8FD}">
      <dsp:nvSpPr>
        <dsp:cNvPr id="0" name=""/>
        <dsp:cNvSpPr/>
      </dsp:nvSpPr>
      <dsp:spPr>
        <a:xfrm>
          <a:off x="294440" y="266950"/>
          <a:ext cx="1481572" cy="148157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7D409F-96CB-40DF-B234-E97E8366BF18}">
      <dsp:nvSpPr>
        <dsp:cNvPr id="0" name=""/>
        <dsp:cNvSpPr/>
      </dsp:nvSpPr>
      <dsp:spPr>
        <a:xfrm>
          <a:off x="2130476" y="0"/>
          <a:ext cx="2066509" cy="4449167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130476" y="1779666"/>
        <a:ext cx="2066509" cy="1779666"/>
      </dsp:txXfrm>
    </dsp:sp>
    <dsp:sp modelId="{CACD7319-65CC-4FCC-8DEB-C0BCD93D1577}">
      <dsp:nvSpPr>
        <dsp:cNvPr id="0" name=""/>
        <dsp:cNvSpPr/>
      </dsp:nvSpPr>
      <dsp:spPr>
        <a:xfrm>
          <a:off x="2422945" y="266950"/>
          <a:ext cx="1481572" cy="148157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285E28-7467-440D-A4D7-8C1D0BA65B15}">
      <dsp:nvSpPr>
        <dsp:cNvPr id="0" name=""/>
        <dsp:cNvSpPr/>
      </dsp:nvSpPr>
      <dsp:spPr>
        <a:xfrm>
          <a:off x="4258981" y="0"/>
          <a:ext cx="2066509" cy="44491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258981" y="1779666"/>
        <a:ext cx="2066509" cy="1779666"/>
      </dsp:txXfrm>
    </dsp:sp>
    <dsp:sp modelId="{382F5125-03C3-44BD-BE5E-01332FF8C57C}">
      <dsp:nvSpPr>
        <dsp:cNvPr id="0" name=""/>
        <dsp:cNvSpPr/>
      </dsp:nvSpPr>
      <dsp:spPr>
        <a:xfrm>
          <a:off x="4551450" y="266950"/>
          <a:ext cx="1481572" cy="148157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6126A9-6779-4126-A303-57C1DC7CE384}">
      <dsp:nvSpPr>
        <dsp:cNvPr id="0" name=""/>
        <dsp:cNvSpPr/>
      </dsp:nvSpPr>
      <dsp:spPr>
        <a:xfrm>
          <a:off x="6387486" y="0"/>
          <a:ext cx="2066509" cy="444916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387486" y="1779666"/>
        <a:ext cx="2066509" cy="1779666"/>
      </dsp:txXfrm>
    </dsp:sp>
    <dsp:sp modelId="{1E13D211-584C-4B1F-A2E8-4EC529280450}">
      <dsp:nvSpPr>
        <dsp:cNvPr id="0" name=""/>
        <dsp:cNvSpPr/>
      </dsp:nvSpPr>
      <dsp:spPr>
        <a:xfrm>
          <a:off x="6679955" y="266950"/>
          <a:ext cx="1481572" cy="1481572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90C33-C709-4977-BF4A-E0C06A82F9CC}">
      <dsp:nvSpPr>
        <dsp:cNvPr id="0" name=""/>
        <dsp:cNvSpPr/>
      </dsp:nvSpPr>
      <dsp:spPr>
        <a:xfrm>
          <a:off x="338238" y="3559333"/>
          <a:ext cx="7779490" cy="667375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F243D-5C58-4DD1-9C8A-F8ABEA06EAFE}">
      <dsp:nvSpPr>
        <dsp:cNvPr id="0" name=""/>
        <dsp:cNvSpPr/>
      </dsp:nvSpPr>
      <dsp:spPr>
        <a:xfrm>
          <a:off x="4176" y="1144071"/>
          <a:ext cx="3151407" cy="267016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B4DF10-0E7E-45FC-AC26-BF441883BA9C}">
      <dsp:nvSpPr>
        <dsp:cNvPr id="0" name=""/>
        <dsp:cNvSpPr/>
      </dsp:nvSpPr>
      <dsp:spPr>
        <a:xfrm>
          <a:off x="3156942" y="1427528"/>
          <a:ext cx="652329" cy="1735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大約</a:t>
          </a:r>
          <a:r>
            <a:rPr lang="en-US" sz="2000" kern="1200" smtClean="0"/>
            <a:t>3</a:t>
          </a:r>
          <a:r>
            <a:rPr lang="zh-TW" sz="2000" kern="1200" smtClean="0"/>
            <a:t>個步伐</a:t>
          </a:r>
          <a:endParaRPr lang="zh-TW" sz="2000" kern="1200"/>
        </a:p>
      </dsp:txBody>
      <dsp:txXfrm>
        <a:off x="3176048" y="1446634"/>
        <a:ext cx="614117" cy="1697514"/>
      </dsp:txXfrm>
    </dsp:sp>
    <dsp:sp modelId="{7D9667D0-00AD-4E41-9B18-EFF18C586E92}">
      <dsp:nvSpPr>
        <dsp:cNvPr id="0" name=""/>
        <dsp:cNvSpPr/>
      </dsp:nvSpPr>
      <dsp:spPr>
        <a:xfrm>
          <a:off x="4176" y="634927"/>
          <a:ext cx="3151407" cy="4597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室外至少</a:t>
          </a:r>
          <a:r>
            <a:rPr lang="en-US" sz="1900" kern="1200" dirty="0" smtClean="0"/>
            <a:t>1</a:t>
          </a:r>
          <a:r>
            <a:rPr lang="zh-TW" sz="1900" kern="1200" dirty="0" smtClean="0"/>
            <a:t>公尺</a:t>
          </a:r>
          <a:endParaRPr lang="zh-TW" sz="1900" kern="1200" dirty="0"/>
        </a:p>
      </dsp:txBody>
      <dsp:txXfrm>
        <a:off x="4176" y="634927"/>
        <a:ext cx="3151407" cy="459792"/>
      </dsp:txXfrm>
    </dsp:sp>
    <dsp:sp modelId="{BFCE989C-C01F-4131-B118-F4483FB1B3CE}">
      <dsp:nvSpPr>
        <dsp:cNvPr id="0" name=""/>
        <dsp:cNvSpPr/>
      </dsp:nvSpPr>
      <dsp:spPr>
        <a:xfrm>
          <a:off x="4245172" y="1271879"/>
          <a:ext cx="3151407" cy="267016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B9933F-0932-47BF-B792-4F308705D66E}">
      <dsp:nvSpPr>
        <dsp:cNvPr id="0" name=""/>
        <dsp:cNvSpPr/>
      </dsp:nvSpPr>
      <dsp:spPr>
        <a:xfrm>
          <a:off x="7408950" y="1283619"/>
          <a:ext cx="1047017" cy="19728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大約手臂的兩倍長</a:t>
          </a:r>
          <a:endParaRPr lang="zh-TW" sz="2000" kern="1200"/>
        </a:p>
      </dsp:txBody>
      <dsp:txXfrm>
        <a:off x="7439616" y="1314285"/>
        <a:ext cx="985685" cy="1911535"/>
      </dsp:txXfrm>
    </dsp:sp>
    <dsp:sp modelId="{F6A7D2AE-DF61-4012-B35B-C2740D7DE8A0}">
      <dsp:nvSpPr>
        <dsp:cNvPr id="0" name=""/>
        <dsp:cNvSpPr/>
      </dsp:nvSpPr>
      <dsp:spPr>
        <a:xfrm>
          <a:off x="4258818" y="792089"/>
          <a:ext cx="3214372" cy="439874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258818" y="792089"/>
        <a:ext cx="3214372" cy="4398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95A11-A6D2-45DD-9810-C76337F9D2F4}">
      <dsp:nvSpPr>
        <dsp:cNvPr id="0" name=""/>
        <dsp:cNvSpPr/>
      </dsp:nvSpPr>
      <dsp:spPr>
        <a:xfrm rot="2512343">
          <a:off x="3001546" y="3119924"/>
          <a:ext cx="734935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734935" y="2276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2949E6-FA20-46CA-84EA-56E9168CE70D}">
      <dsp:nvSpPr>
        <dsp:cNvPr id="0" name=""/>
        <dsp:cNvSpPr/>
      </dsp:nvSpPr>
      <dsp:spPr>
        <a:xfrm>
          <a:off x="3095385" y="2203648"/>
          <a:ext cx="746674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746674" y="2276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368B05-61FA-4A8B-B2D5-A3986F13C76C}">
      <dsp:nvSpPr>
        <dsp:cNvPr id="0" name=""/>
        <dsp:cNvSpPr/>
      </dsp:nvSpPr>
      <dsp:spPr>
        <a:xfrm rot="19036931">
          <a:off x="3006362" y="1284820"/>
          <a:ext cx="671114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671114" y="2276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C72BA5-A684-4132-9120-4F4A2FF1FE10}">
      <dsp:nvSpPr>
        <dsp:cNvPr id="0" name=""/>
        <dsp:cNvSpPr/>
      </dsp:nvSpPr>
      <dsp:spPr>
        <a:xfrm>
          <a:off x="1277434" y="1157029"/>
          <a:ext cx="2138765" cy="213876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754B25-65E1-43EE-951E-BCD55861BDB2}">
      <dsp:nvSpPr>
        <dsp:cNvPr id="0" name=""/>
        <dsp:cNvSpPr/>
      </dsp:nvSpPr>
      <dsp:spPr>
        <a:xfrm>
          <a:off x="3418233" y="3042"/>
          <a:ext cx="1283259" cy="128325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606162" y="190971"/>
        <a:ext cx="907401" cy="907401"/>
      </dsp:txXfrm>
    </dsp:sp>
    <dsp:sp modelId="{F8844C69-23E9-40DC-B3B9-89CDC74D3968}">
      <dsp:nvSpPr>
        <dsp:cNvPr id="0" name=""/>
        <dsp:cNvSpPr/>
      </dsp:nvSpPr>
      <dsp:spPr>
        <a:xfrm>
          <a:off x="4829818" y="3042"/>
          <a:ext cx="1924888" cy="1283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829818" y="3042"/>
        <a:ext cx="1924888" cy="1283259"/>
      </dsp:txXfrm>
    </dsp:sp>
    <dsp:sp modelId="{7B495EF0-9DEC-4EA9-9882-35705BF417EF}">
      <dsp:nvSpPr>
        <dsp:cNvPr id="0" name=""/>
        <dsp:cNvSpPr/>
      </dsp:nvSpPr>
      <dsp:spPr>
        <a:xfrm>
          <a:off x="3842059" y="1584782"/>
          <a:ext cx="1283259" cy="128325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4029988" y="1772711"/>
        <a:ext cx="907401" cy="907401"/>
      </dsp:txXfrm>
    </dsp:sp>
    <dsp:sp modelId="{6029B27C-85AC-4A30-BE41-A3B7808BC766}">
      <dsp:nvSpPr>
        <dsp:cNvPr id="0" name=""/>
        <dsp:cNvSpPr/>
      </dsp:nvSpPr>
      <dsp:spPr>
        <a:xfrm>
          <a:off x="5253644" y="1584782"/>
          <a:ext cx="1924888" cy="1283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253644" y="1584782"/>
        <a:ext cx="1924888" cy="1283259"/>
      </dsp:txXfrm>
    </dsp:sp>
    <dsp:sp modelId="{B08A8A7A-1D5C-4A7E-A8C8-66FE0A060C52}">
      <dsp:nvSpPr>
        <dsp:cNvPr id="0" name=""/>
        <dsp:cNvSpPr/>
      </dsp:nvSpPr>
      <dsp:spPr>
        <a:xfrm>
          <a:off x="3483795" y="3173222"/>
          <a:ext cx="1262008" cy="127594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668612" y="3360080"/>
        <a:ext cx="892374" cy="902228"/>
      </dsp:txXfrm>
    </dsp:sp>
    <dsp:sp modelId="{448C743C-F43B-4DDB-A101-DCAE5F5EE7FE}">
      <dsp:nvSpPr>
        <dsp:cNvPr id="0" name=""/>
        <dsp:cNvSpPr/>
      </dsp:nvSpPr>
      <dsp:spPr>
        <a:xfrm>
          <a:off x="4900693" y="3173222"/>
          <a:ext cx="1893012" cy="1275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900693" y="3173222"/>
        <a:ext cx="1893012" cy="1275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rgbClr val="F3DCDC"/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455968" cy="4449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rgbClr val="F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中特廣告體" panose="020B0602010101010101" pitchFamily="34" charset="-120"/>
          <a:ea typeface="文鼎中特廣告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5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5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564904"/>
            <a:ext cx="5086570" cy="374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228359"/>
              </p:ext>
            </p:extLst>
          </p:nvPr>
        </p:nvGraphicFramePr>
        <p:xfrm>
          <a:off x="457200" y="1700808"/>
          <a:ext cx="8455968" cy="444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024701"/>
              </p:ext>
            </p:extLst>
          </p:nvPr>
        </p:nvGraphicFramePr>
        <p:xfrm>
          <a:off x="457200" y="1700808"/>
          <a:ext cx="8455968" cy="444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117508"/>
              </p:ext>
            </p:extLst>
          </p:nvPr>
        </p:nvGraphicFramePr>
        <p:xfrm>
          <a:off x="457200" y="1700808"/>
          <a:ext cx="8455968" cy="444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1342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2021-12-13T03:01:22Z</dcterms:modified>
</cp:coreProperties>
</file>