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76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9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13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image" Target="../media/image1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C9CCE0-1BC9-4038-8B88-4A7A326AB05F}" type="doc">
      <dgm:prSet loTypeId="urn:microsoft.com/office/officeart/2005/8/layout/vList3" loCatId="list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5A2082C-C6CF-47DF-B904-7DEB8C70FA21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7B42C162-A249-481E-811A-989B45190F4E}" type="parTrans" cxnId="{77F199C2-8A22-41ED-98DB-02124D36AFB0}">
      <dgm:prSet/>
      <dgm:spPr/>
      <dgm:t>
        <a:bodyPr/>
        <a:lstStyle/>
        <a:p>
          <a:endParaRPr lang="zh-TW" altLang="en-US"/>
        </a:p>
      </dgm:t>
    </dgm:pt>
    <dgm:pt modelId="{52BB7FDC-237F-4964-99A4-2E36044C0BC4}" type="sibTrans" cxnId="{77F199C2-8A22-41ED-98DB-02124D36AFB0}">
      <dgm:prSet/>
      <dgm:spPr/>
      <dgm:t>
        <a:bodyPr/>
        <a:lstStyle/>
        <a:p>
          <a:endParaRPr lang="zh-TW" altLang="en-US"/>
        </a:p>
      </dgm:t>
    </dgm:pt>
    <dgm:pt modelId="{2343C002-540A-464F-B5E3-A66051FAC871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C3B074D6-5468-4820-97C5-2F3D1EC59799}" type="parTrans" cxnId="{FEF81929-EE29-4359-8BBE-E7F13512D61B}">
      <dgm:prSet/>
      <dgm:spPr/>
      <dgm:t>
        <a:bodyPr/>
        <a:lstStyle/>
        <a:p>
          <a:endParaRPr lang="zh-TW" altLang="en-US"/>
        </a:p>
      </dgm:t>
    </dgm:pt>
    <dgm:pt modelId="{B75EB0D5-BB94-4807-BA9C-6CCE074CD7D0}" type="sibTrans" cxnId="{FEF81929-EE29-4359-8BBE-E7F13512D61B}">
      <dgm:prSet/>
      <dgm:spPr/>
      <dgm:t>
        <a:bodyPr/>
        <a:lstStyle/>
        <a:p>
          <a:endParaRPr lang="zh-TW" altLang="en-US"/>
        </a:p>
      </dgm:t>
    </dgm:pt>
    <dgm:pt modelId="{A7AD8562-DAAF-4F07-A713-BB7B021F4C1C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A43EC035-03E9-44D2-9019-6892B4D8865A}" type="parTrans" cxnId="{52842105-7311-4712-8186-2E60A41E7D06}">
      <dgm:prSet/>
      <dgm:spPr/>
      <dgm:t>
        <a:bodyPr/>
        <a:lstStyle/>
        <a:p>
          <a:endParaRPr lang="zh-TW" altLang="en-US"/>
        </a:p>
      </dgm:t>
    </dgm:pt>
    <dgm:pt modelId="{5AFBCFF5-0EF5-4C34-8AD6-E5EE5C97125C}" type="sibTrans" cxnId="{52842105-7311-4712-8186-2E60A41E7D06}">
      <dgm:prSet/>
      <dgm:spPr/>
      <dgm:t>
        <a:bodyPr/>
        <a:lstStyle/>
        <a:p>
          <a:endParaRPr lang="zh-TW" altLang="en-US"/>
        </a:p>
      </dgm:t>
    </dgm:pt>
    <dgm:pt modelId="{E9969D1B-C8DE-4A97-9A99-AA144BD63B4C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2F82FC3A-1A6A-410E-919E-7C17827A7C01}" type="parTrans" cxnId="{A84B6591-5420-4D0B-B8C6-1B0A4B5DF670}">
      <dgm:prSet/>
      <dgm:spPr/>
      <dgm:t>
        <a:bodyPr/>
        <a:lstStyle/>
        <a:p>
          <a:endParaRPr lang="zh-TW" altLang="en-US"/>
        </a:p>
      </dgm:t>
    </dgm:pt>
    <dgm:pt modelId="{E173C037-649E-44B8-AAFE-AB1005A8CB04}" type="sibTrans" cxnId="{A84B6591-5420-4D0B-B8C6-1B0A4B5DF670}">
      <dgm:prSet/>
      <dgm:spPr/>
      <dgm:t>
        <a:bodyPr/>
        <a:lstStyle/>
        <a:p>
          <a:endParaRPr lang="zh-TW" altLang="en-US"/>
        </a:p>
      </dgm:t>
    </dgm:pt>
    <dgm:pt modelId="{38D4ADCC-9746-409F-ADEC-0184106E4BAF}" type="pres">
      <dgm:prSet presAssocID="{9FC9CCE0-1BC9-4038-8B88-4A7A326AB05F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B8386BB-9D6B-4EE2-AFD4-C04BF3071032}" type="pres">
      <dgm:prSet presAssocID="{55A2082C-C6CF-47DF-B904-7DEB8C70FA21}" presName="composite" presStyleCnt="0"/>
      <dgm:spPr/>
      <dgm:t>
        <a:bodyPr/>
        <a:lstStyle/>
        <a:p>
          <a:endParaRPr lang="zh-TW" altLang="en-US"/>
        </a:p>
      </dgm:t>
    </dgm:pt>
    <dgm:pt modelId="{A2887584-7855-4032-9A2F-585A917D4586}" type="pres">
      <dgm:prSet presAssocID="{55A2082C-C6CF-47DF-B904-7DEB8C70FA21}" presName="imgShp" presStyleLbl="fgImgPlace1" presStyleIdx="0" presStyleCnt="4" custAng="805202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ED53A90-567E-4D4A-80FC-89D15A9442B8}" type="pres">
      <dgm:prSet presAssocID="{55A2082C-C6CF-47DF-B904-7DEB8C70FA21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42DCE04-2B08-4BEB-9F44-7556E2B6541A}" type="pres">
      <dgm:prSet presAssocID="{52BB7FDC-237F-4964-99A4-2E36044C0BC4}" presName="spacing" presStyleCnt="0"/>
      <dgm:spPr/>
      <dgm:t>
        <a:bodyPr/>
        <a:lstStyle/>
        <a:p>
          <a:endParaRPr lang="zh-TW" altLang="en-US"/>
        </a:p>
      </dgm:t>
    </dgm:pt>
    <dgm:pt modelId="{193B2BB7-E9B9-46B9-9D8B-943ECEABC7AF}" type="pres">
      <dgm:prSet presAssocID="{2343C002-540A-464F-B5E3-A66051FAC871}" presName="composite" presStyleCnt="0"/>
      <dgm:spPr/>
      <dgm:t>
        <a:bodyPr/>
        <a:lstStyle/>
        <a:p>
          <a:endParaRPr lang="zh-TW" altLang="en-US"/>
        </a:p>
      </dgm:t>
    </dgm:pt>
    <dgm:pt modelId="{522E4216-91E9-4CDE-9441-F54BCAC2A214}" type="pres">
      <dgm:prSet presAssocID="{2343C002-540A-464F-B5E3-A66051FAC871}" presName="imgShp" presStyleLbl="fgImgPlace1" presStyleIdx="1" presStyleCnt="4" custAng="1183466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C6E7AB8-74B1-4BB0-8B1C-F16705B5CC20}" type="pres">
      <dgm:prSet presAssocID="{2343C002-540A-464F-B5E3-A66051FAC871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5F88FA-D5A4-48F0-909A-6E05E4873848}" type="pres">
      <dgm:prSet presAssocID="{B75EB0D5-BB94-4807-BA9C-6CCE074CD7D0}" presName="spacing" presStyleCnt="0"/>
      <dgm:spPr/>
      <dgm:t>
        <a:bodyPr/>
        <a:lstStyle/>
        <a:p>
          <a:endParaRPr lang="zh-TW" altLang="en-US"/>
        </a:p>
      </dgm:t>
    </dgm:pt>
    <dgm:pt modelId="{D44C55A7-416B-40FE-B1D6-1BFBCCBB9EA9}" type="pres">
      <dgm:prSet presAssocID="{A7AD8562-DAAF-4F07-A713-BB7B021F4C1C}" presName="composite" presStyleCnt="0"/>
      <dgm:spPr/>
      <dgm:t>
        <a:bodyPr/>
        <a:lstStyle/>
        <a:p>
          <a:endParaRPr lang="zh-TW" altLang="en-US"/>
        </a:p>
      </dgm:t>
    </dgm:pt>
    <dgm:pt modelId="{280AE58D-D42A-410D-9E8B-5C1172E60C76}" type="pres">
      <dgm:prSet presAssocID="{A7AD8562-DAAF-4F07-A713-BB7B021F4C1C}" presName="imgShp" presStyleLbl="fgImgPlace1" presStyleIdx="2" presStyleCnt="4" custAng="5400000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79BA4BF-343D-4A25-8223-BBDA86AEBE5A}" type="pres">
      <dgm:prSet presAssocID="{A7AD8562-DAAF-4F07-A713-BB7B021F4C1C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495DB30-04AA-4BFF-90F7-F5FA34D3841E}" type="pres">
      <dgm:prSet presAssocID="{5AFBCFF5-0EF5-4C34-8AD6-E5EE5C97125C}" presName="spacing" presStyleCnt="0"/>
      <dgm:spPr/>
      <dgm:t>
        <a:bodyPr/>
        <a:lstStyle/>
        <a:p>
          <a:endParaRPr lang="zh-TW" altLang="en-US"/>
        </a:p>
      </dgm:t>
    </dgm:pt>
    <dgm:pt modelId="{74B7BD0E-821C-4493-87E0-8A1900E77B10}" type="pres">
      <dgm:prSet presAssocID="{E9969D1B-C8DE-4A97-9A99-AA144BD63B4C}" presName="composite" presStyleCnt="0"/>
      <dgm:spPr/>
      <dgm:t>
        <a:bodyPr/>
        <a:lstStyle/>
        <a:p>
          <a:endParaRPr lang="zh-TW" altLang="en-US"/>
        </a:p>
      </dgm:t>
    </dgm:pt>
    <dgm:pt modelId="{7A27A743-450C-41D6-9B65-27E028239F4E}" type="pres">
      <dgm:prSet presAssocID="{E9969D1B-C8DE-4A97-9A99-AA144BD63B4C}" presName="imgShp" presStyleLbl="fgImgPlace1" presStyleIdx="3" presStyleCnt="4" custAng="9580477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61C675F-3E47-4FA8-AAFD-16845DAAE81B}" type="pres">
      <dgm:prSet presAssocID="{E9969D1B-C8DE-4A97-9A99-AA144BD63B4C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270EA6D-8EF9-4A88-8785-068AA7DC44AD}" type="presOf" srcId="{A7AD8562-DAAF-4F07-A713-BB7B021F4C1C}" destId="{079BA4BF-343D-4A25-8223-BBDA86AEBE5A}" srcOrd="0" destOrd="0" presId="urn:microsoft.com/office/officeart/2005/8/layout/vList3"/>
    <dgm:cxn modelId="{EC970334-DE2F-467D-8E1D-6B9180C01023}" type="presOf" srcId="{E9969D1B-C8DE-4A97-9A99-AA144BD63B4C}" destId="{861C675F-3E47-4FA8-AAFD-16845DAAE81B}" srcOrd="0" destOrd="0" presId="urn:microsoft.com/office/officeart/2005/8/layout/vList3"/>
    <dgm:cxn modelId="{4139E3CA-4B36-4449-9CDF-D3C2A020AEA6}" type="presOf" srcId="{2343C002-540A-464F-B5E3-A66051FAC871}" destId="{6C6E7AB8-74B1-4BB0-8B1C-F16705B5CC20}" srcOrd="0" destOrd="0" presId="urn:microsoft.com/office/officeart/2005/8/layout/vList3"/>
    <dgm:cxn modelId="{A84B6591-5420-4D0B-B8C6-1B0A4B5DF670}" srcId="{9FC9CCE0-1BC9-4038-8B88-4A7A326AB05F}" destId="{E9969D1B-C8DE-4A97-9A99-AA144BD63B4C}" srcOrd="3" destOrd="0" parTransId="{2F82FC3A-1A6A-410E-919E-7C17827A7C01}" sibTransId="{E173C037-649E-44B8-AAFE-AB1005A8CB04}"/>
    <dgm:cxn modelId="{FEF81929-EE29-4359-8BBE-E7F13512D61B}" srcId="{9FC9CCE0-1BC9-4038-8B88-4A7A326AB05F}" destId="{2343C002-540A-464F-B5E3-A66051FAC871}" srcOrd="1" destOrd="0" parTransId="{C3B074D6-5468-4820-97C5-2F3D1EC59799}" sibTransId="{B75EB0D5-BB94-4807-BA9C-6CCE074CD7D0}"/>
    <dgm:cxn modelId="{52842105-7311-4712-8186-2E60A41E7D06}" srcId="{9FC9CCE0-1BC9-4038-8B88-4A7A326AB05F}" destId="{A7AD8562-DAAF-4F07-A713-BB7B021F4C1C}" srcOrd="2" destOrd="0" parTransId="{A43EC035-03E9-44D2-9019-6892B4D8865A}" sibTransId="{5AFBCFF5-0EF5-4C34-8AD6-E5EE5C97125C}"/>
    <dgm:cxn modelId="{E404951B-2B68-4F12-BB98-6B311FF09B6C}" type="presOf" srcId="{9FC9CCE0-1BC9-4038-8B88-4A7A326AB05F}" destId="{38D4ADCC-9746-409F-ADEC-0184106E4BAF}" srcOrd="0" destOrd="0" presId="urn:microsoft.com/office/officeart/2005/8/layout/vList3"/>
    <dgm:cxn modelId="{77F199C2-8A22-41ED-98DB-02124D36AFB0}" srcId="{9FC9CCE0-1BC9-4038-8B88-4A7A326AB05F}" destId="{55A2082C-C6CF-47DF-B904-7DEB8C70FA21}" srcOrd="0" destOrd="0" parTransId="{7B42C162-A249-481E-811A-989B45190F4E}" sibTransId="{52BB7FDC-237F-4964-99A4-2E36044C0BC4}"/>
    <dgm:cxn modelId="{04ED6768-7B39-4814-80FE-0FCFB55BF94E}" type="presOf" srcId="{55A2082C-C6CF-47DF-B904-7DEB8C70FA21}" destId="{DED53A90-567E-4D4A-80FC-89D15A9442B8}" srcOrd="0" destOrd="0" presId="urn:microsoft.com/office/officeart/2005/8/layout/vList3"/>
    <dgm:cxn modelId="{3043C57E-EA4D-49E8-B974-AD7C96D3D92D}" type="presParOf" srcId="{38D4ADCC-9746-409F-ADEC-0184106E4BAF}" destId="{6B8386BB-9D6B-4EE2-AFD4-C04BF3071032}" srcOrd="0" destOrd="0" presId="urn:microsoft.com/office/officeart/2005/8/layout/vList3"/>
    <dgm:cxn modelId="{13F4683D-C06A-475C-BF40-163A011B6ECA}" type="presParOf" srcId="{6B8386BB-9D6B-4EE2-AFD4-C04BF3071032}" destId="{A2887584-7855-4032-9A2F-585A917D4586}" srcOrd="0" destOrd="0" presId="urn:microsoft.com/office/officeart/2005/8/layout/vList3"/>
    <dgm:cxn modelId="{5544EAF8-B1A2-4732-BAC5-D9AD47DC9B25}" type="presParOf" srcId="{6B8386BB-9D6B-4EE2-AFD4-C04BF3071032}" destId="{DED53A90-567E-4D4A-80FC-89D15A9442B8}" srcOrd="1" destOrd="0" presId="urn:microsoft.com/office/officeart/2005/8/layout/vList3"/>
    <dgm:cxn modelId="{7244BDB6-27F6-4525-9EC6-52BC7B663233}" type="presParOf" srcId="{38D4ADCC-9746-409F-ADEC-0184106E4BAF}" destId="{E42DCE04-2B08-4BEB-9F44-7556E2B6541A}" srcOrd="1" destOrd="0" presId="urn:microsoft.com/office/officeart/2005/8/layout/vList3"/>
    <dgm:cxn modelId="{A063540E-0CBE-40BE-8F4A-A0F76D04BB3A}" type="presParOf" srcId="{38D4ADCC-9746-409F-ADEC-0184106E4BAF}" destId="{193B2BB7-E9B9-46B9-9D8B-943ECEABC7AF}" srcOrd="2" destOrd="0" presId="urn:microsoft.com/office/officeart/2005/8/layout/vList3"/>
    <dgm:cxn modelId="{C3A49055-12C1-40FE-9457-5FD6D0B5E055}" type="presParOf" srcId="{193B2BB7-E9B9-46B9-9D8B-943ECEABC7AF}" destId="{522E4216-91E9-4CDE-9441-F54BCAC2A214}" srcOrd="0" destOrd="0" presId="urn:microsoft.com/office/officeart/2005/8/layout/vList3"/>
    <dgm:cxn modelId="{2E8AB7CE-5161-46FB-856A-9F4C274FC4F5}" type="presParOf" srcId="{193B2BB7-E9B9-46B9-9D8B-943ECEABC7AF}" destId="{6C6E7AB8-74B1-4BB0-8B1C-F16705B5CC20}" srcOrd="1" destOrd="0" presId="urn:microsoft.com/office/officeart/2005/8/layout/vList3"/>
    <dgm:cxn modelId="{E871BB4D-094E-4E3B-A097-0C1FBD4BB9F5}" type="presParOf" srcId="{38D4ADCC-9746-409F-ADEC-0184106E4BAF}" destId="{2F5F88FA-D5A4-48F0-909A-6E05E4873848}" srcOrd="3" destOrd="0" presId="urn:microsoft.com/office/officeart/2005/8/layout/vList3"/>
    <dgm:cxn modelId="{1FE215C9-ED07-43C2-B97F-BBA9C42F2B07}" type="presParOf" srcId="{38D4ADCC-9746-409F-ADEC-0184106E4BAF}" destId="{D44C55A7-416B-40FE-B1D6-1BFBCCBB9EA9}" srcOrd="4" destOrd="0" presId="urn:microsoft.com/office/officeart/2005/8/layout/vList3"/>
    <dgm:cxn modelId="{627FF47C-8B19-4881-955C-BCED27A6BB34}" type="presParOf" srcId="{D44C55A7-416B-40FE-B1D6-1BFBCCBB9EA9}" destId="{280AE58D-D42A-410D-9E8B-5C1172E60C76}" srcOrd="0" destOrd="0" presId="urn:microsoft.com/office/officeart/2005/8/layout/vList3"/>
    <dgm:cxn modelId="{9583EB70-83F7-4F4B-AB65-46B174C30577}" type="presParOf" srcId="{D44C55A7-416B-40FE-B1D6-1BFBCCBB9EA9}" destId="{079BA4BF-343D-4A25-8223-BBDA86AEBE5A}" srcOrd="1" destOrd="0" presId="urn:microsoft.com/office/officeart/2005/8/layout/vList3"/>
    <dgm:cxn modelId="{77583777-E9B9-4301-8340-7E42588A5C82}" type="presParOf" srcId="{38D4ADCC-9746-409F-ADEC-0184106E4BAF}" destId="{5495DB30-04AA-4BFF-90F7-F5FA34D3841E}" srcOrd="5" destOrd="0" presId="urn:microsoft.com/office/officeart/2005/8/layout/vList3"/>
    <dgm:cxn modelId="{AE70516C-3BB8-4F02-A8C4-A0BC081F42C2}" type="presParOf" srcId="{38D4ADCC-9746-409F-ADEC-0184106E4BAF}" destId="{74B7BD0E-821C-4493-87E0-8A1900E77B10}" srcOrd="6" destOrd="0" presId="urn:microsoft.com/office/officeart/2005/8/layout/vList3"/>
    <dgm:cxn modelId="{2958D9C6-E331-47AB-9808-08312E882E8C}" type="presParOf" srcId="{74B7BD0E-821C-4493-87E0-8A1900E77B10}" destId="{7A27A743-450C-41D6-9B65-27E028239F4E}" srcOrd="0" destOrd="0" presId="urn:microsoft.com/office/officeart/2005/8/layout/vList3"/>
    <dgm:cxn modelId="{7DE5B46D-198C-4D9B-B89C-BC42C61C3B89}" type="presParOf" srcId="{74B7BD0E-821C-4493-87E0-8A1900E77B10}" destId="{861C675F-3E47-4FA8-AAFD-16845DAAE81B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ECA5E1-9604-4B08-8BBD-A0471ED67EC1}" type="doc">
      <dgm:prSet loTypeId="urn:microsoft.com/office/officeart/2008/layout/TitledPictureBlocks" loCatId="picture" qsTypeId="urn:microsoft.com/office/officeart/2005/8/quickstyle/3d9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0130C558-66E2-4F1B-816D-586F7733E83B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084295F5-41E3-4FA2-910D-9018104295EB}" type="parTrans" cxnId="{0D4A0FFF-8545-48FE-BD70-58C0C0375B56}">
      <dgm:prSet/>
      <dgm:spPr/>
      <dgm:t>
        <a:bodyPr/>
        <a:lstStyle/>
        <a:p>
          <a:endParaRPr lang="zh-TW" altLang="en-US"/>
        </a:p>
      </dgm:t>
    </dgm:pt>
    <dgm:pt modelId="{03C8053C-944F-4668-8D46-96F635F4A657}" type="sibTrans" cxnId="{0D4A0FFF-8545-48FE-BD70-58C0C0375B56}">
      <dgm:prSet/>
      <dgm:spPr/>
      <dgm:t>
        <a:bodyPr/>
        <a:lstStyle/>
        <a:p>
          <a:endParaRPr lang="zh-TW" altLang="en-US"/>
        </a:p>
      </dgm:t>
    </dgm:pt>
    <dgm:pt modelId="{76FB43D7-A5CD-4050-A24D-4E1D2F2D92A7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FCB7F88D-042A-464E-84B2-962722C7C41D}" type="parTrans" cxnId="{9B473FC1-90CB-4F0C-9593-537D4BFC7908}">
      <dgm:prSet/>
      <dgm:spPr/>
      <dgm:t>
        <a:bodyPr/>
        <a:lstStyle/>
        <a:p>
          <a:endParaRPr lang="zh-TW" altLang="en-US"/>
        </a:p>
      </dgm:t>
    </dgm:pt>
    <dgm:pt modelId="{C86EC483-4395-4D6E-A467-7E82C94E72B1}" type="sibTrans" cxnId="{9B473FC1-90CB-4F0C-9593-537D4BFC7908}">
      <dgm:prSet/>
      <dgm:spPr/>
      <dgm:t>
        <a:bodyPr/>
        <a:lstStyle/>
        <a:p>
          <a:endParaRPr lang="zh-TW" altLang="en-US"/>
        </a:p>
      </dgm:t>
    </dgm:pt>
    <dgm:pt modelId="{F180D151-C2BA-431F-AD24-435C22C00237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6CF65F19-B28C-4B44-959F-CA47198D4418}" type="parTrans" cxnId="{4E5C6B12-7201-470C-8F9F-F01076FB4518}">
      <dgm:prSet/>
      <dgm:spPr/>
      <dgm:t>
        <a:bodyPr/>
        <a:lstStyle/>
        <a:p>
          <a:endParaRPr lang="zh-TW" altLang="en-US"/>
        </a:p>
      </dgm:t>
    </dgm:pt>
    <dgm:pt modelId="{7E04464D-21AC-4D23-94C7-903457669D6A}" type="sibTrans" cxnId="{4E5C6B12-7201-470C-8F9F-F01076FB4518}">
      <dgm:prSet/>
      <dgm:spPr/>
      <dgm:t>
        <a:bodyPr/>
        <a:lstStyle/>
        <a:p>
          <a:endParaRPr lang="zh-TW" altLang="en-US"/>
        </a:p>
      </dgm:t>
    </dgm:pt>
    <dgm:pt modelId="{2026880D-B24C-46F8-8017-9377AC62E24F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73BE8D5B-F824-4B0D-B3A1-0C8AD2807D00}" type="parTrans" cxnId="{2842C349-C960-4A9A-9538-8FA11D878128}">
      <dgm:prSet/>
      <dgm:spPr/>
      <dgm:t>
        <a:bodyPr/>
        <a:lstStyle/>
        <a:p>
          <a:endParaRPr lang="zh-TW" altLang="en-US"/>
        </a:p>
      </dgm:t>
    </dgm:pt>
    <dgm:pt modelId="{9A3E53D5-3520-40B0-ACC8-9CF57B59DFDB}" type="sibTrans" cxnId="{2842C349-C960-4A9A-9538-8FA11D878128}">
      <dgm:prSet/>
      <dgm:spPr/>
      <dgm:t>
        <a:bodyPr/>
        <a:lstStyle/>
        <a:p>
          <a:endParaRPr lang="zh-TW" altLang="en-US"/>
        </a:p>
      </dgm:t>
    </dgm:pt>
    <dgm:pt modelId="{56E68574-D6BE-4621-98EF-C03755481335}" type="pres">
      <dgm:prSet presAssocID="{6FECA5E1-9604-4B08-8BBD-A0471ED67EC1}" presName="rootNode" presStyleCnt="0">
        <dgm:presLayoutVars>
          <dgm:chMax/>
          <dgm:chPref/>
          <dgm:dir/>
          <dgm:animLvl val="lvl"/>
        </dgm:presLayoutVars>
      </dgm:prSet>
      <dgm:spPr/>
    </dgm:pt>
    <dgm:pt modelId="{78C33CB5-D2D8-4D47-8D94-40E6B41D20EE}" type="pres">
      <dgm:prSet presAssocID="{0130C558-66E2-4F1B-816D-586F7733E83B}" presName="composite" presStyleCnt="0"/>
      <dgm:spPr/>
    </dgm:pt>
    <dgm:pt modelId="{B4E03317-D848-4289-92D8-C9A2A8901A72}" type="pres">
      <dgm:prSet presAssocID="{0130C558-66E2-4F1B-816D-586F7733E83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AC7719BA-73E0-4651-81FE-34951BF9A224}" type="pres">
      <dgm:prSet presAssocID="{0130C558-66E2-4F1B-816D-586F7733E83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0EB6DF1-A1EC-4E3C-9F77-34833B7D1A42}" type="pres">
      <dgm:prSet presAssocID="{0130C558-66E2-4F1B-816D-586F7733E83B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A1D8B166-30C4-4A10-9BD5-330819A2020E}" type="pres">
      <dgm:prSet presAssocID="{03C8053C-944F-4668-8D46-96F635F4A657}" presName="sibTrans" presStyleCnt="0"/>
      <dgm:spPr/>
    </dgm:pt>
    <dgm:pt modelId="{0118BAF4-F4FC-474F-A246-3CABB4683131}" type="pres">
      <dgm:prSet presAssocID="{F180D151-C2BA-431F-AD24-435C22C00237}" presName="composite" presStyleCnt="0"/>
      <dgm:spPr/>
    </dgm:pt>
    <dgm:pt modelId="{FF0AEAB5-9447-41F7-8B75-B5A58BA16496}" type="pres">
      <dgm:prSet presAssocID="{F180D151-C2BA-431F-AD24-435C22C00237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D1F766A4-F0C5-455E-A8CA-1BD7F6CCE99B}" type="pres">
      <dgm:prSet presAssocID="{F180D151-C2BA-431F-AD24-435C22C00237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48EB3EA-0C8C-4697-97B7-526BD0665A55}" type="pres">
      <dgm:prSet presAssocID="{F180D151-C2BA-431F-AD24-435C22C00237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91AD54CE-7C6F-46DC-9810-0B62B0CA6613}" type="presOf" srcId="{6FECA5E1-9604-4B08-8BBD-A0471ED67EC1}" destId="{56E68574-D6BE-4621-98EF-C03755481335}" srcOrd="0" destOrd="0" presId="urn:microsoft.com/office/officeart/2008/layout/TitledPictureBlocks"/>
    <dgm:cxn modelId="{28DBD6B5-8D54-484E-9923-C432D71D22EF}" type="presOf" srcId="{F180D151-C2BA-431F-AD24-435C22C00237}" destId="{FF0AEAB5-9447-41F7-8B75-B5A58BA16496}" srcOrd="0" destOrd="0" presId="urn:microsoft.com/office/officeart/2008/layout/TitledPictureBlocks"/>
    <dgm:cxn modelId="{FF659028-586C-4273-B85E-12BBB1950EDC}" type="presOf" srcId="{2026880D-B24C-46F8-8017-9377AC62E24F}" destId="{A48EB3EA-0C8C-4697-97B7-526BD0665A55}" srcOrd="0" destOrd="0" presId="urn:microsoft.com/office/officeart/2008/layout/TitledPictureBlocks"/>
    <dgm:cxn modelId="{86DA5B89-9893-421F-861A-0DF11D8397E8}" type="presOf" srcId="{76FB43D7-A5CD-4050-A24D-4E1D2F2D92A7}" destId="{00EB6DF1-A1EC-4E3C-9F77-34833B7D1A42}" srcOrd="0" destOrd="0" presId="urn:microsoft.com/office/officeart/2008/layout/TitledPictureBlocks"/>
    <dgm:cxn modelId="{2842C349-C960-4A9A-9538-8FA11D878128}" srcId="{F180D151-C2BA-431F-AD24-435C22C00237}" destId="{2026880D-B24C-46F8-8017-9377AC62E24F}" srcOrd="0" destOrd="0" parTransId="{73BE8D5B-F824-4B0D-B3A1-0C8AD2807D00}" sibTransId="{9A3E53D5-3520-40B0-ACC8-9CF57B59DFDB}"/>
    <dgm:cxn modelId="{9B473FC1-90CB-4F0C-9593-537D4BFC7908}" srcId="{0130C558-66E2-4F1B-816D-586F7733E83B}" destId="{76FB43D7-A5CD-4050-A24D-4E1D2F2D92A7}" srcOrd="0" destOrd="0" parTransId="{FCB7F88D-042A-464E-84B2-962722C7C41D}" sibTransId="{C86EC483-4395-4D6E-A467-7E82C94E72B1}"/>
    <dgm:cxn modelId="{571A575D-1E6E-4542-B03F-DFD630E243A4}" type="presOf" srcId="{0130C558-66E2-4F1B-816D-586F7733E83B}" destId="{B4E03317-D848-4289-92D8-C9A2A8901A72}" srcOrd="0" destOrd="0" presId="urn:microsoft.com/office/officeart/2008/layout/TitledPictureBlocks"/>
    <dgm:cxn modelId="{4E5C6B12-7201-470C-8F9F-F01076FB4518}" srcId="{6FECA5E1-9604-4B08-8BBD-A0471ED67EC1}" destId="{F180D151-C2BA-431F-AD24-435C22C00237}" srcOrd="1" destOrd="0" parTransId="{6CF65F19-B28C-4B44-959F-CA47198D4418}" sibTransId="{7E04464D-21AC-4D23-94C7-903457669D6A}"/>
    <dgm:cxn modelId="{0D4A0FFF-8545-48FE-BD70-58C0C0375B56}" srcId="{6FECA5E1-9604-4B08-8BBD-A0471ED67EC1}" destId="{0130C558-66E2-4F1B-816D-586F7733E83B}" srcOrd="0" destOrd="0" parTransId="{084295F5-41E3-4FA2-910D-9018104295EB}" sibTransId="{03C8053C-944F-4668-8D46-96F635F4A657}"/>
    <dgm:cxn modelId="{1374AC92-DE92-4B88-9F4E-52F17B7D6785}" type="presParOf" srcId="{56E68574-D6BE-4621-98EF-C03755481335}" destId="{78C33CB5-D2D8-4D47-8D94-40E6B41D20EE}" srcOrd="0" destOrd="0" presId="urn:microsoft.com/office/officeart/2008/layout/TitledPictureBlocks"/>
    <dgm:cxn modelId="{2274D1B2-A2FA-4683-8E51-DE07D96FBA1B}" type="presParOf" srcId="{78C33CB5-D2D8-4D47-8D94-40E6B41D20EE}" destId="{B4E03317-D848-4289-92D8-C9A2A8901A72}" srcOrd="0" destOrd="0" presId="urn:microsoft.com/office/officeart/2008/layout/TitledPictureBlocks"/>
    <dgm:cxn modelId="{4162324B-54D6-467A-84C1-A34C678223BF}" type="presParOf" srcId="{78C33CB5-D2D8-4D47-8D94-40E6B41D20EE}" destId="{AC7719BA-73E0-4651-81FE-34951BF9A224}" srcOrd="1" destOrd="0" presId="urn:microsoft.com/office/officeart/2008/layout/TitledPictureBlocks"/>
    <dgm:cxn modelId="{02DA51C5-05F2-4739-BE2D-1A697002223B}" type="presParOf" srcId="{78C33CB5-D2D8-4D47-8D94-40E6B41D20EE}" destId="{00EB6DF1-A1EC-4E3C-9F77-34833B7D1A42}" srcOrd="2" destOrd="0" presId="urn:microsoft.com/office/officeart/2008/layout/TitledPictureBlocks"/>
    <dgm:cxn modelId="{18AFA621-3E89-4857-9A0D-2C71CF371FC6}" type="presParOf" srcId="{56E68574-D6BE-4621-98EF-C03755481335}" destId="{A1D8B166-30C4-4A10-9BD5-330819A2020E}" srcOrd="1" destOrd="0" presId="urn:microsoft.com/office/officeart/2008/layout/TitledPictureBlocks"/>
    <dgm:cxn modelId="{3A9068A9-7E97-4790-B0BA-F65A0DB117F8}" type="presParOf" srcId="{56E68574-D6BE-4621-98EF-C03755481335}" destId="{0118BAF4-F4FC-474F-A246-3CABB4683131}" srcOrd="2" destOrd="0" presId="urn:microsoft.com/office/officeart/2008/layout/TitledPictureBlocks"/>
    <dgm:cxn modelId="{7658FF63-707F-4F1F-89CF-8F2F46ECA5E6}" type="presParOf" srcId="{0118BAF4-F4FC-474F-A246-3CABB4683131}" destId="{FF0AEAB5-9447-41F7-8B75-B5A58BA16496}" srcOrd="0" destOrd="0" presId="urn:microsoft.com/office/officeart/2008/layout/TitledPictureBlocks"/>
    <dgm:cxn modelId="{4E9074E8-54FE-444E-BCAD-BC633D7A0CDD}" type="presParOf" srcId="{0118BAF4-F4FC-474F-A246-3CABB4683131}" destId="{D1F766A4-F0C5-455E-A8CA-1BD7F6CCE99B}" srcOrd="1" destOrd="0" presId="urn:microsoft.com/office/officeart/2008/layout/TitledPictureBlocks"/>
    <dgm:cxn modelId="{51CFBDF3-17ED-4F03-BD69-342E71194C08}" type="presParOf" srcId="{0118BAF4-F4FC-474F-A246-3CABB4683131}" destId="{A48EB3EA-0C8C-4697-97B7-526BD0665A55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F6314D-8616-48EE-A5B3-35C363B38922}" type="doc">
      <dgm:prSet loTypeId="urn:microsoft.com/office/officeart/2005/8/layout/radial2" loCatId="relationship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9E73FDF-D16E-4A81-B078-4AB231302067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02FC8FB0-3446-4BC0-B3BC-E2C5C5D219DE}" type="parTrans" cxnId="{207C9E81-F637-4D4B-BD95-4EB8AE8D812B}">
      <dgm:prSet/>
      <dgm:spPr/>
      <dgm:t>
        <a:bodyPr/>
        <a:lstStyle/>
        <a:p>
          <a:endParaRPr lang="zh-TW" altLang="en-US"/>
        </a:p>
      </dgm:t>
    </dgm:pt>
    <dgm:pt modelId="{B4B51E8A-6F0E-40AC-8DD0-06EF121C6DB7}" type="sibTrans" cxnId="{207C9E81-F637-4D4B-BD95-4EB8AE8D812B}">
      <dgm:prSet/>
      <dgm:spPr/>
      <dgm:t>
        <a:bodyPr/>
        <a:lstStyle/>
        <a:p>
          <a:endParaRPr lang="zh-TW" altLang="en-US"/>
        </a:p>
      </dgm:t>
    </dgm:pt>
    <dgm:pt modelId="{E151D80E-82F5-4FCA-A086-0D46AAEB77E0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B3D0337F-0D32-4EBC-97B9-D1E7FEFAA589}" type="parTrans" cxnId="{B5B31E79-3D66-4C44-8BBA-DD32E8266317}">
      <dgm:prSet/>
      <dgm:spPr/>
      <dgm:t>
        <a:bodyPr/>
        <a:lstStyle/>
        <a:p>
          <a:endParaRPr lang="zh-TW" altLang="en-US"/>
        </a:p>
      </dgm:t>
    </dgm:pt>
    <dgm:pt modelId="{F9B7EE3E-6AE2-471A-9114-C5FC9B0321AB}" type="sibTrans" cxnId="{B5B31E79-3D66-4C44-8BBA-DD32E8266317}">
      <dgm:prSet/>
      <dgm:spPr/>
      <dgm:t>
        <a:bodyPr/>
        <a:lstStyle/>
        <a:p>
          <a:endParaRPr lang="zh-TW" altLang="en-US"/>
        </a:p>
      </dgm:t>
    </dgm:pt>
    <dgm:pt modelId="{8B9CA7C9-A1D3-4BC6-B11B-01D8989B417D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E10B3171-10AD-49AB-A868-74A4F71AE26A}" type="parTrans" cxnId="{662B7325-643D-400F-AD3F-133C8C17976F}">
      <dgm:prSet/>
      <dgm:spPr/>
      <dgm:t>
        <a:bodyPr/>
        <a:lstStyle/>
        <a:p>
          <a:endParaRPr lang="zh-TW" altLang="en-US"/>
        </a:p>
      </dgm:t>
    </dgm:pt>
    <dgm:pt modelId="{D5C9DA38-C91E-4B5F-A829-4091C04CFBCC}" type="sibTrans" cxnId="{662B7325-643D-400F-AD3F-133C8C17976F}">
      <dgm:prSet/>
      <dgm:spPr/>
      <dgm:t>
        <a:bodyPr/>
        <a:lstStyle/>
        <a:p>
          <a:endParaRPr lang="zh-TW" altLang="en-US"/>
        </a:p>
      </dgm:t>
    </dgm:pt>
    <dgm:pt modelId="{5465E254-46E3-4984-8252-BA18F3DBAB1D}">
      <dgm:prSet/>
      <dgm:spPr/>
      <dgm:t>
        <a:bodyPr/>
        <a:lstStyle/>
        <a:p>
          <a:pPr rtl="0"/>
          <a:r>
            <a:rPr lang="zh-TW" dirty="0" smtClean="0"/>
            <a:t>防疫</a:t>
          </a:r>
          <a:r>
            <a:rPr lang="zh-TW" dirty="0" smtClean="0">
              <a:hlinkClick xmlns:r="http://schemas.openxmlformats.org/officeDocument/2006/relationships" r:id="rId2"/>
            </a:rPr>
            <a:t>小</a:t>
          </a:r>
          <a:r>
            <a:rPr lang="zh-TW" dirty="0" smtClean="0"/>
            <a:t>測驗</a:t>
          </a:r>
          <a:endParaRPr lang="zh-TW" dirty="0"/>
        </a:p>
      </dgm:t>
    </dgm:pt>
    <dgm:pt modelId="{9251F7D0-879D-48BB-BE11-A77D23FDD556}" type="parTrans" cxnId="{DCC8432D-408A-41DC-B81A-5404D79332E3}">
      <dgm:prSet/>
      <dgm:spPr/>
      <dgm:t>
        <a:bodyPr/>
        <a:lstStyle/>
        <a:p>
          <a:endParaRPr lang="zh-TW" altLang="en-US"/>
        </a:p>
      </dgm:t>
    </dgm:pt>
    <dgm:pt modelId="{35CDAE6D-7F00-4B9E-8BC5-1C7EF217508D}" type="sibTrans" cxnId="{DCC8432D-408A-41DC-B81A-5404D79332E3}">
      <dgm:prSet/>
      <dgm:spPr/>
      <dgm:t>
        <a:bodyPr/>
        <a:lstStyle/>
        <a:p>
          <a:endParaRPr lang="zh-TW" altLang="en-US"/>
        </a:p>
      </dgm:t>
    </dgm:pt>
    <dgm:pt modelId="{DD0974B5-AD76-44AD-8D0E-D1F95EA27C9D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5871309A-F3FC-4653-881D-149221BD7538}" type="parTrans" cxnId="{DDAB9AD7-DB8B-4A31-95F4-B290593B7ED7}">
      <dgm:prSet/>
      <dgm:spPr/>
      <dgm:t>
        <a:bodyPr/>
        <a:lstStyle/>
        <a:p>
          <a:endParaRPr lang="zh-TW" altLang="en-US"/>
        </a:p>
      </dgm:t>
    </dgm:pt>
    <dgm:pt modelId="{07FF6049-80CD-4B66-8332-4E0C4FF55E19}" type="sibTrans" cxnId="{DDAB9AD7-DB8B-4A31-95F4-B290593B7ED7}">
      <dgm:prSet/>
      <dgm:spPr/>
      <dgm:t>
        <a:bodyPr/>
        <a:lstStyle/>
        <a:p>
          <a:endParaRPr lang="zh-TW" altLang="en-US"/>
        </a:p>
      </dgm:t>
    </dgm:pt>
    <dgm:pt modelId="{2F6B0CE0-8A50-4BC8-A676-724567828289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E3644339-B917-4E6E-8218-0635A56DAFB7}" type="parTrans" cxnId="{BAD5E3C4-0EA8-4420-8F6F-4391271AFFFB}">
      <dgm:prSet/>
      <dgm:spPr/>
      <dgm:t>
        <a:bodyPr/>
        <a:lstStyle/>
        <a:p>
          <a:endParaRPr lang="zh-TW" altLang="en-US"/>
        </a:p>
      </dgm:t>
    </dgm:pt>
    <dgm:pt modelId="{2623BDFA-5930-49C2-8858-96343ACA217C}" type="sibTrans" cxnId="{BAD5E3C4-0EA8-4420-8F6F-4391271AFFFB}">
      <dgm:prSet/>
      <dgm:spPr/>
      <dgm:t>
        <a:bodyPr/>
        <a:lstStyle/>
        <a:p>
          <a:endParaRPr lang="zh-TW" altLang="en-US"/>
        </a:p>
      </dgm:t>
    </dgm:pt>
    <dgm:pt modelId="{C726CB09-3031-4135-B660-FD06A18A283A}">
      <dgm:prSet/>
      <dgm:spPr/>
      <dgm:t>
        <a:bodyPr/>
        <a:lstStyle/>
        <a:p>
          <a:r>
            <a:rPr lang="zh-TW" altLang="en-US" dirty="0" smtClean="0"/>
            <a:t>防疫</a:t>
          </a:r>
          <a:r>
            <a:rPr lang="zh-TW" altLang="en-US" dirty="0" smtClean="0">
              <a:hlinkClick xmlns:r="http://schemas.openxmlformats.org/officeDocument/2006/relationships" r:id="rId3"/>
            </a:rPr>
            <a:t>影片</a:t>
          </a:r>
          <a:r>
            <a:rPr lang="zh-TW" altLang="en-US" dirty="0" smtClean="0"/>
            <a:t>：</a:t>
          </a:r>
          <a:endParaRPr lang="zh-TW" altLang="en-US" dirty="0"/>
        </a:p>
      </dgm:t>
    </dgm:pt>
    <dgm:pt modelId="{CBA8A4CE-147A-469D-AE29-95590D256011}" type="parTrans" cxnId="{AE73E46F-954D-4916-9608-E69E140B46D8}">
      <dgm:prSet/>
      <dgm:spPr/>
      <dgm:t>
        <a:bodyPr/>
        <a:lstStyle/>
        <a:p>
          <a:endParaRPr lang="zh-TW" altLang="en-US"/>
        </a:p>
      </dgm:t>
    </dgm:pt>
    <dgm:pt modelId="{A2A8DCBA-22E8-49DB-9909-0D66C81C9860}" type="sibTrans" cxnId="{AE73E46F-954D-4916-9608-E69E140B46D8}">
      <dgm:prSet/>
      <dgm:spPr/>
      <dgm:t>
        <a:bodyPr/>
        <a:lstStyle/>
        <a:p>
          <a:endParaRPr lang="zh-TW" altLang="en-US"/>
        </a:p>
      </dgm:t>
    </dgm:pt>
    <dgm:pt modelId="{DD4E465A-D3EA-42A8-9A5D-40D55B181945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9D71A35B-1676-4917-9771-7B174C88FC09}" type="parTrans" cxnId="{5CF854A4-7628-4A47-A834-E54824935B36}">
      <dgm:prSet/>
      <dgm:spPr/>
      <dgm:t>
        <a:bodyPr/>
        <a:lstStyle/>
        <a:p>
          <a:endParaRPr lang="zh-TW" altLang="en-US"/>
        </a:p>
      </dgm:t>
    </dgm:pt>
    <dgm:pt modelId="{01667F7E-2708-4370-B179-0B8E888F0A44}" type="sibTrans" cxnId="{5CF854A4-7628-4A47-A834-E54824935B36}">
      <dgm:prSet/>
      <dgm:spPr/>
      <dgm:t>
        <a:bodyPr/>
        <a:lstStyle/>
        <a:p>
          <a:endParaRPr lang="zh-TW" altLang="en-US"/>
        </a:p>
      </dgm:t>
    </dgm:pt>
    <dgm:pt modelId="{C2010370-E2EF-4241-958A-AA343BC33744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A0C787A6-61CD-45B9-9638-8370C7EEA566}" type="parTrans" cxnId="{4F237335-0B1B-4E02-9DD8-6A7F8D97042D}">
      <dgm:prSet/>
      <dgm:spPr/>
      <dgm:t>
        <a:bodyPr/>
        <a:lstStyle/>
        <a:p>
          <a:endParaRPr lang="zh-TW" altLang="en-US"/>
        </a:p>
      </dgm:t>
    </dgm:pt>
    <dgm:pt modelId="{773925F7-356D-4F83-9E5E-C50948DBEBE4}" type="sibTrans" cxnId="{4F237335-0B1B-4E02-9DD8-6A7F8D97042D}">
      <dgm:prSet/>
      <dgm:spPr/>
      <dgm:t>
        <a:bodyPr/>
        <a:lstStyle/>
        <a:p>
          <a:endParaRPr lang="zh-TW" altLang="en-US"/>
        </a:p>
      </dgm:t>
    </dgm:pt>
    <dgm:pt modelId="{C81486E8-EA2C-4B70-BE55-126711A9C62C}" type="pres">
      <dgm:prSet presAssocID="{34F6314D-8616-48EE-A5B3-35C363B3892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21552CB5-2F9A-445E-9E59-CB93E16FB998}" type="pres">
      <dgm:prSet presAssocID="{34F6314D-8616-48EE-A5B3-35C363B38922}" presName="cycle" presStyleCnt="0"/>
      <dgm:spPr/>
    </dgm:pt>
    <dgm:pt modelId="{F2A4A656-E08B-4116-A8F8-3E09A7081FFA}" type="pres">
      <dgm:prSet presAssocID="{34F6314D-8616-48EE-A5B3-35C363B38922}" presName="centerShape" presStyleCnt="0"/>
      <dgm:spPr/>
    </dgm:pt>
    <dgm:pt modelId="{CFF81E97-1424-4DB9-822E-0C771CCBA978}" type="pres">
      <dgm:prSet presAssocID="{34F6314D-8616-48EE-A5B3-35C363B38922}" presName="connSite" presStyleLbl="node1" presStyleIdx="0" presStyleCnt="4"/>
      <dgm:spPr/>
    </dgm:pt>
    <dgm:pt modelId="{3C8CAB0E-22EB-4A6A-9099-CDFE6CDA636F}" type="pres">
      <dgm:prSet presAssocID="{34F6314D-8616-48EE-A5B3-35C363B38922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E7E99B8-65F9-4E13-908E-E0D59690C96A}" type="pres">
      <dgm:prSet presAssocID="{02FC8FB0-3446-4BC0-B3BC-E2C5C5D219DE}" presName="Name25" presStyleLbl="parChTrans1D1" presStyleIdx="0" presStyleCnt="3"/>
      <dgm:spPr/>
    </dgm:pt>
    <dgm:pt modelId="{93865CCC-73C1-45D6-85B3-9A07FB51BA8C}" type="pres">
      <dgm:prSet presAssocID="{09E73FDF-D16E-4A81-B078-4AB231302067}" presName="node" presStyleCnt="0"/>
      <dgm:spPr/>
    </dgm:pt>
    <dgm:pt modelId="{D8B66610-F164-4285-AEC8-F427F1141C97}" type="pres">
      <dgm:prSet presAssocID="{09E73FDF-D16E-4A81-B078-4AB231302067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F6C83956-3924-4942-8D23-B44852820DD7}" type="pres">
      <dgm:prSet presAssocID="{09E73FDF-D16E-4A81-B078-4AB231302067}" presName="childNode" presStyleLbl="revTx" presStyleIdx="0" presStyleCnt="3">
        <dgm:presLayoutVars>
          <dgm:bulletEnabled val="1"/>
        </dgm:presLayoutVars>
      </dgm:prSet>
      <dgm:spPr/>
    </dgm:pt>
    <dgm:pt modelId="{341DAB7D-D605-435E-A1DB-D71AE021B3DE}" type="pres">
      <dgm:prSet presAssocID="{9251F7D0-879D-48BB-BE11-A77D23FDD556}" presName="Name25" presStyleLbl="parChTrans1D1" presStyleIdx="1" presStyleCnt="3"/>
      <dgm:spPr/>
    </dgm:pt>
    <dgm:pt modelId="{2671FAB1-4DC6-43B0-A357-6D2272AE16E7}" type="pres">
      <dgm:prSet presAssocID="{5465E254-46E3-4984-8252-BA18F3DBAB1D}" presName="node" presStyleCnt="0"/>
      <dgm:spPr/>
    </dgm:pt>
    <dgm:pt modelId="{A571154B-1E03-4C00-8FBB-F97C920F6941}" type="pres">
      <dgm:prSet presAssocID="{5465E254-46E3-4984-8252-BA18F3DBAB1D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03D3BE86-81E9-4368-ABE7-EB79450CC645}" type="pres">
      <dgm:prSet presAssocID="{5465E254-46E3-4984-8252-BA18F3DBAB1D}" presName="childNode" presStyleLbl="revTx" presStyleIdx="1" presStyleCnt="3">
        <dgm:presLayoutVars>
          <dgm:bulletEnabled val="1"/>
        </dgm:presLayoutVars>
      </dgm:prSet>
      <dgm:spPr/>
    </dgm:pt>
    <dgm:pt modelId="{6F51B421-95AD-4562-9C6B-E2C0819ECFD2}" type="pres">
      <dgm:prSet presAssocID="{CBA8A4CE-147A-469D-AE29-95590D256011}" presName="Name25" presStyleLbl="parChTrans1D1" presStyleIdx="2" presStyleCnt="3"/>
      <dgm:spPr/>
    </dgm:pt>
    <dgm:pt modelId="{A6CFC9B5-0790-4A95-8D13-9DDEDFFA7BEA}" type="pres">
      <dgm:prSet presAssocID="{C726CB09-3031-4135-B660-FD06A18A283A}" presName="node" presStyleCnt="0"/>
      <dgm:spPr/>
    </dgm:pt>
    <dgm:pt modelId="{CA7123A6-8B52-4E90-B69A-974BE2D2A038}" type="pres">
      <dgm:prSet presAssocID="{C726CB09-3031-4135-B660-FD06A18A283A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B51701-E0A7-4111-921E-3E7157EBF91D}" type="pres">
      <dgm:prSet presAssocID="{C726CB09-3031-4135-B660-FD06A18A283A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EEDA386A-2542-4207-B941-2BCC38115BFB}" type="presOf" srcId="{E151D80E-82F5-4FCA-A086-0D46AAEB77E0}" destId="{F6C83956-3924-4942-8D23-B44852820DD7}" srcOrd="0" destOrd="0" presId="urn:microsoft.com/office/officeart/2005/8/layout/radial2"/>
    <dgm:cxn modelId="{D83E462A-52CB-4A57-8597-5C842E4CFDA1}" type="presOf" srcId="{02FC8FB0-3446-4BC0-B3BC-E2C5C5D219DE}" destId="{5E7E99B8-65F9-4E13-908E-E0D59690C96A}" srcOrd="0" destOrd="0" presId="urn:microsoft.com/office/officeart/2005/8/layout/radial2"/>
    <dgm:cxn modelId="{DDAB9AD7-DB8B-4A31-95F4-B290593B7ED7}" srcId="{5465E254-46E3-4984-8252-BA18F3DBAB1D}" destId="{DD0974B5-AD76-44AD-8D0E-D1F95EA27C9D}" srcOrd="0" destOrd="0" parTransId="{5871309A-F3FC-4653-881D-149221BD7538}" sibTransId="{07FF6049-80CD-4B66-8332-4E0C4FF55E19}"/>
    <dgm:cxn modelId="{B5F3B708-F5E8-4B1E-B188-1A0509591D94}" type="presOf" srcId="{2F6B0CE0-8A50-4BC8-A676-724567828289}" destId="{03D3BE86-81E9-4368-ABE7-EB79450CC645}" srcOrd="0" destOrd="1" presId="urn:microsoft.com/office/officeart/2005/8/layout/radial2"/>
    <dgm:cxn modelId="{D600522B-5030-449C-82D0-BFC668F30DE9}" type="presOf" srcId="{34F6314D-8616-48EE-A5B3-35C363B38922}" destId="{C81486E8-EA2C-4B70-BE55-126711A9C62C}" srcOrd="0" destOrd="0" presId="urn:microsoft.com/office/officeart/2005/8/layout/radial2"/>
    <dgm:cxn modelId="{B0359805-9453-4732-B43A-3EE9A448CBEA}" type="presOf" srcId="{DD0974B5-AD76-44AD-8D0E-D1F95EA27C9D}" destId="{03D3BE86-81E9-4368-ABE7-EB79450CC645}" srcOrd="0" destOrd="0" presId="urn:microsoft.com/office/officeart/2005/8/layout/radial2"/>
    <dgm:cxn modelId="{BAD5E3C4-0EA8-4420-8F6F-4391271AFFFB}" srcId="{5465E254-46E3-4984-8252-BA18F3DBAB1D}" destId="{2F6B0CE0-8A50-4BC8-A676-724567828289}" srcOrd="1" destOrd="0" parTransId="{E3644339-B917-4E6E-8218-0635A56DAFB7}" sibTransId="{2623BDFA-5930-49C2-8858-96343ACA217C}"/>
    <dgm:cxn modelId="{EFA5684A-7A0E-4719-BC38-47FD67689B7F}" type="presOf" srcId="{DD4E465A-D3EA-42A8-9A5D-40D55B181945}" destId="{78B51701-E0A7-4111-921E-3E7157EBF91D}" srcOrd="0" destOrd="0" presId="urn:microsoft.com/office/officeart/2005/8/layout/radial2"/>
    <dgm:cxn modelId="{B5B31E79-3D66-4C44-8BBA-DD32E8266317}" srcId="{09E73FDF-D16E-4A81-B078-4AB231302067}" destId="{E151D80E-82F5-4FCA-A086-0D46AAEB77E0}" srcOrd="0" destOrd="0" parTransId="{B3D0337F-0D32-4EBC-97B9-D1E7FEFAA589}" sibTransId="{F9B7EE3E-6AE2-471A-9114-C5FC9B0321AB}"/>
    <dgm:cxn modelId="{662B7325-643D-400F-AD3F-133C8C17976F}" srcId="{09E73FDF-D16E-4A81-B078-4AB231302067}" destId="{8B9CA7C9-A1D3-4BC6-B11B-01D8989B417D}" srcOrd="1" destOrd="0" parTransId="{E10B3171-10AD-49AB-A868-74A4F71AE26A}" sibTransId="{D5C9DA38-C91E-4B5F-A829-4091C04CFBCC}"/>
    <dgm:cxn modelId="{38E3346C-44DF-4A36-9F4A-A13442FAC073}" type="presOf" srcId="{5465E254-46E3-4984-8252-BA18F3DBAB1D}" destId="{A571154B-1E03-4C00-8FBB-F97C920F6941}" srcOrd="0" destOrd="0" presId="urn:microsoft.com/office/officeart/2005/8/layout/radial2"/>
    <dgm:cxn modelId="{DCC8432D-408A-41DC-B81A-5404D79332E3}" srcId="{34F6314D-8616-48EE-A5B3-35C363B38922}" destId="{5465E254-46E3-4984-8252-BA18F3DBAB1D}" srcOrd="1" destOrd="0" parTransId="{9251F7D0-879D-48BB-BE11-A77D23FDD556}" sibTransId="{35CDAE6D-7F00-4B9E-8BC5-1C7EF217508D}"/>
    <dgm:cxn modelId="{DE29D134-9CAE-4DAD-93A1-5817E441FCDB}" type="presOf" srcId="{C2010370-E2EF-4241-958A-AA343BC33744}" destId="{78B51701-E0A7-4111-921E-3E7157EBF91D}" srcOrd="0" destOrd="1" presId="urn:microsoft.com/office/officeart/2005/8/layout/radial2"/>
    <dgm:cxn modelId="{0E1D3FFF-8A0F-4A92-9F49-FC079FC2C5BD}" type="presOf" srcId="{8B9CA7C9-A1D3-4BC6-B11B-01D8989B417D}" destId="{F6C83956-3924-4942-8D23-B44852820DD7}" srcOrd="0" destOrd="1" presId="urn:microsoft.com/office/officeart/2005/8/layout/radial2"/>
    <dgm:cxn modelId="{4F237335-0B1B-4E02-9DD8-6A7F8D97042D}" srcId="{C726CB09-3031-4135-B660-FD06A18A283A}" destId="{C2010370-E2EF-4241-958A-AA343BC33744}" srcOrd="1" destOrd="0" parTransId="{A0C787A6-61CD-45B9-9638-8370C7EEA566}" sibTransId="{773925F7-356D-4F83-9E5E-C50948DBEBE4}"/>
    <dgm:cxn modelId="{DB6B99F7-AFE0-49C6-99FA-B0B10AB079D4}" type="presOf" srcId="{C726CB09-3031-4135-B660-FD06A18A283A}" destId="{CA7123A6-8B52-4E90-B69A-974BE2D2A038}" srcOrd="0" destOrd="0" presId="urn:microsoft.com/office/officeart/2005/8/layout/radial2"/>
    <dgm:cxn modelId="{AC4DCC5C-3F16-44A0-A183-7A1BD11826A2}" type="presOf" srcId="{09E73FDF-D16E-4A81-B078-4AB231302067}" destId="{D8B66610-F164-4285-AEC8-F427F1141C97}" srcOrd="0" destOrd="0" presId="urn:microsoft.com/office/officeart/2005/8/layout/radial2"/>
    <dgm:cxn modelId="{AE73E46F-954D-4916-9608-E69E140B46D8}" srcId="{34F6314D-8616-48EE-A5B3-35C363B38922}" destId="{C726CB09-3031-4135-B660-FD06A18A283A}" srcOrd="2" destOrd="0" parTransId="{CBA8A4CE-147A-469D-AE29-95590D256011}" sibTransId="{A2A8DCBA-22E8-49DB-9909-0D66C81C9860}"/>
    <dgm:cxn modelId="{3D892229-EAB0-442E-ABA5-295582DEA188}" type="presOf" srcId="{CBA8A4CE-147A-469D-AE29-95590D256011}" destId="{6F51B421-95AD-4562-9C6B-E2C0819ECFD2}" srcOrd="0" destOrd="0" presId="urn:microsoft.com/office/officeart/2005/8/layout/radial2"/>
    <dgm:cxn modelId="{5CF854A4-7628-4A47-A834-E54824935B36}" srcId="{C726CB09-3031-4135-B660-FD06A18A283A}" destId="{DD4E465A-D3EA-42A8-9A5D-40D55B181945}" srcOrd="0" destOrd="0" parTransId="{9D71A35B-1676-4917-9771-7B174C88FC09}" sibTransId="{01667F7E-2708-4370-B179-0B8E888F0A44}"/>
    <dgm:cxn modelId="{3C9356FC-B407-41A8-BD54-58A3D67E1D84}" type="presOf" srcId="{9251F7D0-879D-48BB-BE11-A77D23FDD556}" destId="{341DAB7D-D605-435E-A1DB-D71AE021B3DE}" srcOrd="0" destOrd="0" presId="urn:microsoft.com/office/officeart/2005/8/layout/radial2"/>
    <dgm:cxn modelId="{207C9E81-F637-4D4B-BD95-4EB8AE8D812B}" srcId="{34F6314D-8616-48EE-A5B3-35C363B38922}" destId="{09E73FDF-D16E-4A81-B078-4AB231302067}" srcOrd="0" destOrd="0" parTransId="{02FC8FB0-3446-4BC0-B3BC-E2C5C5D219DE}" sibTransId="{B4B51E8A-6F0E-40AC-8DD0-06EF121C6DB7}"/>
    <dgm:cxn modelId="{1323D152-5D10-4917-9B43-18E5F7AEFF0C}" type="presParOf" srcId="{C81486E8-EA2C-4B70-BE55-126711A9C62C}" destId="{21552CB5-2F9A-445E-9E59-CB93E16FB998}" srcOrd="0" destOrd="0" presId="urn:microsoft.com/office/officeart/2005/8/layout/radial2"/>
    <dgm:cxn modelId="{2C016E11-8649-4F7F-8327-5DD6F5A763C7}" type="presParOf" srcId="{21552CB5-2F9A-445E-9E59-CB93E16FB998}" destId="{F2A4A656-E08B-4116-A8F8-3E09A7081FFA}" srcOrd="0" destOrd="0" presId="urn:microsoft.com/office/officeart/2005/8/layout/radial2"/>
    <dgm:cxn modelId="{695D863F-3A0A-4196-A011-CB90EC158BAD}" type="presParOf" srcId="{F2A4A656-E08B-4116-A8F8-3E09A7081FFA}" destId="{CFF81E97-1424-4DB9-822E-0C771CCBA978}" srcOrd="0" destOrd="0" presId="urn:microsoft.com/office/officeart/2005/8/layout/radial2"/>
    <dgm:cxn modelId="{BB3BC657-D4DF-4009-983D-40740D3DFCBC}" type="presParOf" srcId="{F2A4A656-E08B-4116-A8F8-3E09A7081FFA}" destId="{3C8CAB0E-22EB-4A6A-9099-CDFE6CDA636F}" srcOrd="1" destOrd="0" presId="urn:microsoft.com/office/officeart/2005/8/layout/radial2"/>
    <dgm:cxn modelId="{4C57008E-B2B3-4EBE-A2E1-AC4B5F5FE506}" type="presParOf" srcId="{21552CB5-2F9A-445E-9E59-CB93E16FB998}" destId="{5E7E99B8-65F9-4E13-908E-E0D59690C96A}" srcOrd="1" destOrd="0" presId="urn:microsoft.com/office/officeart/2005/8/layout/radial2"/>
    <dgm:cxn modelId="{39E23176-90FB-4524-9097-AD835BF8D586}" type="presParOf" srcId="{21552CB5-2F9A-445E-9E59-CB93E16FB998}" destId="{93865CCC-73C1-45D6-85B3-9A07FB51BA8C}" srcOrd="2" destOrd="0" presId="urn:microsoft.com/office/officeart/2005/8/layout/radial2"/>
    <dgm:cxn modelId="{8977756E-292E-455C-A7F8-F506525DF521}" type="presParOf" srcId="{93865CCC-73C1-45D6-85B3-9A07FB51BA8C}" destId="{D8B66610-F164-4285-AEC8-F427F1141C97}" srcOrd="0" destOrd="0" presId="urn:microsoft.com/office/officeart/2005/8/layout/radial2"/>
    <dgm:cxn modelId="{24FEBD11-1696-4920-ADA3-6842614FCBDE}" type="presParOf" srcId="{93865CCC-73C1-45D6-85B3-9A07FB51BA8C}" destId="{F6C83956-3924-4942-8D23-B44852820DD7}" srcOrd="1" destOrd="0" presId="urn:microsoft.com/office/officeart/2005/8/layout/radial2"/>
    <dgm:cxn modelId="{828D085C-F46C-4AF8-A6A0-6662A5441413}" type="presParOf" srcId="{21552CB5-2F9A-445E-9E59-CB93E16FB998}" destId="{341DAB7D-D605-435E-A1DB-D71AE021B3DE}" srcOrd="3" destOrd="0" presId="urn:microsoft.com/office/officeart/2005/8/layout/radial2"/>
    <dgm:cxn modelId="{5900C4F5-B1B8-4674-8544-84646E8EE182}" type="presParOf" srcId="{21552CB5-2F9A-445E-9E59-CB93E16FB998}" destId="{2671FAB1-4DC6-43B0-A357-6D2272AE16E7}" srcOrd="4" destOrd="0" presId="urn:microsoft.com/office/officeart/2005/8/layout/radial2"/>
    <dgm:cxn modelId="{40536281-1958-46D0-A8ED-E03CDA9FEFCD}" type="presParOf" srcId="{2671FAB1-4DC6-43B0-A357-6D2272AE16E7}" destId="{A571154B-1E03-4C00-8FBB-F97C920F6941}" srcOrd="0" destOrd="0" presId="urn:microsoft.com/office/officeart/2005/8/layout/radial2"/>
    <dgm:cxn modelId="{DF3C3D91-0A37-4E7A-BD15-4E5D9CD15783}" type="presParOf" srcId="{2671FAB1-4DC6-43B0-A357-6D2272AE16E7}" destId="{03D3BE86-81E9-4368-ABE7-EB79450CC645}" srcOrd="1" destOrd="0" presId="urn:microsoft.com/office/officeart/2005/8/layout/radial2"/>
    <dgm:cxn modelId="{75327297-DAF4-4207-88A0-F3FFE6E352BD}" type="presParOf" srcId="{21552CB5-2F9A-445E-9E59-CB93E16FB998}" destId="{6F51B421-95AD-4562-9C6B-E2C0819ECFD2}" srcOrd="5" destOrd="0" presId="urn:microsoft.com/office/officeart/2005/8/layout/radial2"/>
    <dgm:cxn modelId="{579BD73E-D686-45A2-9B36-53F68A3B9F8A}" type="presParOf" srcId="{21552CB5-2F9A-445E-9E59-CB93E16FB998}" destId="{A6CFC9B5-0790-4A95-8D13-9DDEDFFA7BEA}" srcOrd="6" destOrd="0" presId="urn:microsoft.com/office/officeart/2005/8/layout/radial2"/>
    <dgm:cxn modelId="{612F6D01-18EE-41F6-81B7-FD11DFE1A6C3}" type="presParOf" srcId="{A6CFC9B5-0790-4A95-8D13-9DDEDFFA7BEA}" destId="{CA7123A6-8B52-4E90-B69A-974BE2D2A038}" srcOrd="0" destOrd="0" presId="urn:microsoft.com/office/officeart/2005/8/layout/radial2"/>
    <dgm:cxn modelId="{CD6FCA61-7306-450E-A7AF-1FC55F2D5FC4}" type="presParOf" srcId="{A6CFC9B5-0790-4A95-8D13-9DDEDFFA7BEA}" destId="{78B51701-E0A7-4111-921E-3E7157EBF91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D53A90-567E-4D4A-80FC-89D15A9442B8}">
      <dsp:nvSpPr>
        <dsp:cNvPr id="0" name=""/>
        <dsp:cNvSpPr/>
      </dsp:nvSpPr>
      <dsp:spPr>
        <a:xfrm rot="10800000">
          <a:off x="1609322" y="2573"/>
          <a:ext cx="5472684" cy="92345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220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雙手肥皂清潔，搓洗</a:t>
          </a:r>
          <a:r>
            <a:rPr lang="en-US" sz="2900" kern="1200" dirty="0" smtClean="0"/>
            <a:t>40~60</a:t>
          </a:r>
          <a:r>
            <a:rPr lang="zh-TW" sz="2900" kern="1200" dirty="0" smtClean="0"/>
            <a:t>秒</a:t>
          </a:r>
          <a:endParaRPr lang="zh-TW" sz="2900" kern="1200" dirty="0"/>
        </a:p>
      </dsp:txBody>
      <dsp:txXfrm rot="10800000">
        <a:off x="1840187" y="2573"/>
        <a:ext cx="5241819" cy="923459"/>
      </dsp:txXfrm>
    </dsp:sp>
    <dsp:sp modelId="{A2887584-7855-4032-9A2F-585A917D4586}">
      <dsp:nvSpPr>
        <dsp:cNvPr id="0" name=""/>
        <dsp:cNvSpPr/>
      </dsp:nvSpPr>
      <dsp:spPr>
        <a:xfrm rot="8052022">
          <a:off x="1147593" y="2573"/>
          <a:ext cx="923459" cy="92345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6E7AB8-74B1-4BB0-8B1C-F16705B5CC20}">
      <dsp:nvSpPr>
        <dsp:cNvPr id="0" name=""/>
        <dsp:cNvSpPr/>
      </dsp:nvSpPr>
      <dsp:spPr>
        <a:xfrm rot="10800000">
          <a:off x="1609322" y="1201692"/>
          <a:ext cx="5472684" cy="92345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220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口罩要遮住口鼻、蓋住下巴  </a:t>
          </a:r>
          <a:endParaRPr lang="zh-TW" sz="2900" kern="1200"/>
        </a:p>
      </dsp:txBody>
      <dsp:txXfrm rot="10800000">
        <a:off x="1840187" y="1201692"/>
        <a:ext cx="5241819" cy="923459"/>
      </dsp:txXfrm>
    </dsp:sp>
    <dsp:sp modelId="{522E4216-91E9-4CDE-9441-F54BCAC2A214}">
      <dsp:nvSpPr>
        <dsp:cNvPr id="0" name=""/>
        <dsp:cNvSpPr/>
      </dsp:nvSpPr>
      <dsp:spPr>
        <a:xfrm rot="11834662">
          <a:off x="1147593" y="1201692"/>
          <a:ext cx="923459" cy="923459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9BA4BF-343D-4A25-8223-BBDA86AEBE5A}">
      <dsp:nvSpPr>
        <dsp:cNvPr id="0" name=""/>
        <dsp:cNvSpPr/>
      </dsp:nvSpPr>
      <dsp:spPr>
        <a:xfrm rot="10800000">
          <a:off x="1609322" y="2400811"/>
          <a:ext cx="5472684" cy="92345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220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噴</a:t>
          </a:r>
          <a:r>
            <a:rPr lang="en-US" sz="2900" kern="1200" smtClean="0"/>
            <a:t>75%</a:t>
          </a:r>
          <a:r>
            <a:rPr lang="zh-TW" sz="2900" kern="1200" smtClean="0"/>
            <a:t>酒精搓洗雙手</a:t>
          </a:r>
          <a:r>
            <a:rPr lang="en-US" sz="2900" kern="1200" smtClean="0"/>
            <a:t>20-30</a:t>
          </a:r>
          <a:r>
            <a:rPr lang="zh-TW" sz="2900" kern="1200" smtClean="0"/>
            <a:t>秒</a:t>
          </a:r>
          <a:endParaRPr lang="zh-TW" sz="2900" kern="1200"/>
        </a:p>
      </dsp:txBody>
      <dsp:txXfrm rot="10800000">
        <a:off x="1840187" y="2400811"/>
        <a:ext cx="5241819" cy="923459"/>
      </dsp:txXfrm>
    </dsp:sp>
    <dsp:sp modelId="{280AE58D-D42A-410D-9E8B-5C1172E60C76}">
      <dsp:nvSpPr>
        <dsp:cNvPr id="0" name=""/>
        <dsp:cNvSpPr/>
      </dsp:nvSpPr>
      <dsp:spPr>
        <a:xfrm rot="5400000">
          <a:off x="1147593" y="2400811"/>
          <a:ext cx="923459" cy="923459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1C675F-3E47-4FA8-AAFD-16845DAAE81B}">
      <dsp:nvSpPr>
        <dsp:cNvPr id="0" name=""/>
        <dsp:cNvSpPr/>
      </dsp:nvSpPr>
      <dsp:spPr>
        <a:xfrm rot="10800000">
          <a:off x="1609322" y="3599929"/>
          <a:ext cx="5472684" cy="92345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220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有發燒、呼吸道症狀速就醫</a:t>
          </a:r>
          <a:endParaRPr lang="zh-TW" sz="2900" kern="1200"/>
        </a:p>
      </dsp:txBody>
      <dsp:txXfrm rot="10800000">
        <a:off x="1840187" y="3599929"/>
        <a:ext cx="5241819" cy="923459"/>
      </dsp:txXfrm>
    </dsp:sp>
    <dsp:sp modelId="{7A27A743-450C-41D6-9B65-27E028239F4E}">
      <dsp:nvSpPr>
        <dsp:cNvPr id="0" name=""/>
        <dsp:cNvSpPr/>
      </dsp:nvSpPr>
      <dsp:spPr>
        <a:xfrm rot="9580477">
          <a:off x="1147593" y="3599929"/>
          <a:ext cx="923459" cy="923459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7719BA-73E0-4651-81FE-34951BF9A224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EB6DF1-A1EC-4E3C-9F77-34833B7D1A42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B4E03317-D848-4289-92D8-C9A2A8901A72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  <a:sp3d extrusionH="28000" prstMaterial="matte"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D1F766A4-F0C5-455E-A8CA-1BD7F6CCE99B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8EB3EA-0C8C-4697-97B7-526BD0665A55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  <a:sp3d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FF0AEAB5-9447-41F7-8B75-B5A58BA16496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  <a:sp3d extrusionH="28000" prstMaterial="matte"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51B421-95AD-4562-9C6B-E2C0819ECFD2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1DAB7D-D605-435E-A1DB-D71AE021B3DE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7E99B8-65F9-4E13-908E-E0D59690C96A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8CAB0E-22EB-4A6A-9099-CDFE6CDA636F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8B66610-F164-4285-AEC8-F427F1141C97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F6C83956-3924-4942-8D23-B44852820DD7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A571154B-1E03-4C00-8FBB-F97C920F6941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</a:t>
          </a:r>
          <a:r>
            <a:rPr lang="zh-TW" sz="2300" kern="1200" dirty="0" smtClean="0">
              <a:hlinkClick xmlns:r="http://schemas.openxmlformats.org/officeDocument/2006/relationships" r:id="rId2"/>
            </a:rPr>
            <a:t>小</a:t>
          </a:r>
          <a:r>
            <a:rPr lang="zh-TW" sz="2300" kern="1200" dirty="0" smtClean="0"/>
            <a:t>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03D3BE86-81E9-4368-ABE7-EB79450CC645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CA7123A6-8B52-4E90-B69A-974BE2D2A038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</a:t>
          </a:r>
          <a:r>
            <a:rPr lang="zh-TW" altLang="en-US" sz="2300" kern="1200" dirty="0" smtClean="0">
              <a:hlinkClick xmlns:r="http://schemas.openxmlformats.org/officeDocument/2006/relationships" r:id="rId3"/>
            </a:rPr>
            <a:t>影片</a:t>
          </a:r>
          <a:r>
            <a:rPr lang="zh-TW" altLang="en-US" sz="2300" kern="1200" dirty="0" smtClean="0"/>
            <a:t>：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78B51701-E0A7-4111-921E-3E7157EBF91D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23E14D-B941-4C01-8C6E-ED90C247BB41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C2AD72-223C-4859-A131-3C60A3B0A7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4968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C2AD72-223C-4859-A131-3C60A3B0A712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3060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20000"/>
              <a:lumOff val="8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 Light" panose="020B0304030504040204" pitchFamily="34" charset="-120"/>
          <a:ea typeface="微軟正黑體 Light" panose="020B03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accent1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accent1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diagramLayout" Target="../diagrams/layout3.xml"/><Relationship Id="rId7" Type="http://schemas.openxmlformats.org/officeDocument/2006/relationships/image" Target="../media/image14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708402">
            <a:off x="2750079" y="2568534"/>
            <a:ext cx="4602886" cy="3384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82814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圖片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6228184" y="6111447"/>
            <a:ext cx="72008" cy="7200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139644" flipH="1" flipV="1">
            <a:off x="7100143" y="7459662"/>
            <a:ext cx="210708" cy="21070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652774" flipH="1">
            <a:off x="1108319" y="6655182"/>
            <a:ext cx="115900" cy="11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95496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圖片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514499">
            <a:off x="10195980" y="6463077"/>
            <a:ext cx="242643" cy="18744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438722" flipV="1">
            <a:off x="2831088" y="6962850"/>
            <a:ext cx="230541" cy="195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444629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圖片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274590" flipV="1">
            <a:off x="12829" y="6645051"/>
            <a:ext cx="199153" cy="20019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1188640" y="-495737"/>
            <a:ext cx="216024" cy="129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1342</TotalTime>
  <Words>123</Words>
  <Application>Microsoft Office PowerPoint</Application>
  <PresentationFormat>如螢幕大小 (4:3)</PresentationFormat>
  <Paragraphs>23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 Light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2021-12-13T03:04:12Z</dcterms:modified>
</cp:coreProperties>
</file>