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00CC"/>
    <a:srgbClr val="FF9933"/>
    <a:srgbClr val="FF00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B07695-6FBF-4B59-93F0-510749A8772B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0B61A94-CF23-4E04-8D87-8D74378A56B4}">
      <dgm:prSet/>
      <dgm:spPr/>
      <dgm:t>
        <a:bodyPr/>
        <a:lstStyle/>
        <a:p>
          <a:pPr rtl="0"/>
          <a:r>
            <a:rPr lang="zh-TW" b="1" smtClean="0"/>
            <a:t>雙手肥皂清潔，搓洗</a:t>
          </a:r>
          <a:r>
            <a:rPr lang="en-US" b="1" smtClean="0"/>
            <a:t>40~60</a:t>
          </a:r>
          <a:r>
            <a:rPr lang="zh-TW" b="1" smtClean="0"/>
            <a:t>秒</a:t>
          </a:r>
          <a:endParaRPr lang="zh-TW"/>
        </a:p>
      </dgm:t>
    </dgm:pt>
    <dgm:pt modelId="{4851DD1B-1F3A-4599-9BCE-D6C818475B1A}" type="parTrans" cxnId="{ECC7964B-DD9A-4080-A92D-EA481B8E9FA5}">
      <dgm:prSet/>
      <dgm:spPr/>
      <dgm:t>
        <a:bodyPr/>
        <a:lstStyle/>
        <a:p>
          <a:endParaRPr lang="zh-TW" altLang="en-US"/>
        </a:p>
      </dgm:t>
    </dgm:pt>
    <dgm:pt modelId="{635CBF22-9F0F-4E1F-BB50-F59E68BCFB08}" type="sibTrans" cxnId="{ECC7964B-DD9A-4080-A92D-EA481B8E9FA5}">
      <dgm:prSet/>
      <dgm:spPr/>
      <dgm:t>
        <a:bodyPr/>
        <a:lstStyle/>
        <a:p>
          <a:endParaRPr lang="zh-TW" altLang="en-US"/>
        </a:p>
      </dgm:t>
    </dgm:pt>
    <dgm:pt modelId="{D7543765-1E60-477F-923F-F298B7E1F6F0}">
      <dgm:prSet/>
      <dgm:spPr/>
      <dgm:t>
        <a:bodyPr/>
        <a:lstStyle/>
        <a:p>
          <a:pPr rtl="0"/>
          <a:r>
            <a:rPr lang="zh-TW" b="1" smtClean="0"/>
            <a:t>口罩要遮住口鼻、蓋住下巴  </a:t>
          </a:r>
          <a:endParaRPr lang="zh-TW"/>
        </a:p>
      </dgm:t>
    </dgm:pt>
    <dgm:pt modelId="{A2A54A9B-59B2-4748-8C95-135C29CF8C9B}" type="parTrans" cxnId="{7EC6BAF1-9393-4C86-B7C7-6B241FF18F21}">
      <dgm:prSet/>
      <dgm:spPr/>
      <dgm:t>
        <a:bodyPr/>
        <a:lstStyle/>
        <a:p>
          <a:endParaRPr lang="zh-TW" altLang="en-US"/>
        </a:p>
      </dgm:t>
    </dgm:pt>
    <dgm:pt modelId="{44F342EE-1741-446C-B776-366F1DF7CC67}" type="sibTrans" cxnId="{7EC6BAF1-9393-4C86-B7C7-6B241FF18F21}">
      <dgm:prSet/>
      <dgm:spPr/>
      <dgm:t>
        <a:bodyPr/>
        <a:lstStyle/>
        <a:p>
          <a:endParaRPr lang="zh-TW" altLang="en-US"/>
        </a:p>
      </dgm:t>
    </dgm:pt>
    <dgm:pt modelId="{A4FADE8E-E716-4C73-B27A-EF3B3C464CB1}">
      <dgm:prSet/>
      <dgm:spPr/>
      <dgm:t>
        <a:bodyPr/>
        <a:lstStyle/>
        <a:p>
          <a:pPr rtl="0"/>
          <a:r>
            <a:rPr lang="zh-TW" b="1" smtClean="0"/>
            <a:t>噴</a:t>
          </a:r>
          <a:r>
            <a:rPr lang="en-US" b="1" smtClean="0"/>
            <a:t>75%</a:t>
          </a:r>
          <a:r>
            <a:rPr lang="zh-TW" b="1" smtClean="0"/>
            <a:t>酒精搓洗雙手</a:t>
          </a:r>
          <a:r>
            <a:rPr lang="en-US" b="1" smtClean="0"/>
            <a:t>20-30</a:t>
          </a:r>
          <a:r>
            <a:rPr lang="zh-TW" b="1" smtClean="0"/>
            <a:t>秒</a:t>
          </a:r>
          <a:endParaRPr lang="zh-TW"/>
        </a:p>
      </dgm:t>
    </dgm:pt>
    <dgm:pt modelId="{738F43DB-7EC3-4DDB-AB00-82764DE0F2E9}" type="parTrans" cxnId="{E51BA8BF-0DB3-4BCA-8C1E-0F403079FADF}">
      <dgm:prSet/>
      <dgm:spPr/>
      <dgm:t>
        <a:bodyPr/>
        <a:lstStyle/>
        <a:p>
          <a:endParaRPr lang="zh-TW" altLang="en-US"/>
        </a:p>
      </dgm:t>
    </dgm:pt>
    <dgm:pt modelId="{DC23B0BF-2CB5-4353-96AB-6081CBA733DB}" type="sibTrans" cxnId="{E51BA8BF-0DB3-4BCA-8C1E-0F403079FADF}">
      <dgm:prSet/>
      <dgm:spPr/>
      <dgm:t>
        <a:bodyPr/>
        <a:lstStyle/>
        <a:p>
          <a:endParaRPr lang="zh-TW" altLang="en-US"/>
        </a:p>
      </dgm:t>
    </dgm:pt>
    <dgm:pt modelId="{B1B29BCA-F644-4A18-9F22-D13E2D0031B1}">
      <dgm:prSet/>
      <dgm:spPr/>
      <dgm:t>
        <a:bodyPr/>
        <a:lstStyle/>
        <a:p>
          <a:pPr rtl="0"/>
          <a:r>
            <a:rPr lang="zh-TW" b="1" smtClean="0"/>
            <a:t>有發燒、呼吸道症狀速就醫</a:t>
          </a:r>
          <a:endParaRPr lang="zh-TW"/>
        </a:p>
      </dgm:t>
    </dgm:pt>
    <dgm:pt modelId="{379CB5D3-B0B2-44B7-ABA5-F0DC5A01C364}" type="parTrans" cxnId="{8D4A4E3B-EA72-4677-A56D-FFAB07671A21}">
      <dgm:prSet/>
      <dgm:spPr/>
      <dgm:t>
        <a:bodyPr/>
        <a:lstStyle/>
        <a:p>
          <a:endParaRPr lang="zh-TW" altLang="en-US"/>
        </a:p>
      </dgm:t>
    </dgm:pt>
    <dgm:pt modelId="{45AF6A6A-8D71-4E32-A35D-C10BA40B38E4}" type="sibTrans" cxnId="{8D4A4E3B-EA72-4677-A56D-FFAB07671A21}">
      <dgm:prSet/>
      <dgm:spPr/>
      <dgm:t>
        <a:bodyPr/>
        <a:lstStyle/>
        <a:p>
          <a:endParaRPr lang="zh-TW" altLang="en-US"/>
        </a:p>
      </dgm:t>
    </dgm:pt>
    <dgm:pt modelId="{40B9A72E-F1ED-4264-A869-AF9DF40541F2}" type="pres">
      <dgm:prSet presAssocID="{60B07695-6FBF-4B59-93F0-510749A8772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751F1A2-BF24-4B45-ADB1-39A79E67498B}" type="pres">
      <dgm:prSet presAssocID="{60B07695-6FBF-4B59-93F0-510749A8772B}" presName="fgShape" presStyleLbl="fgShp" presStyleIdx="0" presStyleCnt="1"/>
      <dgm:spPr/>
    </dgm:pt>
    <dgm:pt modelId="{1D812C55-241D-4ADA-BF45-8DA113A4EA05}" type="pres">
      <dgm:prSet presAssocID="{60B07695-6FBF-4B59-93F0-510749A8772B}" presName="linComp" presStyleCnt="0"/>
      <dgm:spPr/>
    </dgm:pt>
    <dgm:pt modelId="{FD892C0D-2365-44A8-B454-95D2B30A815D}" type="pres">
      <dgm:prSet presAssocID="{70B61A94-CF23-4E04-8D87-8D74378A56B4}" presName="compNode" presStyleCnt="0"/>
      <dgm:spPr/>
    </dgm:pt>
    <dgm:pt modelId="{24B2627A-ACE2-4E00-9259-B072B25FC1C9}" type="pres">
      <dgm:prSet presAssocID="{70B61A94-CF23-4E04-8D87-8D74378A56B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6223ED7-A096-4680-9EE0-E2F0621C3563}" type="pres">
      <dgm:prSet presAssocID="{70B61A94-CF23-4E04-8D87-8D74378A56B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AEDAC0-3AE9-402E-92DA-EB79BCA99E8D}" type="pres">
      <dgm:prSet presAssocID="{70B61A94-CF23-4E04-8D87-8D74378A56B4}" presName="invisiNode" presStyleLbl="node1" presStyleIdx="0" presStyleCnt="4"/>
      <dgm:spPr/>
    </dgm:pt>
    <dgm:pt modelId="{3815C9D1-2ADB-489E-B704-A48FFC58FB77}" type="pres">
      <dgm:prSet presAssocID="{70B61A94-CF23-4E04-8D87-8D74378A56B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CA3CA74-F9E7-442B-AD48-CD28F538ECF9}" type="pres">
      <dgm:prSet presAssocID="{635CBF22-9F0F-4E1F-BB50-F59E68BCFB0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4E9A622-CEC5-4456-AC74-F04FD10913D5}" type="pres">
      <dgm:prSet presAssocID="{D7543765-1E60-477F-923F-F298B7E1F6F0}" presName="compNode" presStyleCnt="0"/>
      <dgm:spPr/>
    </dgm:pt>
    <dgm:pt modelId="{7B7DA1B5-4B94-4BFE-8517-A7EF9A48D5F4}" type="pres">
      <dgm:prSet presAssocID="{D7543765-1E60-477F-923F-F298B7E1F6F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846532B9-0A89-4C36-8FA4-DB4F5CFB56BB}" type="pres">
      <dgm:prSet presAssocID="{D7543765-1E60-477F-923F-F298B7E1F6F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DB10F9-A7C8-4700-9B94-71C696621774}" type="pres">
      <dgm:prSet presAssocID="{D7543765-1E60-477F-923F-F298B7E1F6F0}" presName="invisiNode" presStyleLbl="node1" presStyleIdx="1" presStyleCnt="4"/>
      <dgm:spPr/>
    </dgm:pt>
    <dgm:pt modelId="{DC0F8248-8D69-4503-8871-0B23BEDE80A8}" type="pres">
      <dgm:prSet presAssocID="{D7543765-1E60-477F-923F-F298B7E1F6F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44E462A-E1FD-4429-9D61-4CB3F247B735}" type="pres">
      <dgm:prSet presAssocID="{44F342EE-1741-446C-B776-366F1DF7CC6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D7F89E4-F584-4929-9381-BFA88ABBA198}" type="pres">
      <dgm:prSet presAssocID="{A4FADE8E-E716-4C73-B27A-EF3B3C464CB1}" presName="compNode" presStyleCnt="0"/>
      <dgm:spPr/>
    </dgm:pt>
    <dgm:pt modelId="{4D8337B2-81E7-46F4-9A93-3C775FEF7C6E}" type="pres">
      <dgm:prSet presAssocID="{A4FADE8E-E716-4C73-B27A-EF3B3C464CB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7C9F1C7-966F-499E-8B29-69B54A9B8CF9}" type="pres">
      <dgm:prSet presAssocID="{A4FADE8E-E716-4C73-B27A-EF3B3C464CB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88953F-7E7E-46D0-AF9B-55896A0816F1}" type="pres">
      <dgm:prSet presAssocID="{A4FADE8E-E716-4C73-B27A-EF3B3C464CB1}" presName="invisiNode" presStyleLbl="node1" presStyleIdx="2" presStyleCnt="4"/>
      <dgm:spPr/>
    </dgm:pt>
    <dgm:pt modelId="{A393B54F-65DF-4A9A-BED0-D970C9107417}" type="pres">
      <dgm:prSet presAssocID="{A4FADE8E-E716-4C73-B27A-EF3B3C464CB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28D4375-CDC6-4D14-82A8-7A5F7CD68B40}" type="pres">
      <dgm:prSet presAssocID="{DC23B0BF-2CB5-4353-96AB-6081CBA733D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BD26754-17E1-4D66-90EE-99A113D92902}" type="pres">
      <dgm:prSet presAssocID="{B1B29BCA-F644-4A18-9F22-D13E2D0031B1}" presName="compNode" presStyleCnt="0"/>
      <dgm:spPr/>
    </dgm:pt>
    <dgm:pt modelId="{03083BF9-2660-44C8-A645-2955F8DA12B2}" type="pres">
      <dgm:prSet presAssocID="{B1B29BCA-F644-4A18-9F22-D13E2D0031B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70C8611-3F6B-471B-BFCB-812B33DDC71A}" type="pres">
      <dgm:prSet presAssocID="{B1B29BCA-F644-4A18-9F22-D13E2D0031B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8ECBB1-5722-40C1-8902-6EF9FB4A028E}" type="pres">
      <dgm:prSet presAssocID="{B1B29BCA-F644-4A18-9F22-D13E2D0031B1}" presName="invisiNode" presStyleLbl="node1" presStyleIdx="3" presStyleCnt="4"/>
      <dgm:spPr/>
    </dgm:pt>
    <dgm:pt modelId="{3996CA1B-FD8C-4F04-A926-2E0B7F6F4C4E}" type="pres">
      <dgm:prSet presAssocID="{B1B29BCA-F644-4A18-9F22-D13E2D0031B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669FCD5-50D1-43C5-91E4-B71A632B9DA6}" type="presOf" srcId="{DC23B0BF-2CB5-4353-96AB-6081CBA733DB}" destId="{328D4375-CDC6-4D14-82A8-7A5F7CD68B40}" srcOrd="0" destOrd="0" presId="urn:microsoft.com/office/officeart/2005/8/layout/hList7"/>
    <dgm:cxn modelId="{7A889103-4E94-480C-A664-7B1A966E4BB1}" type="presOf" srcId="{D7543765-1E60-477F-923F-F298B7E1F6F0}" destId="{846532B9-0A89-4C36-8FA4-DB4F5CFB56BB}" srcOrd="1" destOrd="0" presId="urn:microsoft.com/office/officeart/2005/8/layout/hList7"/>
    <dgm:cxn modelId="{F704A837-CBC6-436A-94B7-7DF40BB74B6E}" type="presOf" srcId="{A4FADE8E-E716-4C73-B27A-EF3B3C464CB1}" destId="{4D8337B2-81E7-46F4-9A93-3C775FEF7C6E}" srcOrd="0" destOrd="0" presId="urn:microsoft.com/office/officeart/2005/8/layout/hList7"/>
    <dgm:cxn modelId="{81CED817-193D-441C-BF7E-3038EA068270}" type="presOf" srcId="{B1B29BCA-F644-4A18-9F22-D13E2D0031B1}" destId="{03083BF9-2660-44C8-A645-2955F8DA12B2}" srcOrd="0" destOrd="0" presId="urn:microsoft.com/office/officeart/2005/8/layout/hList7"/>
    <dgm:cxn modelId="{79BCB322-DFD5-4CE3-A949-CBF0BE84A02A}" type="presOf" srcId="{635CBF22-9F0F-4E1F-BB50-F59E68BCFB08}" destId="{FCA3CA74-F9E7-442B-AD48-CD28F538ECF9}" srcOrd="0" destOrd="0" presId="urn:microsoft.com/office/officeart/2005/8/layout/hList7"/>
    <dgm:cxn modelId="{E60749C1-8249-480C-ABEF-51523A6D34EF}" type="presOf" srcId="{44F342EE-1741-446C-B776-366F1DF7CC67}" destId="{544E462A-E1FD-4429-9D61-4CB3F247B735}" srcOrd="0" destOrd="0" presId="urn:microsoft.com/office/officeart/2005/8/layout/hList7"/>
    <dgm:cxn modelId="{ABC64237-AF77-489F-BD3C-4034590B8C64}" type="presOf" srcId="{D7543765-1E60-477F-923F-F298B7E1F6F0}" destId="{7B7DA1B5-4B94-4BFE-8517-A7EF9A48D5F4}" srcOrd="0" destOrd="0" presId="urn:microsoft.com/office/officeart/2005/8/layout/hList7"/>
    <dgm:cxn modelId="{7EC6BAF1-9393-4C86-B7C7-6B241FF18F21}" srcId="{60B07695-6FBF-4B59-93F0-510749A8772B}" destId="{D7543765-1E60-477F-923F-F298B7E1F6F0}" srcOrd="1" destOrd="0" parTransId="{A2A54A9B-59B2-4748-8C95-135C29CF8C9B}" sibTransId="{44F342EE-1741-446C-B776-366F1DF7CC67}"/>
    <dgm:cxn modelId="{E51BA8BF-0DB3-4BCA-8C1E-0F403079FADF}" srcId="{60B07695-6FBF-4B59-93F0-510749A8772B}" destId="{A4FADE8E-E716-4C73-B27A-EF3B3C464CB1}" srcOrd="2" destOrd="0" parTransId="{738F43DB-7EC3-4DDB-AB00-82764DE0F2E9}" sibTransId="{DC23B0BF-2CB5-4353-96AB-6081CBA733DB}"/>
    <dgm:cxn modelId="{A16A9901-C6B0-41D6-92E1-F8C3D27D96A3}" type="presOf" srcId="{70B61A94-CF23-4E04-8D87-8D74378A56B4}" destId="{D6223ED7-A096-4680-9EE0-E2F0621C3563}" srcOrd="1" destOrd="0" presId="urn:microsoft.com/office/officeart/2005/8/layout/hList7"/>
    <dgm:cxn modelId="{8D4A4E3B-EA72-4677-A56D-FFAB07671A21}" srcId="{60B07695-6FBF-4B59-93F0-510749A8772B}" destId="{B1B29BCA-F644-4A18-9F22-D13E2D0031B1}" srcOrd="3" destOrd="0" parTransId="{379CB5D3-B0B2-44B7-ABA5-F0DC5A01C364}" sibTransId="{45AF6A6A-8D71-4E32-A35D-C10BA40B38E4}"/>
    <dgm:cxn modelId="{8B692D8D-33D0-4B05-9F11-BB91A1919110}" type="presOf" srcId="{70B61A94-CF23-4E04-8D87-8D74378A56B4}" destId="{24B2627A-ACE2-4E00-9259-B072B25FC1C9}" srcOrd="0" destOrd="0" presId="urn:microsoft.com/office/officeart/2005/8/layout/hList7"/>
    <dgm:cxn modelId="{0EF68F83-E580-4CB2-8747-63A699E2DC25}" type="presOf" srcId="{B1B29BCA-F644-4A18-9F22-D13E2D0031B1}" destId="{E70C8611-3F6B-471B-BFCB-812B33DDC71A}" srcOrd="1" destOrd="0" presId="urn:microsoft.com/office/officeart/2005/8/layout/hList7"/>
    <dgm:cxn modelId="{CB02D179-81B9-44DE-8A01-3AD86935D0D7}" type="presOf" srcId="{60B07695-6FBF-4B59-93F0-510749A8772B}" destId="{40B9A72E-F1ED-4264-A869-AF9DF40541F2}" srcOrd="0" destOrd="0" presId="urn:microsoft.com/office/officeart/2005/8/layout/hList7"/>
    <dgm:cxn modelId="{21DD9904-2027-4612-896B-E7F86E0BBBE6}" type="presOf" srcId="{A4FADE8E-E716-4C73-B27A-EF3B3C464CB1}" destId="{97C9F1C7-966F-499E-8B29-69B54A9B8CF9}" srcOrd="1" destOrd="0" presId="urn:microsoft.com/office/officeart/2005/8/layout/hList7"/>
    <dgm:cxn modelId="{ECC7964B-DD9A-4080-A92D-EA481B8E9FA5}" srcId="{60B07695-6FBF-4B59-93F0-510749A8772B}" destId="{70B61A94-CF23-4E04-8D87-8D74378A56B4}" srcOrd="0" destOrd="0" parTransId="{4851DD1B-1F3A-4599-9BCE-D6C818475B1A}" sibTransId="{635CBF22-9F0F-4E1F-BB50-F59E68BCFB08}"/>
    <dgm:cxn modelId="{8F37AE8E-41E2-448D-9A1E-C321718B1F42}" type="presParOf" srcId="{40B9A72E-F1ED-4264-A869-AF9DF40541F2}" destId="{9751F1A2-BF24-4B45-ADB1-39A79E67498B}" srcOrd="0" destOrd="0" presId="urn:microsoft.com/office/officeart/2005/8/layout/hList7"/>
    <dgm:cxn modelId="{C5D87099-FE5C-471A-AA2D-AC22225F927F}" type="presParOf" srcId="{40B9A72E-F1ED-4264-A869-AF9DF40541F2}" destId="{1D812C55-241D-4ADA-BF45-8DA113A4EA05}" srcOrd="1" destOrd="0" presId="urn:microsoft.com/office/officeart/2005/8/layout/hList7"/>
    <dgm:cxn modelId="{26516AE3-2A3D-4360-8295-8B716B686E3D}" type="presParOf" srcId="{1D812C55-241D-4ADA-BF45-8DA113A4EA05}" destId="{FD892C0D-2365-44A8-B454-95D2B30A815D}" srcOrd="0" destOrd="0" presId="urn:microsoft.com/office/officeart/2005/8/layout/hList7"/>
    <dgm:cxn modelId="{004035EF-9624-4B7B-A85B-4A4F4E868233}" type="presParOf" srcId="{FD892C0D-2365-44A8-B454-95D2B30A815D}" destId="{24B2627A-ACE2-4E00-9259-B072B25FC1C9}" srcOrd="0" destOrd="0" presId="urn:microsoft.com/office/officeart/2005/8/layout/hList7"/>
    <dgm:cxn modelId="{7A8D39C8-F75A-4F35-B89C-6D281AD839CA}" type="presParOf" srcId="{FD892C0D-2365-44A8-B454-95D2B30A815D}" destId="{D6223ED7-A096-4680-9EE0-E2F0621C3563}" srcOrd="1" destOrd="0" presId="urn:microsoft.com/office/officeart/2005/8/layout/hList7"/>
    <dgm:cxn modelId="{205283AB-07E0-40F3-A0EC-A5D77F5F8BC2}" type="presParOf" srcId="{FD892C0D-2365-44A8-B454-95D2B30A815D}" destId="{FEAEDAC0-3AE9-402E-92DA-EB79BCA99E8D}" srcOrd="2" destOrd="0" presId="urn:microsoft.com/office/officeart/2005/8/layout/hList7"/>
    <dgm:cxn modelId="{9634EF0C-E0D5-48E0-8AA7-3B423A7EE50A}" type="presParOf" srcId="{FD892C0D-2365-44A8-B454-95D2B30A815D}" destId="{3815C9D1-2ADB-489E-B704-A48FFC58FB77}" srcOrd="3" destOrd="0" presId="urn:microsoft.com/office/officeart/2005/8/layout/hList7"/>
    <dgm:cxn modelId="{1AF763F4-97A6-42C8-B9B8-48C5FD1D8510}" type="presParOf" srcId="{1D812C55-241D-4ADA-BF45-8DA113A4EA05}" destId="{FCA3CA74-F9E7-442B-AD48-CD28F538ECF9}" srcOrd="1" destOrd="0" presId="urn:microsoft.com/office/officeart/2005/8/layout/hList7"/>
    <dgm:cxn modelId="{92C56C67-020C-43A2-AC00-8830EB441D31}" type="presParOf" srcId="{1D812C55-241D-4ADA-BF45-8DA113A4EA05}" destId="{54E9A622-CEC5-4456-AC74-F04FD10913D5}" srcOrd="2" destOrd="0" presId="urn:microsoft.com/office/officeart/2005/8/layout/hList7"/>
    <dgm:cxn modelId="{732C5E39-5018-48CE-B002-F8AC03BD26CE}" type="presParOf" srcId="{54E9A622-CEC5-4456-AC74-F04FD10913D5}" destId="{7B7DA1B5-4B94-4BFE-8517-A7EF9A48D5F4}" srcOrd="0" destOrd="0" presId="urn:microsoft.com/office/officeart/2005/8/layout/hList7"/>
    <dgm:cxn modelId="{1DC5AC4C-FF19-4B05-83C7-396171552704}" type="presParOf" srcId="{54E9A622-CEC5-4456-AC74-F04FD10913D5}" destId="{846532B9-0A89-4C36-8FA4-DB4F5CFB56BB}" srcOrd="1" destOrd="0" presId="urn:microsoft.com/office/officeart/2005/8/layout/hList7"/>
    <dgm:cxn modelId="{DB0A415F-1156-4DC2-A1B3-EA3668B3D519}" type="presParOf" srcId="{54E9A622-CEC5-4456-AC74-F04FD10913D5}" destId="{A8DB10F9-A7C8-4700-9B94-71C696621774}" srcOrd="2" destOrd="0" presId="urn:microsoft.com/office/officeart/2005/8/layout/hList7"/>
    <dgm:cxn modelId="{8724E4B0-62F8-4191-ACD7-4F2ACA4D1EFD}" type="presParOf" srcId="{54E9A622-CEC5-4456-AC74-F04FD10913D5}" destId="{DC0F8248-8D69-4503-8871-0B23BEDE80A8}" srcOrd="3" destOrd="0" presId="urn:microsoft.com/office/officeart/2005/8/layout/hList7"/>
    <dgm:cxn modelId="{9F4B2A69-4934-40B7-984F-B8136810D7BF}" type="presParOf" srcId="{1D812C55-241D-4ADA-BF45-8DA113A4EA05}" destId="{544E462A-E1FD-4429-9D61-4CB3F247B735}" srcOrd="3" destOrd="0" presId="urn:microsoft.com/office/officeart/2005/8/layout/hList7"/>
    <dgm:cxn modelId="{CED40807-70ED-4699-A1DF-35BDD7FBE5F6}" type="presParOf" srcId="{1D812C55-241D-4ADA-BF45-8DA113A4EA05}" destId="{7D7F89E4-F584-4929-9381-BFA88ABBA198}" srcOrd="4" destOrd="0" presId="urn:microsoft.com/office/officeart/2005/8/layout/hList7"/>
    <dgm:cxn modelId="{51E4A690-64A6-4C26-85D4-B09C5BA7CA6D}" type="presParOf" srcId="{7D7F89E4-F584-4929-9381-BFA88ABBA198}" destId="{4D8337B2-81E7-46F4-9A93-3C775FEF7C6E}" srcOrd="0" destOrd="0" presId="urn:microsoft.com/office/officeart/2005/8/layout/hList7"/>
    <dgm:cxn modelId="{3A0D157A-566C-476A-B11D-F1C6A0F4BFB1}" type="presParOf" srcId="{7D7F89E4-F584-4929-9381-BFA88ABBA198}" destId="{97C9F1C7-966F-499E-8B29-69B54A9B8CF9}" srcOrd="1" destOrd="0" presId="urn:microsoft.com/office/officeart/2005/8/layout/hList7"/>
    <dgm:cxn modelId="{98C7255F-C5C0-4F12-A22D-5896690ADF96}" type="presParOf" srcId="{7D7F89E4-F584-4929-9381-BFA88ABBA198}" destId="{2D88953F-7E7E-46D0-AF9B-55896A0816F1}" srcOrd="2" destOrd="0" presId="urn:microsoft.com/office/officeart/2005/8/layout/hList7"/>
    <dgm:cxn modelId="{376A9929-DFC1-4B1F-B84F-06C16278794A}" type="presParOf" srcId="{7D7F89E4-F584-4929-9381-BFA88ABBA198}" destId="{A393B54F-65DF-4A9A-BED0-D970C9107417}" srcOrd="3" destOrd="0" presId="urn:microsoft.com/office/officeart/2005/8/layout/hList7"/>
    <dgm:cxn modelId="{445390D4-F9A4-40DC-ACC9-BADD6F1C7B01}" type="presParOf" srcId="{1D812C55-241D-4ADA-BF45-8DA113A4EA05}" destId="{328D4375-CDC6-4D14-82A8-7A5F7CD68B40}" srcOrd="5" destOrd="0" presId="urn:microsoft.com/office/officeart/2005/8/layout/hList7"/>
    <dgm:cxn modelId="{DF099DDA-7A29-4315-9984-B741F26D27B1}" type="presParOf" srcId="{1D812C55-241D-4ADA-BF45-8DA113A4EA05}" destId="{EBD26754-17E1-4D66-90EE-99A113D92902}" srcOrd="6" destOrd="0" presId="urn:microsoft.com/office/officeart/2005/8/layout/hList7"/>
    <dgm:cxn modelId="{7759F924-B4FE-44C4-8F51-198FBBCD8EA9}" type="presParOf" srcId="{EBD26754-17E1-4D66-90EE-99A113D92902}" destId="{03083BF9-2660-44C8-A645-2955F8DA12B2}" srcOrd="0" destOrd="0" presId="urn:microsoft.com/office/officeart/2005/8/layout/hList7"/>
    <dgm:cxn modelId="{8BEFC343-AF51-4BF0-9490-D5BFE3DAE890}" type="presParOf" srcId="{EBD26754-17E1-4D66-90EE-99A113D92902}" destId="{E70C8611-3F6B-471B-BFCB-812B33DDC71A}" srcOrd="1" destOrd="0" presId="urn:microsoft.com/office/officeart/2005/8/layout/hList7"/>
    <dgm:cxn modelId="{89BC3F07-B655-4624-864B-84D813B78102}" type="presParOf" srcId="{EBD26754-17E1-4D66-90EE-99A113D92902}" destId="{FF8ECBB1-5722-40C1-8902-6EF9FB4A028E}" srcOrd="2" destOrd="0" presId="urn:microsoft.com/office/officeart/2005/8/layout/hList7"/>
    <dgm:cxn modelId="{0E07872B-D128-4B4D-993A-ECCFED8DE441}" type="presParOf" srcId="{EBD26754-17E1-4D66-90EE-99A113D92902}" destId="{3996CA1B-FD8C-4F04-A926-2E0B7F6F4C4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B0C61B-DE34-4B5B-A082-A84BCA34B3EE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BE3AB3F-77E3-41C5-8E30-CC5B32041EE1}">
      <dgm:prSet/>
      <dgm:spPr/>
      <dgm:t>
        <a:bodyPr/>
        <a:lstStyle/>
        <a:p>
          <a:pPr rtl="0"/>
          <a:r>
            <a:rPr lang="zh-TW" b="1" smtClean="0"/>
            <a:t>室外至少</a:t>
          </a:r>
          <a:r>
            <a:rPr lang="en-US" b="1" smtClean="0"/>
            <a:t>1</a:t>
          </a:r>
          <a:r>
            <a:rPr lang="zh-TW" b="1" smtClean="0"/>
            <a:t>公尺</a:t>
          </a:r>
          <a:endParaRPr lang="zh-TW"/>
        </a:p>
      </dgm:t>
    </dgm:pt>
    <dgm:pt modelId="{1235C8CC-7BDB-4D47-8498-1D97B1247A83}" type="parTrans" cxnId="{059752C1-482E-4C8D-8CB3-B30736F58453}">
      <dgm:prSet/>
      <dgm:spPr/>
      <dgm:t>
        <a:bodyPr/>
        <a:lstStyle/>
        <a:p>
          <a:endParaRPr lang="zh-TW" altLang="en-US"/>
        </a:p>
      </dgm:t>
    </dgm:pt>
    <dgm:pt modelId="{30537B1D-DB20-42C3-992A-2EC449EC5A0A}" type="sibTrans" cxnId="{059752C1-482E-4C8D-8CB3-B30736F58453}">
      <dgm:prSet/>
      <dgm:spPr/>
      <dgm:t>
        <a:bodyPr/>
        <a:lstStyle/>
        <a:p>
          <a:endParaRPr lang="zh-TW" altLang="en-US"/>
        </a:p>
      </dgm:t>
    </dgm:pt>
    <dgm:pt modelId="{8BBB2196-E319-43FB-BC25-DC9C2B94F1C6}">
      <dgm:prSet/>
      <dgm:spPr/>
      <dgm:t>
        <a:bodyPr/>
        <a:lstStyle/>
        <a:p>
          <a:pPr rtl="0"/>
          <a:r>
            <a:rPr lang="zh-TW" b="1" dirty="0" smtClean="0"/>
            <a:t>大約</a:t>
          </a:r>
          <a:r>
            <a:rPr lang="en-US" b="1" dirty="0" smtClean="0"/>
            <a:t>3</a:t>
          </a:r>
          <a:r>
            <a:rPr lang="zh-TW" b="1" dirty="0" smtClean="0"/>
            <a:t>個步伐</a:t>
          </a:r>
          <a:endParaRPr lang="zh-TW" dirty="0"/>
        </a:p>
      </dgm:t>
    </dgm:pt>
    <dgm:pt modelId="{04FF1BFD-3A83-4616-B49B-0BDD89F8B3F4}" type="parTrans" cxnId="{492817CF-D036-4707-ABCC-4F14433C357F}">
      <dgm:prSet/>
      <dgm:spPr/>
      <dgm:t>
        <a:bodyPr/>
        <a:lstStyle/>
        <a:p>
          <a:endParaRPr lang="zh-TW" altLang="en-US"/>
        </a:p>
      </dgm:t>
    </dgm:pt>
    <dgm:pt modelId="{6B09385D-1F2F-4DBF-B8F5-69E02B5D7207}" type="sibTrans" cxnId="{492817CF-D036-4707-ABCC-4F14433C357F}">
      <dgm:prSet/>
      <dgm:spPr/>
      <dgm:t>
        <a:bodyPr/>
        <a:lstStyle/>
        <a:p>
          <a:endParaRPr lang="zh-TW" altLang="en-US"/>
        </a:p>
      </dgm:t>
    </dgm:pt>
    <dgm:pt modelId="{354E46B5-CA53-4DDB-AEE7-655923C23700}">
      <dgm:prSet/>
      <dgm:spPr/>
      <dgm:t>
        <a:bodyPr/>
        <a:lstStyle/>
        <a:p>
          <a:pPr rtl="0"/>
          <a:r>
            <a:rPr lang="zh-TW" b="1" smtClean="0"/>
            <a:t>室內至少</a:t>
          </a:r>
          <a:r>
            <a:rPr lang="en-US" b="1" smtClean="0"/>
            <a:t>1.5</a:t>
          </a:r>
          <a:r>
            <a:rPr lang="zh-TW" b="1" smtClean="0"/>
            <a:t>公尺</a:t>
          </a:r>
          <a:endParaRPr lang="zh-TW"/>
        </a:p>
      </dgm:t>
    </dgm:pt>
    <dgm:pt modelId="{144E52D9-70D2-4142-8448-C18B75F72318}" type="parTrans" cxnId="{DD5C3F83-790F-4418-AEAD-89543E968B6E}">
      <dgm:prSet/>
      <dgm:spPr/>
      <dgm:t>
        <a:bodyPr/>
        <a:lstStyle/>
        <a:p>
          <a:endParaRPr lang="zh-TW" altLang="en-US"/>
        </a:p>
      </dgm:t>
    </dgm:pt>
    <dgm:pt modelId="{C2E36DF1-7872-41D1-8080-1D54C8C7F8DD}" type="sibTrans" cxnId="{DD5C3F83-790F-4418-AEAD-89543E968B6E}">
      <dgm:prSet/>
      <dgm:spPr/>
      <dgm:t>
        <a:bodyPr/>
        <a:lstStyle/>
        <a:p>
          <a:endParaRPr lang="zh-TW" altLang="en-US"/>
        </a:p>
      </dgm:t>
    </dgm:pt>
    <dgm:pt modelId="{1F0CF76A-0E2D-4181-8716-0B84A148734C}">
      <dgm:prSet/>
      <dgm:spPr/>
      <dgm:t>
        <a:bodyPr/>
        <a:lstStyle/>
        <a:p>
          <a:pPr rtl="0"/>
          <a:r>
            <a:rPr lang="zh-TW" b="1" smtClean="0"/>
            <a:t>大約手臂的兩倍長</a:t>
          </a:r>
          <a:endParaRPr lang="zh-TW"/>
        </a:p>
      </dgm:t>
    </dgm:pt>
    <dgm:pt modelId="{C161D86E-B589-4B98-A216-EAD8F400C12B}" type="parTrans" cxnId="{89437EE9-AF70-4170-84A4-FA470BB0AA30}">
      <dgm:prSet/>
      <dgm:spPr/>
      <dgm:t>
        <a:bodyPr/>
        <a:lstStyle/>
        <a:p>
          <a:endParaRPr lang="zh-TW" altLang="en-US"/>
        </a:p>
      </dgm:t>
    </dgm:pt>
    <dgm:pt modelId="{053289DC-FAB6-451B-BA9A-53457832F237}" type="sibTrans" cxnId="{89437EE9-AF70-4170-84A4-FA470BB0AA30}">
      <dgm:prSet/>
      <dgm:spPr/>
      <dgm:t>
        <a:bodyPr/>
        <a:lstStyle/>
        <a:p>
          <a:endParaRPr lang="zh-TW" altLang="en-US"/>
        </a:p>
      </dgm:t>
    </dgm:pt>
    <dgm:pt modelId="{D6FCFD33-B5E4-4654-B89B-0790F31AA22B}" type="pres">
      <dgm:prSet presAssocID="{7AB0C61B-DE34-4B5B-A082-A84BCA34B3EE}" presName="rootNode" presStyleCnt="0">
        <dgm:presLayoutVars>
          <dgm:chMax/>
          <dgm:chPref/>
          <dgm:dir/>
          <dgm:animLvl val="lvl"/>
        </dgm:presLayoutVars>
      </dgm:prSet>
      <dgm:spPr/>
    </dgm:pt>
    <dgm:pt modelId="{9B178258-F179-42FA-A49B-D30E0E1A67C7}" type="pres">
      <dgm:prSet presAssocID="{4BE3AB3F-77E3-41C5-8E30-CC5B32041EE1}" presName="composite" presStyleCnt="0"/>
      <dgm:spPr/>
    </dgm:pt>
    <dgm:pt modelId="{D9390538-FCEB-4B67-B378-203C2D15BBB3}" type="pres">
      <dgm:prSet presAssocID="{4BE3AB3F-77E3-41C5-8E30-CC5B32041EE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ADD736B-4D02-41D8-9039-D185DD8E8833}" type="pres">
      <dgm:prSet presAssocID="{4BE3AB3F-77E3-41C5-8E30-CC5B32041EE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6C057DC-9C6B-4200-B746-27A0069025AA}" type="pres">
      <dgm:prSet presAssocID="{4BE3AB3F-77E3-41C5-8E30-CC5B32041EE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54F3BCB-5B42-4701-AEEB-EC7D769F50B6}" type="pres">
      <dgm:prSet presAssocID="{30537B1D-DB20-42C3-992A-2EC449EC5A0A}" presName="sibTrans" presStyleCnt="0"/>
      <dgm:spPr/>
    </dgm:pt>
    <dgm:pt modelId="{278A7F09-5F68-45DB-AA8B-6C8FA6745D84}" type="pres">
      <dgm:prSet presAssocID="{354E46B5-CA53-4DDB-AEE7-655923C23700}" presName="composite" presStyleCnt="0"/>
      <dgm:spPr/>
    </dgm:pt>
    <dgm:pt modelId="{05E00193-446A-43A4-824F-28EC3E8C377B}" type="pres">
      <dgm:prSet presAssocID="{354E46B5-CA53-4DDB-AEE7-655923C2370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14B3EEE-786C-4507-A0F1-5DFEE260DED9}" type="pres">
      <dgm:prSet presAssocID="{354E46B5-CA53-4DDB-AEE7-655923C2370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91D6638-0952-432D-B9F9-A4BA63DA335E}" type="pres">
      <dgm:prSet presAssocID="{354E46B5-CA53-4DDB-AEE7-655923C2370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A9BE73B2-7B9C-4163-A8DF-34ABB0C2DF7B}" type="presOf" srcId="{8BBB2196-E319-43FB-BC25-DC9C2B94F1C6}" destId="{16C057DC-9C6B-4200-B746-27A0069025AA}" srcOrd="0" destOrd="0" presId="urn:microsoft.com/office/officeart/2008/layout/TitledPictureBlocks"/>
    <dgm:cxn modelId="{58EE690E-4B74-459B-852F-75ADB4E92210}" type="presOf" srcId="{1F0CF76A-0E2D-4181-8716-0B84A148734C}" destId="{491D6638-0952-432D-B9F9-A4BA63DA335E}" srcOrd="0" destOrd="0" presId="urn:microsoft.com/office/officeart/2008/layout/TitledPictureBlocks"/>
    <dgm:cxn modelId="{89437EE9-AF70-4170-84A4-FA470BB0AA30}" srcId="{354E46B5-CA53-4DDB-AEE7-655923C23700}" destId="{1F0CF76A-0E2D-4181-8716-0B84A148734C}" srcOrd="0" destOrd="0" parTransId="{C161D86E-B589-4B98-A216-EAD8F400C12B}" sibTransId="{053289DC-FAB6-451B-BA9A-53457832F237}"/>
    <dgm:cxn modelId="{AF79CD0E-2D9B-4585-93C3-2D6ECE49A0F9}" type="presOf" srcId="{354E46B5-CA53-4DDB-AEE7-655923C23700}" destId="{05E00193-446A-43A4-824F-28EC3E8C377B}" srcOrd="0" destOrd="0" presId="urn:microsoft.com/office/officeart/2008/layout/TitledPictureBlocks"/>
    <dgm:cxn modelId="{DD5C3F83-790F-4418-AEAD-89543E968B6E}" srcId="{7AB0C61B-DE34-4B5B-A082-A84BCA34B3EE}" destId="{354E46B5-CA53-4DDB-AEE7-655923C23700}" srcOrd="1" destOrd="0" parTransId="{144E52D9-70D2-4142-8448-C18B75F72318}" sibTransId="{C2E36DF1-7872-41D1-8080-1D54C8C7F8DD}"/>
    <dgm:cxn modelId="{D5CD82E7-BD85-447F-9424-CEBB470D9541}" type="presOf" srcId="{7AB0C61B-DE34-4B5B-A082-A84BCA34B3EE}" destId="{D6FCFD33-B5E4-4654-B89B-0790F31AA22B}" srcOrd="0" destOrd="0" presId="urn:microsoft.com/office/officeart/2008/layout/TitledPictureBlocks"/>
    <dgm:cxn modelId="{059752C1-482E-4C8D-8CB3-B30736F58453}" srcId="{7AB0C61B-DE34-4B5B-A082-A84BCA34B3EE}" destId="{4BE3AB3F-77E3-41C5-8E30-CC5B32041EE1}" srcOrd="0" destOrd="0" parTransId="{1235C8CC-7BDB-4D47-8498-1D97B1247A83}" sibTransId="{30537B1D-DB20-42C3-992A-2EC449EC5A0A}"/>
    <dgm:cxn modelId="{492817CF-D036-4707-ABCC-4F14433C357F}" srcId="{4BE3AB3F-77E3-41C5-8E30-CC5B32041EE1}" destId="{8BBB2196-E319-43FB-BC25-DC9C2B94F1C6}" srcOrd="0" destOrd="0" parTransId="{04FF1BFD-3A83-4616-B49B-0BDD89F8B3F4}" sibTransId="{6B09385D-1F2F-4DBF-B8F5-69E02B5D7207}"/>
    <dgm:cxn modelId="{F6E82F39-A44A-4D05-811D-E07090E00A32}" type="presOf" srcId="{4BE3AB3F-77E3-41C5-8E30-CC5B32041EE1}" destId="{D9390538-FCEB-4B67-B378-203C2D15BBB3}" srcOrd="0" destOrd="0" presId="urn:microsoft.com/office/officeart/2008/layout/TitledPictureBlocks"/>
    <dgm:cxn modelId="{4101DFC8-0928-4CA1-B00C-43EE024381E9}" type="presParOf" srcId="{D6FCFD33-B5E4-4654-B89B-0790F31AA22B}" destId="{9B178258-F179-42FA-A49B-D30E0E1A67C7}" srcOrd="0" destOrd="0" presId="urn:microsoft.com/office/officeart/2008/layout/TitledPictureBlocks"/>
    <dgm:cxn modelId="{E8B0D299-E60A-4CB3-BC0D-5D579B01336F}" type="presParOf" srcId="{9B178258-F179-42FA-A49B-D30E0E1A67C7}" destId="{D9390538-FCEB-4B67-B378-203C2D15BBB3}" srcOrd="0" destOrd="0" presId="urn:microsoft.com/office/officeart/2008/layout/TitledPictureBlocks"/>
    <dgm:cxn modelId="{0163E735-A3E0-4C4E-A818-DD1072623780}" type="presParOf" srcId="{9B178258-F179-42FA-A49B-D30E0E1A67C7}" destId="{FADD736B-4D02-41D8-9039-D185DD8E8833}" srcOrd="1" destOrd="0" presId="urn:microsoft.com/office/officeart/2008/layout/TitledPictureBlocks"/>
    <dgm:cxn modelId="{564BA8FE-FF37-45E3-9A00-660E253495BA}" type="presParOf" srcId="{9B178258-F179-42FA-A49B-D30E0E1A67C7}" destId="{16C057DC-9C6B-4200-B746-27A0069025AA}" srcOrd="2" destOrd="0" presId="urn:microsoft.com/office/officeart/2008/layout/TitledPictureBlocks"/>
    <dgm:cxn modelId="{0A83B39A-1B01-4455-813B-18FB083182D5}" type="presParOf" srcId="{D6FCFD33-B5E4-4654-B89B-0790F31AA22B}" destId="{654F3BCB-5B42-4701-AEEB-EC7D769F50B6}" srcOrd="1" destOrd="0" presId="urn:microsoft.com/office/officeart/2008/layout/TitledPictureBlocks"/>
    <dgm:cxn modelId="{1A97BAB1-36A5-47FD-B250-630323E743F7}" type="presParOf" srcId="{D6FCFD33-B5E4-4654-B89B-0790F31AA22B}" destId="{278A7F09-5F68-45DB-AA8B-6C8FA6745D84}" srcOrd="2" destOrd="0" presId="urn:microsoft.com/office/officeart/2008/layout/TitledPictureBlocks"/>
    <dgm:cxn modelId="{F28DD689-3475-491A-AA68-B6493D9F93BF}" type="presParOf" srcId="{278A7F09-5F68-45DB-AA8B-6C8FA6745D84}" destId="{05E00193-446A-43A4-824F-28EC3E8C377B}" srcOrd="0" destOrd="0" presId="urn:microsoft.com/office/officeart/2008/layout/TitledPictureBlocks"/>
    <dgm:cxn modelId="{574A2763-5B59-4B7B-9E13-E57187B1F8FE}" type="presParOf" srcId="{278A7F09-5F68-45DB-AA8B-6C8FA6745D84}" destId="{B14B3EEE-786C-4507-A0F1-5DFEE260DED9}" srcOrd="1" destOrd="0" presId="urn:microsoft.com/office/officeart/2008/layout/TitledPictureBlocks"/>
    <dgm:cxn modelId="{A2668A02-E5A6-46D5-8D31-D0A71A68DA5D}" type="presParOf" srcId="{278A7F09-5F68-45DB-AA8B-6C8FA6745D84}" destId="{491D6638-0952-432D-B9F9-A4BA63DA335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E3695F-CC31-4D10-B7C8-868C20E8FB3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D1B3838-9D9B-4F19-BDBB-CD9B4DBA0DB0}">
      <dgm:prSet/>
      <dgm:spPr/>
      <dgm:t>
        <a:bodyPr/>
        <a:lstStyle/>
        <a:p>
          <a:pPr rtl="0"/>
          <a:r>
            <a:rPr lang="zh-TW" b="1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0100D0B9-F48F-4E7D-8981-EE8FB9EA9186}" type="parTrans" cxnId="{0DABDF71-B5F3-476C-9782-F35144EC2765}">
      <dgm:prSet/>
      <dgm:spPr/>
      <dgm:t>
        <a:bodyPr/>
        <a:lstStyle/>
        <a:p>
          <a:endParaRPr lang="zh-TW" altLang="en-US"/>
        </a:p>
      </dgm:t>
    </dgm:pt>
    <dgm:pt modelId="{55090DA2-A23A-4C12-92DC-CA8DE6338BEA}" type="sibTrans" cxnId="{0DABDF71-B5F3-476C-9782-F35144EC2765}">
      <dgm:prSet/>
      <dgm:spPr/>
      <dgm:t>
        <a:bodyPr/>
        <a:lstStyle/>
        <a:p>
          <a:endParaRPr lang="zh-TW" altLang="en-US"/>
        </a:p>
      </dgm:t>
    </dgm:pt>
    <dgm:pt modelId="{24DED4FA-1521-4EBC-A711-FA0DEF442856}">
      <dgm:prSet/>
      <dgm:spPr/>
      <dgm:t>
        <a:bodyPr/>
        <a:lstStyle/>
        <a:p>
          <a:pPr rtl="0"/>
          <a:r>
            <a:rPr lang="zh-TW" b="1" smtClean="0"/>
            <a:t>掌握最新疫情</a:t>
          </a:r>
          <a:endParaRPr lang="zh-TW"/>
        </a:p>
      </dgm:t>
    </dgm:pt>
    <dgm:pt modelId="{4946EE27-7C78-49DC-8FB2-B81C916EE3A2}" type="parTrans" cxnId="{55A0862F-21DB-49DF-88A8-B04A7F602440}">
      <dgm:prSet/>
      <dgm:spPr/>
      <dgm:t>
        <a:bodyPr/>
        <a:lstStyle/>
        <a:p>
          <a:endParaRPr lang="zh-TW" altLang="en-US"/>
        </a:p>
      </dgm:t>
    </dgm:pt>
    <dgm:pt modelId="{F6912D8E-B94A-4CB9-B5C1-0B1DDB4A298B}" type="sibTrans" cxnId="{55A0862F-21DB-49DF-88A8-B04A7F602440}">
      <dgm:prSet/>
      <dgm:spPr/>
      <dgm:t>
        <a:bodyPr/>
        <a:lstStyle/>
        <a:p>
          <a:endParaRPr lang="zh-TW" altLang="en-US"/>
        </a:p>
      </dgm:t>
    </dgm:pt>
    <dgm:pt modelId="{4E73EACB-7326-431A-B5FB-81120ED00B73}">
      <dgm:prSet/>
      <dgm:spPr/>
      <dgm:t>
        <a:bodyPr/>
        <a:lstStyle/>
        <a:p>
          <a:pPr rtl="0"/>
          <a:r>
            <a:rPr lang="zh-TW" b="1" smtClean="0"/>
            <a:t>了解防疫議題</a:t>
          </a:r>
          <a:endParaRPr lang="zh-TW"/>
        </a:p>
      </dgm:t>
    </dgm:pt>
    <dgm:pt modelId="{8BAC6CD4-792D-4FC4-BC80-112B474DBEBC}" type="parTrans" cxnId="{16D776F1-4587-4384-AD54-35E7D2240A8C}">
      <dgm:prSet/>
      <dgm:spPr/>
      <dgm:t>
        <a:bodyPr/>
        <a:lstStyle/>
        <a:p>
          <a:endParaRPr lang="zh-TW" altLang="en-US"/>
        </a:p>
      </dgm:t>
    </dgm:pt>
    <dgm:pt modelId="{353429EC-2EC2-485C-A48A-BF13FFB7244E}" type="sibTrans" cxnId="{16D776F1-4587-4384-AD54-35E7D2240A8C}">
      <dgm:prSet/>
      <dgm:spPr/>
      <dgm:t>
        <a:bodyPr/>
        <a:lstStyle/>
        <a:p>
          <a:endParaRPr lang="zh-TW" altLang="en-US"/>
        </a:p>
      </dgm:t>
    </dgm:pt>
    <dgm:pt modelId="{0756035F-2282-4151-B844-0473399CA655}">
      <dgm:prSet/>
      <dgm:spPr/>
      <dgm:t>
        <a:bodyPr/>
        <a:lstStyle/>
        <a:p>
          <a:pPr rtl="0"/>
          <a:r>
            <a:rPr lang="zh-TW" b="1" smtClean="0"/>
            <a:t>防疫小測驗</a:t>
          </a:r>
          <a:endParaRPr lang="zh-TW"/>
        </a:p>
      </dgm:t>
    </dgm:pt>
    <dgm:pt modelId="{33900CCC-CB7D-4210-B8AE-3E8190F55979}" type="parTrans" cxnId="{26014854-AA3C-417E-8A0D-2B7F42E619D6}">
      <dgm:prSet/>
      <dgm:spPr/>
      <dgm:t>
        <a:bodyPr/>
        <a:lstStyle/>
        <a:p>
          <a:endParaRPr lang="zh-TW" altLang="en-US"/>
        </a:p>
      </dgm:t>
    </dgm:pt>
    <dgm:pt modelId="{DCE897DB-D8AB-4A33-AB33-F37F33119E32}" type="sibTrans" cxnId="{26014854-AA3C-417E-8A0D-2B7F42E619D6}">
      <dgm:prSet/>
      <dgm:spPr/>
      <dgm:t>
        <a:bodyPr/>
        <a:lstStyle/>
        <a:p>
          <a:endParaRPr lang="zh-TW" altLang="en-US"/>
        </a:p>
      </dgm:t>
    </dgm:pt>
    <dgm:pt modelId="{AD24DA54-179F-49DE-AD8F-F8438B6FC2FE}">
      <dgm:prSet/>
      <dgm:spPr/>
      <dgm:t>
        <a:bodyPr/>
        <a:lstStyle/>
        <a:p>
          <a:pPr rtl="0"/>
          <a:r>
            <a:rPr lang="zh-TW" b="1" smtClean="0"/>
            <a:t>你的防疫觀念正確嗎？</a:t>
          </a:r>
          <a:endParaRPr lang="zh-TW"/>
        </a:p>
      </dgm:t>
    </dgm:pt>
    <dgm:pt modelId="{715319AC-7085-464C-BD9B-C9B8CDA550C1}" type="parTrans" cxnId="{D611B48C-7F82-4214-A1B5-C9D76F30F161}">
      <dgm:prSet/>
      <dgm:spPr/>
      <dgm:t>
        <a:bodyPr/>
        <a:lstStyle/>
        <a:p>
          <a:endParaRPr lang="zh-TW" altLang="en-US"/>
        </a:p>
      </dgm:t>
    </dgm:pt>
    <dgm:pt modelId="{DD318DC8-979B-4161-B3C6-59692491BC5E}" type="sibTrans" cxnId="{D611B48C-7F82-4214-A1B5-C9D76F30F161}">
      <dgm:prSet/>
      <dgm:spPr/>
      <dgm:t>
        <a:bodyPr/>
        <a:lstStyle/>
        <a:p>
          <a:endParaRPr lang="zh-TW" altLang="en-US"/>
        </a:p>
      </dgm:t>
    </dgm:pt>
    <dgm:pt modelId="{C2AC922A-6604-4D0A-AF04-9EC494DF6902}">
      <dgm:prSet/>
      <dgm:spPr/>
      <dgm:t>
        <a:bodyPr/>
        <a:lstStyle/>
        <a:p>
          <a:pPr rtl="0"/>
          <a:r>
            <a:rPr lang="zh-TW" b="1" smtClean="0"/>
            <a:t>擊敗新冠病毒，健康久久！</a:t>
          </a:r>
          <a:endParaRPr lang="zh-TW"/>
        </a:p>
      </dgm:t>
    </dgm:pt>
    <dgm:pt modelId="{1DD54E34-8BE3-46E3-B1D0-C12AC6F582F1}" type="parTrans" cxnId="{91E23EB6-D357-439A-AA71-8E8C6780F032}">
      <dgm:prSet/>
      <dgm:spPr/>
      <dgm:t>
        <a:bodyPr/>
        <a:lstStyle/>
        <a:p>
          <a:endParaRPr lang="zh-TW" altLang="en-US"/>
        </a:p>
      </dgm:t>
    </dgm:pt>
    <dgm:pt modelId="{1FFAB4E4-E37C-482B-A8A2-C161DB1EFA2C}" type="sibTrans" cxnId="{91E23EB6-D357-439A-AA71-8E8C6780F032}">
      <dgm:prSet/>
      <dgm:spPr/>
      <dgm:t>
        <a:bodyPr/>
        <a:lstStyle/>
        <a:p>
          <a:endParaRPr lang="zh-TW" altLang="en-US"/>
        </a:p>
      </dgm:t>
    </dgm:pt>
    <dgm:pt modelId="{AF590DE9-E3D8-4091-8277-E854DB880A2D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</dgm:pt>
    <dgm:pt modelId="{57DFB750-B0DF-4187-9EF7-E2942E75716C}" type="parTrans" cxnId="{6DAC76ED-1392-4EB0-A2B2-9274F862E345}">
      <dgm:prSet/>
      <dgm:spPr/>
      <dgm:t>
        <a:bodyPr/>
        <a:lstStyle/>
        <a:p>
          <a:endParaRPr lang="zh-TW" altLang="en-US"/>
        </a:p>
      </dgm:t>
    </dgm:pt>
    <dgm:pt modelId="{6A186463-9F05-4020-AA62-182C21AD778C}" type="sibTrans" cxnId="{6DAC76ED-1392-4EB0-A2B2-9274F862E345}">
      <dgm:prSet/>
      <dgm:spPr/>
      <dgm:t>
        <a:bodyPr/>
        <a:lstStyle/>
        <a:p>
          <a:endParaRPr lang="zh-TW" altLang="en-US"/>
        </a:p>
      </dgm:t>
    </dgm:pt>
    <dgm:pt modelId="{CCFE3505-F815-4168-B8A3-839A60377684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748C6ACC-1428-4B8B-AA17-30B0B0A68276}" type="parTrans" cxnId="{C7A621E5-BA91-440D-8940-DC720DB98F45}">
      <dgm:prSet/>
      <dgm:spPr/>
      <dgm:t>
        <a:bodyPr/>
        <a:lstStyle/>
        <a:p>
          <a:endParaRPr lang="zh-TW" altLang="en-US"/>
        </a:p>
      </dgm:t>
    </dgm:pt>
    <dgm:pt modelId="{32FDF07C-4A7F-4128-AF87-99AA50246928}" type="sibTrans" cxnId="{C7A621E5-BA91-440D-8940-DC720DB98F45}">
      <dgm:prSet/>
      <dgm:spPr/>
      <dgm:t>
        <a:bodyPr/>
        <a:lstStyle/>
        <a:p>
          <a:endParaRPr lang="zh-TW" altLang="en-US"/>
        </a:p>
      </dgm:t>
    </dgm:pt>
    <dgm:pt modelId="{CC48C50A-D80F-4D9F-ABBF-913A82BEF253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DD7778F4-9229-4712-9676-A574AE1EBEF1}" type="parTrans" cxnId="{1D38EE74-A307-4D0E-8A88-1CF6C3D64BC5}">
      <dgm:prSet/>
      <dgm:spPr/>
      <dgm:t>
        <a:bodyPr/>
        <a:lstStyle/>
        <a:p>
          <a:endParaRPr lang="zh-TW" altLang="en-US"/>
        </a:p>
      </dgm:t>
    </dgm:pt>
    <dgm:pt modelId="{3E4AE437-84F5-45A8-B1C8-986D0008B8BC}" type="sibTrans" cxnId="{1D38EE74-A307-4D0E-8A88-1CF6C3D64BC5}">
      <dgm:prSet/>
      <dgm:spPr/>
      <dgm:t>
        <a:bodyPr/>
        <a:lstStyle/>
        <a:p>
          <a:endParaRPr lang="zh-TW" altLang="en-US"/>
        </a:p>
      </dgm:t>
    </dgm:pt>
    <dgm:pt modelId="{F54307E5-A68D-4958-90E9-A353A04B0FDC}" type="pres">
      <dgm:prSet presAssocID="{AFE3695F-CC31-4D10-B7C8-868C20E8FB3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3188757-227B-4054-878C-5F82271404C7}" type="pres">
      <dgm:prSet presAssocID="{AFE3695F-CC31-4D10-B7C8-868C20E8FB3B}" presName="cycle" presStyleCnt="0"/>
      <dgm:spPr/>
    </dgm:pt>
    <dgm:pt modelId="{92D514C1-B406-42D4-82F6-99B846C78F9D}" type="pres">
      <dgm:prSet presAssocID="{AFE3695F-CC31-4D10-B7C8-868C20E8FB3B}" presName="centerShape" presStyleCnt="0"/>
      <dgm:spPr/>
    </dgm:pt>
    <dgm:pt modelId="{AFB81FCD-8471-4F3B-A8BD-8D5D6E6C5DA8}" type="pres">
      <dgm:prSet presAssocID="{AFE3695F-CC31-4D10-B7C8-868C20E8FB3B}" presName="connSite" presStyleLbl="node1" presStyleIdx="0" presStyleCnt="4"/>
      <dgm:spPr/>
    </dgm:pt>
    <dgm:pt modelId="{76CF9EEB-1EE6-484B-873D-9CF49E44AE74}" type="pres">
      <dgm:prSet presAssocID="{AFE3695F-CC31-4D10-B7C8-868C20E8FB3B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7685D5E-B18A-4EB3-B12D-0A8B97DDE727}" type="pres">
      <dgm:prSet presAssocID="{0100D0B9-F48F-4E7D-8981-EE8FB9EA9186}" presName="Name25" presStyleLbl="parChTrans1D1" presStyleIdx="0" presStyleCnt="3"/>
      <dgm:spPr/>
    </dgm:pt>
    <dgm:pt modelId="{EA603F65-9FD0-4380-B59E-FEF99B94FFF3}" type="pres">
      <dgm:prSet presAssocID="{7D1B3838-9D9B-4F19-BDBB-CD9B4DBA0DB0}" presName="node" presStyleCnt="0"/>
      <dgm:spPr/>
    </dgm:pt>
    <dgm:pt modelId="{9DFE547E-608D-40F5-A67A-57C1F5EE56D6}" type="pres">
      <dgm:prSet presAssocID="{7D1B3838-9D9B-4F19-BDBB-CD9B4DBA0DB0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9B1F9DBB-AA4B-4A3B-A719-B1BC6DF5F81A}" type="pres">
      <dgm:prSet presAssocID="{7D1B3838-9D9B-4F19-BDBB-CD9B4DBA0DB0}" presName="childNode" presStyleLbl="revTx" presStyleIdx="0" presStyleCnt="3">
        <dgm:presLayoutVars>
          <dgm:bulletEnabled val="1"/>
        </dgm:presLayoutVars>
      </dgm:prSet>
      <dgm:spPr/>
    </dgm:pt>
    <dgm:pt modelId="{05BFFC71-E8F2-435A-95B4-EDAF7CCF35CF}" type="pres">
      <dgm:prSet presAssocID="{33900CCC-CB7D-4210-B8AE-3E8190F55979}" presName="Name25" presStyleLbl="parChTrans1D1" presStyleIdx="1" presStyleCnt="3"/>
      <dgm:spPr/>
    </dgm:pt>
    <dgm:pt modelId="{32E48DEA-2F2B-4341-9A38-2DA4174BD550}" type="pres">
      <dgm:prSet presAssocID="{0756035F-2282-4151-B844-0473399CA655}" presName="node" presStyleCnt="0"/>
      <dgm:spPr/>
    </dgm:pt>
    <dgm:pt modelId="{701AA15E-6561-47AA-BBA9-677BB84B14AE}" type="pres">
      <dgm:prSet presAssocID="{0756035F-2282-4151-B844-0473399CA655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A4889DA6-7E1A-446D-96AA-3EA464D59732}" type="pres">
      <dgm:prSet presAssocID="{0756035F-2282-4151-B844-0473399CA655}" presName="childNode" presStyleLbl="revTx" presStyleIdx="1" presStyleCnt="3">
        <dgm:presLayoutVars>
          <dgm:bulletEnabled val="1"/>
        </dgm:presLayoutVars>
      </dgm:prSet>
      <dgm:spPr/>
    </dgm:pt>
    <dgm:pt modelId="{8CF66FE3-3773-4227-98DE-0F3EF0D863F5}" type="pres">
      <dgm:prSet presAssocID="{57DFB750-B0DF-4187-9EF7-E2942E75716C}" presName="Name25" presStyleLbl="parChTrans1D1" presStyleIdx="2" presStyleCnt="3"/>
      <dgm:spPr/>
    </dgm:pt>
    <dgm:pt modelId="{3C2F5E69-67A0-41CA-979F-D9D645D58F69}" type="pres">
      <dgm:prSet presAssocID="{AF590DE9-E3D8-4091-8277-E854DB880A2D}" presName="node" presStyleCnt="0"/>
      <dgm:spPr/>
    </dgm:pt>
    <dgm:pt modelId="{62AA3ADB-A564-4F7B-B0A1-A3AC4F307867}" type="pres">
      <dgm:prSet presAssocID="{AF590DE9-E3D8-4091-8277-E854DB880A2D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DEDDBE-9C0E-4C13-BCFE-C099EC1B612B}" type="pres">
      <dgm:prSet presAssocID="{AF590DE9-E3D8-4091-8277-E854DB880A2D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55A0862F-21DB-49DF-88A8-B04A7F602440}" srcId="{7D1B3838-9D9B-4F19-BDBB-CD9B4DBA0DB0}" destId="{24DED4FA-1521-4EBC-A711-FA0DEF442856}" srcOrd="0" destOrd="0" parTransId="{4946EE27-7C78-49DC-8FB2-B81C916EE3A2}" sibTransId="{F6912D8E-B94A-4CB9-B5C1-0B1DDB4A298B}"/>
    <dgm:cxn modelId="{8515297B-C5CC-4FCA-9D28-0D5209FF54AA}" type="presOf" srcId="{AD24DA54-179F-49DE-AD8F-F8438B6FC2FE}" destId="{A4889DA6-7E1A-446D-96AA-3EA464D59732}" srcOrd="0" destOrd="0" presId="urn:microsoft.com/office/officeart/2005/8/layout/radial2"/>
    <dgm:cxn modelId="{71FBA62E-A20F-4401-A335-B30B7967BE49}" type="presOf" srcId="{0756035F-2282-4151-B844-0473399CA655}" destId="{701AA15E-6561-47AA-BBA9-677BB84B14AE}" srcOrd="0" destOrd="0" presId="urn:microsoft.com/office/officeart/2005/8/layout/radial2"/>
    <dgm:cxn modelId="{91E23EB6-D357-439A-AA71-8E8C6780F032}" srcId="{0756035F-2282-4151-B844-0473399CA655}" destId="{C2AC922A-6604-4D0A-AF04-9EC494DF6902}" srcOrd="1" destOrd="0" parTransId="{1DD54E34-8BE3-46E3-B1D0-C12AC6F582F1}" sibTransId="{1FFAB4E4-E37C-482B-A8A2-C161DB1EFA2C}"/>
    <dgm:cxn modelId="{6DAC76ED-1392-4EB0-A2B2-9274F862E345}" srcId="{AFE3695F-CC31-4D10-B7C8-868C20E8FB3B}" destId="{AF590DE9-E3D8-4091-8277-E854DB880A2D}" srcOrd="2" destOrd="0" parTransId="{57DFB750-B0DF-4187-9EF7-E2942E75716C}" sibTransId="{6A186463-9F05-4020-AA62-182C21AD778C}"/>
    <dgm:cxn modelId="{7B6F1AB0-5178-4E26-B03C-412987028059}" type="presOf" srcId="{CCFE3505-F815-4168-B8A3-839A60377684}" destId="{A3DEDDBE-9C0E-4C13-BCFE-C099EC1B612B}" srcOrd="0" destOrd="0" presId="urn:microsoft.com/office/officeart/2005/8/layout/radial2"/>
    <dgm:cxn modelId="{B48F95DC-82EA-4EF0-8CF2-A169E38DC157}" type="presOf" srcId="{7D1B3838-9D9B-4F19-BDBB-CD9B4DBA0DB0}" destId="{9DFE547E-608D-40F5-A67A-57C1F5EE56D6}" srcOrd="0" destOrd="0" presId="urn:microsoft.com/office/officeart/2005/8/layout/radial2"/>
    <dgm:cxn modelId="{1303CF64-5544-4482-A27F-519794220EA7}" type="presOf" srcId="{0100D0B9-F48F-4E7D-8981-EE8FB9EA9186}" destId="{E7685D5E-B18A-4EB3-B12D-0A8B97DDE727}" srcOrd="0" destOrd="0" presId="urn:microsoft.com/office/officeart/2005/8/layout/radial2"/>
    <dgm:cxn modelId="{0DABDF71-B5F3-476C-9782-F35144EC2765}" srcId="{AFE3695F-CC31-4D10-B7C8-868C20E8FB3B}" destId="{7D1B3838-9D9B-4F19-BDBB-CD9B4DBA0DB0}" srcOrd="0" destOrd="0" parTransId="{0100D0B9-F48F-4E7D-8981-EE8FB9EA9186}" sibTransId="{55090DA2-A23A-4C12-92DC-CA8DE6338BEA}"/>
    <dgm:cxn modelId="{53C3ED42-CA90-4613-A801-D2A4B22A7E0D}" type="presOf" srcId="{AFE3695F-CC31-4D10-B7C8-868C20E8FB3B}" destId="{F54307E5-A68D-4958-90E9-A353A04B0FDC}" srcOrd="0" destOrd="0" presId="urn:microsoft.com/office/officeart/2005/8/layout/radial2"/>
    <dgm:cxn modelId="{D611B48C-7F82-4214-A1B5-C9D76F30F161}" srcId="{0756035F-2282-4151-B844-0473399CA655}" destId="{AD24DA54-179F-49DE-AD8F-F8438B6FC2FE}" srcOrd="0" destOrd="0" parTransId="{715319AC-7085-464C-BD9B-C9B8CDA550C1}" sibTransId="{DD318DC8-979B-4161-B3C6-59692491BC5E}"/>
    <dgm:cxn modelId="{64171B27-962E-43BA-BB91-EE618E00ABBD}" type="presOf" srcId="{24DED4FA-1521-4EBC-A711-FA0DEF442856}" destId="{9B1F9DBB-AA4B-4A3B-A719-B1BC6DF5F81A}" srcOrd="0" destOrd="0" presId="urn:microsoft.com/office/officeart/2005/8/layout/radial2"/>
    <dgm:cxn modelId="{B6B55FC8-DF8A-45EF-9A41-B44102533A10}" type="presOf" srcId="{33900CCC-CB7D-4210-B8AE-3E8190F55979}" destId="{05BFFC71-E8F2-435A-95B4-EDAF7CCF35CF}" srcOrd="0" destOrd="0" presId="urn:microsoft.com/office/officeart/2005/8/layout/radial2"/>
    <dgm:cxn modelId="{F5A64650-4110-4728-8B93-B6D73DF9DBAA}" type="presOf" srcId="{57DFB750-B0DF-4187-9EF7-E2942E75716C}" destId="{8CF66FE3-3773-4227-98DE-0F3EF0D863F5}" srcOrd="0" destOrd="0" presId="urn:microsoft.com/office/officeart/2005/8/layout/radial2"/>
    <dgm:cxn modelId="{7B49467F-D477-487F-A7B1-E9ABD6FC98E4}" type="presOf" srcId="{4E73EACB-7326-431A-B5FB-81120ED00B73}" destId="{9B1F9DBB-AA4B-4A3B-A719-B1BC6DF5F81A}" srcOrd="0" destOrd="1" presId="urn:microsoft.com/office/officeart/2005/8/layout/radial2"/>
    <dgm:cxn modelId="{C7A621E5-BA91-440D-8940-DC720DB98F45}" srcId="{AF590DE9-E3D8-4091-8277-E854DB880A2D}" destId="{CCFE3505-F815-4168-B8A3-839A60377684}" srcOrd="0" destOrd="0" parTransId="{748C6ACC-1428-4B8B-AA17-30B0B0A68276}" sibTransId="{32FDF07C-4A7F-4128-AF87-99AA50246928}"/>
    <dgm:cxn modelId="{1D38EE74-A307-4D0E-8A88-1CF6C3D64BC5}" srcId="{AF590DE9-E3D8-4091-8277-E854DB880A2D}" destId="{CC48C50A-D80F-4D9F-ABBF-913A82BEF253}" srcOrd="1" destOrd="0" parTransId="{DD7778F4-9229-4712-9676-A574AE1EBEF1}" sibTransId="{3E4AE437-84F5-45A8-B1C8-986D0008B8BC}"/>
    <dgm:cxn modelId="{2280B1B1-5822-4C6B-8415-75F9BCD8A71C}" type="presOf" srcId="{AF590DE9-E3D8-4091-8277-E854DB880A2D}" destId="{62AA3ADB-A564-4F7B-B0A1-A3AC4F307867}" srcOrd="0" destOrd="0" presId="urn:microsoft.com/office/officeart/2005/8/layout/radial2"/>
    <dgm:cxn modelId="{26014854-AA3C-417E-8A0D-2B7F42E619D6}" srcId="{AFE3695F-CC31-4D10-B7C8-868C20E8FB3B}" destId="{0756035F-2282-4151-B844-0473399CA655}" srcOrd="1" destOrd="0" parTransId="{33900CCC-CB7D-4210-B8AE-3E8190F55979}" sibTransId="{DCE897DB-D8AB-4A33-AB33-F37F33119E32}"/>
    <dgm:cxn modelId="{16D776F1-4587-4384-AD54-35E7D2240A8C}" srcId="{7D1B3838-9D9B-4F19-BDBB-CD9B4DBA0DB0}" destId="{4E73EACB-7326-431A-B5FB-81120ED00B73}" srcOrd="1" destOrd="0" parTransId="{8BAC6CD4-792D-4FC4-BC80-112B474DBEBC}" sibTransId="{353429EC-2EC2-485C-A48A-BF13FFB7244E}"/>
    <dgm:cxn modelId="{18FFB851-E76E-4802-B554-258F1BAC40CC}" type="presOf" srcId="{C2AC922A-6604-4D0A-AF04-9EC494DF6902}" destId="{A4889DA6-7E1A-446D-96AA-3EA464D59732}" srcOrd="0" destOrd="1" presId="urn:microsoft.com/office/officeart/2005/8/layout/radial2"/>
    <dgm:cxn modelId="{0E73EBED-5D3D-41E4-A7B4-3DDD089BB67A}" type="presOf" srcId="{CC48C50A-D80F-4D9F-ABBF-913A82BEF253}" destId="{A3DEDDBE-9C0E-4C13-BCFE-C099EC1B612B}" srcOrd="0" destOrd="1" presId="urn:microsoft.com/office/officeart/2005/8/layout/radial2"/>
    <dgm:cxn modelId="{9D462D61-8860-42FD-96D5-94E424CAE92F}" type="presParOf" srcId="{F54307E5-A68D-4958-90E9-A353A04B0FDC}" destId="{73188757-227B-4054-878C-5F82271404C7}" srcOrd="0" destOrd="0" presId="urn:microsoft.com/office/officeart/2005/8/layout/radial2"/>
    <dgm:cxn modelId="{DB622702-D24A-403C-9B59-D3EBB723A884}" type="presParOf" srcId="{73188757-227B-4054-878C-5F82271404C7}" destId="{92D514C1-B406-42D4-82F6-99B846C78F9D}" srcOrd="0" destOrd="0" presId="urn:microsoft.com/office/officeart/2005/8/layout/radial2"/>
    <dgm:cxn modelId="{0268EAC3-2195-4B0B-9B82-936F8F6A4E02}" type="presParOf" srcId="{92D514C1-B406-42D4-82F6-99B846C78F9D}" destId="{AFB81FCD-8471-4F3B-A8BD-8D5D6E6C5DA8}" srcOrd="0" destOrd="0" presId="urn:microsoft.com/office/officeart/2005/8/layout/radial2"/>
    <dgm:cxn modelId="{61CED9E2-C552-4308-9EC8-8F1E24B411AA}" type="presParOf" srcId="{92D514C1-B406-42D4-82F6-99B846C78F9D}" destId="{76CF9EEB-1EE6-484B-873D-9CF49E44AE74}" srcOrd="1" destOrd="0" presId="urn:microsoft.com/office/officeart/2005/8/layout/radial2"/>
    <dgm:cxn modelId="{EE8251E5-B27B-44A4-928F-8C5198C84009}" type="presParOf" srcId="{73188757-227B-4054-878C-5F82271404C7}" destId="{E7685D5E-B18A-4EB3-B12D-0A8B97DDE727}" srcOrd="1" destOrd="0" presId="urn:microsoft.com/office/officeart/2005/8/layout/radial2"/>
    <dgm:cxn modelId="{A5E03629-1E80-42BB-A5E3-2BD1058251D4}" type="presParOf" srcId="{73188757-227B-4054-878C-5F82271404C7}" destId="{EA603F65-9FD0-4380-B59E-FEF99B94FFF3}" srcOrd="2" destOrd="0" presId="urn:microsoft.com/office/officeart/2005/8/layout/radial2"/>
    <dgm:cxn modelId="{6D47F2E5-F9CA-4E97-BA40-D06DBFD6BC0F}" type="presParOf" srcId="{EA603F65-9FD0-4380-B59E-FEF99B94FFF3}" destId="{9DFE547E-608D-40F5-A67A-57C1F5EE56D6}" srcOrd="0" destOrd="0" presId="urn:microsoft.com/office/officeart/2005/8/layout/radial2"/>
    <dgm:cxn modelId="{6585901D-8737-4FA4-A455-EAF3497334D0}" type="presParOf" srcId="{EA603F65-9FD0-4380-B59E-FEF99B94FFF3}" destId="{9B1F9DBB-AA4B-4A3B-A719-B1BC6DF5F81A}" srcOrd="1" destOrd="0" presId="urn:microsoft.com/office/officeart/2005/8/layout/radial2"/>
    <dgm:cxn modelId="{2D6BC6D5-1267-429C-A5AB-CF2D00A1C044}" type="presParOf" srcId="{73188757-227B-4054-878C-5F82271404C7}" destId="{05BFFC71-E8F2-435A-95B4-EDAF7CCF35CF}" srcOrd="3" destOrd="0" presId="urn:microsoft.com/office/officeart/2005/8/layout/radial2"/>
    <dgm:cxn modelId="{5192DC14-6EB4-47F2-AC32-14A1C96B4634}" type="presParOf" srcId="{73188757-227B-4054-878C-5F82271404C7}" destId="{32E48DEA-2F2B-4341-9A38-2DA4174BD550}" srcOrd="4" destOrd="0" presId="urn:microsoft.com/office/officeart/2005/8/layout/radial2"/>
    <dgm:cxn modelId="{0B16824B-AFA2-41F1-A221-13CBC751730E}" type="presParOf" srcId="{32E48DEA-2F2B-4341-9A38-2DA4174BD550}" destId="{701AA15E-6561-47AA-BBA9-677BB84B14AE}" srcOrd="0" destOrd="0" presId="urn:microsoft.com/office/officeart/2005/8/layout/radial2"/>
    <dgm:cxn modelId="{47141EBB-CA90-42AB-B797-ED5B6DD0D912}" type="presParOf" srcId="{32E48DEA-2F2B-4341-9A38-2DA4174BD550}" destId="{A4889DA6-7E1A-446D-96AA-3EA464D59732}" srcOrd="1" destOrd="0" presId="urn:microsoft.com/office/officeart/2005/8/layout/radial2"/>
    <dgm:cxn modelId="{16517053-CECE-4930-B304-35FF5DFB3848}" type="presParOf" srcId="{73188757-227B-4054-878C-5F82271404C7}" destId="{8CF66FE3-3773-4227-98DE-0F3EF0D863F5}" srcOrd="5" destOrd="0" presId="urn:microsoft.com/office/officeart/2005/8/layout/radial2"/>
    <dgm:cxn modelId="{031DA1E4-760A-4593-B7E9-6D7AAAB1B35F}" type="presParOf" srcId="{73188757-227B-4054-878C-5F82271404C7}" destId="{3C2F5E69-67A0-41CA-979F-D9D645D58F69}" srcOrd="6" destOrd="0" presId="urn:microsoft.com/office/officeart/2005/8/layout/radial2"/>
    <dgm:cxn modelId="{F87D5884-42A3-4B83-B926-65FA491ADA0A}" type="presParOf" srcId="{3C2F5E69-67A0-41CA-979F-D9D645D58F69}" destId="{62AA3ADB-A564-4F7B-B0A1-A3AC4F307867}" srcOrd="0" destOrd="0" presId="urn:microsoft.com/office/officeart/2005/8/layout/radial2"/>
    <dgm:cxn modelId="{D0C81B20-E2C0-469C-9023-374B0AD64F57}" type="presParOf" srcId="{3C2F5E69-67A0-41CA-979F-D9D645D58F69}" destId="{A3DEDDBE-9C0E-4C13-BCFE-C099EC1B612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B2627A-ACE2-4E00-9259-B072B25FC1C9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雙手肥皂清潔，搓洗</a:t>
          </a:r>
          <a:r>
            <a:rPr lang="en-US" sz="2800" b="1" kern="1200" smtClean="0"/>
            <a:t>40~60</a:t>
          </a:r>
          <a:r>
            <a:rPr lang="zh-TW" sz="2800" b="1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3815C9D1-2ADB-489E-B704-A48FFC58FB7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7DA1B5-4B94-4BFE-8517-A7EF9A48D5F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DC0F8248-8D69-4503-8871-0B23BEDE80A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8337B2-81E7-46F4-9A93-3C775FEF7C6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噴</a:t>
          </a:r>
          <a:r>
            <a:rPr lang="en-US" sz="2800" b="1" kern="1200" smtClean="0"/>
            <a:t>75%</a:t>
          </a:r>
          <a:r>
            <a:rPr lang="zh-TW" sz="2800" b="1" kern="1200" smtClean="0"/>
            <a:t>酒精搓洗雙手</a:t>
          </a:r>
          <a:r>
            <a:rPr lang="en-US" sz="2800" b="1" kern="1200" smtClean="0"/>
            <a:t>20-30</a:t>
          </a:r>
          <a:r>
            <a:rPr lang="zh-TW" sz="2800" b="1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393B54F-65DF-4A9A-BED0-D970C910741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083BF9-2660-44C8-A645-2955F8DA12B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3996CA1B-FD8C-4F04-A926-2E0B7F6F4C4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51F1A2-BF24-4B45-ADB1-39A79E67498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D736B-4D02-41D8-9039-D185DD8E883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C057DC-9C6B-4200-B746-27A0069025A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dirty="0" smtClean="0"/>
            <a:t>大約</a:t>
          </a:r>
          <a:r>
            <a:rPr lang="en-US" sz="2500" b="1" kern="1200" dirty="0" smtClean="0"/>
            <a:t>3</a:t>
          </a:r>
          <a:r>
            <a:rPr lang="zh-TW" sz="2500" b="1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D9390538-FCEB-4B67-B378-203C2D15BBB3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smtClean="0"/>
            <a:t>室外至少</a:t>
          </a:r>
          <a:r>
            <a:rPr lang="en-US" sz="1800" b="1" kern="1200" smtClean="0"/>
            <a:t>1</a:t>
          </a:r>
          <a:r>
            <a:rPr lang="zh-TW" sz="1800" b="1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14B3EEE-786C-4507-A0F1-5DFEE260DED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1D6638-0952-432D-B9F9-A4BA63DA335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b="1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05E00193-446A-43A4-824F-28EC3E8C377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smtClean="0"/>
            <a:t>室內至少</a:t>
          </a:r>
          <a:r>
            <a:rPr lang="en-US" sz="1800" b="1" kern="1200" smtClean="0"/>
            <a:t>1.5</a:t>
          </a:r>
          <a:r>
            <a:rPr lang="zh-TW" sz="1800" b="1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F66FE3-3773-4227-98DE-0F3EF0D863F5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BFFC71-E8F2-435A-95B4-EDAF7CCF35CF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85D5E-B18A-4EB3-B12D-0A8B97DDE727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CF9EEB-1EE6-484B-873D-9CF49E44AE7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FE547E-608D-40F5-A67A-57C1F5EE56D6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hlinkClick xmlns:r="http://schemas.openxmlformats.org/officeDocument/2006/relationships" r:id="rId2"/>
            </a:rPr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9B1F9DBB-AA4B-4A3B-A719-B1BC6DF5F81A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701AA15E-6561-47AA-BBA9-677BB84B14AE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A4889DA6-7E1A-446D-96AA-3EA464D59732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b="1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62AA3ADB-A564-4F7B-B0A1-A3AC4F30786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A3DEDDBE-9C0E-4C13-BCFE-C099EC1B612B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66FF66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FF66"/>
            </a:gs>
            <a:gs pos="28000">
              <a:srgbClr val="FF9933"/>
            </a:gs>
            <a:gs pos="56000">
              <a:srgbClr val="CC00CC"/>
            </a:gs>
            <a:gs pos="88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66FF66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b="1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b="1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085" y="2336676"/>
            <a:ext cx="5375830" cy="3754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46553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1041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0959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文鼎超顏楷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2021-12-12T15:10:09Z</dcterms:modified>
</cp:coreProperties>
</file>