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JzhVwmCKA" TargetMode="External"/><Relationship Id="rId2" Type="http://schemas.openxmlformats.org/officeDocument/2006/relationships/hyperlink" Target="https://health99.hpa.gov.tw/Article/ArticleDetail.aspx?TopIcNo=174&amp;DS=1-Article" TargetMode="External"/><Relationship Id="rId1" Type="http://schemas.openxmlformats.org/officeDocument/2006/relationships/hyperlink" Target="https://www.cdc.gov.tw/" TargetMode="External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42553-F4B4-47FA-A469-D5370104A049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2E6C30A-DC9E-4AE6-8E2D-6095C8771A64}">
      <dgm:prSet/>
      <dgm:spPr/>
      <dgm:t>
        <a:bodyPr/>
        <a:lstStyle/>
        <a:p>
          <a:pPr rtl="0"/>
          <a:r>
            <a:rPr lang="zh-TW" b="1" smtClean="0"/>
            <a:t>噴</a:t>
          </a:r>
          <a:r>
            <a:rPr lang="en-US" b="1" smtClean="0"/>
            <a:t>75%</a:t>
          </a:r>
          <a:r>
            <a:rPr lang="zh-TW" b="1" smtClean="0"/>
            <a:t>酒精搓洗雙手</a:t>
          </a:r>
          <a:r>
            <a:rPr lang="en-US" b="1" smtClean="0"/>
            <a:t>20-30</a:t>
          </a:r>
          <a:r>
            <a:rPr lang="zh-TW" b="1" smtClean="0"/>
            <a:t>秒</a:t>
          </a:r>
          <a:endParaRPr lang="zh-TW"/>
        </a:p>
      </dgm:t>
    </dgm:pt>
    <dgm:pt modelId="{DFAAD6B5-F0D1-4E51-A137-474B2F36C800}" type="parTrans" cxnId="{C1118200-18C2-4F40-B1B5-1D049CF834B4}">
      <dgm:prSet/>
      <dgm:spPr/>
      <dgm:t>
        <a:bodyPr/>
        <a:lstStyle/>
        <a:p>
          <a:endParaRPr lang="zh-TW" altLang="en-US"/>
        </a:p>
      </dgm:t>
    </dgm:pt>
    <dgm:pt modelId="{E5320851-C1A3-488A-8E2D-08A5B66B085E}" type="sibTrans" cxnId="{C1118200-18C2-4F40-B1B5-1D049CF834B4}">
      <dgm:prSet/>
      <dgm:spPr/>
      <dgm:t>
        <a:bodyPr/>
        <a:lstStyle/>
        <a:p>
          <a:endParaRPr lang="zh-TW" altLang="en-US"/>
        </a:p>
      </dgm:t>
    </dgm:pt>
    <dgm:pt modelId="{BE93751B-1BCB-4774-8904-65A4E126DA94}">
      <dgm:prSet/>
      <dgm:spPr/>
      <dgm:t>
        <a:bodyPr/>
        <a:lstStyle/>
        <a:p>
          <a:pPr rtl="0"/>
          <a:r>
            <a:rPr lang="zh-TW" b="1" smtClean="0"/>
            <a:t>雙手肥皂清潔，搓洗</a:t>
          </a:r>
          <a:r>
            <a:rPr lang="en-US" b="1" smtClean="0"/>
            <a:t>40~60</a:t>
          </a:r>
          <a:r>
            <a:rPr lang="zh-TW" b="1" smtClean="0"/>
            <a:t>秒</a:t>
          </a:r>
          <a:endParaRPr lang="zh-TW"/>
        </a:p>
      </dgm:t>
    </dgm:pt>
    <dgm:pt modelId="{51AB3832-5E2C-489F-BC2D-7747B914027E}" type="parTrans" cxnId="{037BA2D8-749D-421E-B13D-0E47A0730D58}">
      <dgm:prSet/>
      <dgm:spPr/>
      <dgm:t>
        <a:bodyPr/>
        <a:lstStyle/>
        <a:p>
          <a:endParaRPr lang="zh-TW" altLang="en-US"/>
        </a:p>
      </dgm:t>
    </dgm:pt>
    <dgm:pt modelId="{BE425C3B-CFA7-4DCB-A859-E1A7987A06F5}" type="sibTrans" cxnId="{037BA2D8-749D-421E-B13D-0E47A0730D58}">
      <dgm:prSet/>
      <dgm:spPr/>
      <dgm:t>
        <a:bodyPr/>
        <a:lstStyle/>
        <a:p>
          <a:endParaRPr lang="zh-TW" altLang="en-US"/>
        </a:p>
      </dgm:t>
    </dgm:pt>
    <dgm:pt modelId="{67BD2725-E51D-45A0-86E3-4AB55ABE50E6}">
      <dgm:prSet/>
      <dgm:spPr/>
      <dgm:t>
        <a:bodyPr/>
        <a:lstStyle/>
        <a:p>
          <a:pPr rtl="0"/>
          <a:r>
            <a:rPr lang="zh-TW" b="1" smtClean="0"/>
            <a:t>口罩要遮住口鼻、蓋住下巴  </a:t>
          </a:r>
          <a:endParaRPr lang="zh-TW"/>
        </a:p>
      </dgm:t>
    </dgm:pt>
    <dgm:pt modelId="{6FD933B1-5F82-4D8C-8BA7-277210DE9D1B}" type="parTrans" cxnId="{16D13A36-3AE4-46F8-9E5D-5971618B2F29}">
      <dgm:prSet/>
      <dgm:spPr/>
      <dgm:t>
        <a:bodyPr/>
        <a:lstStyle/>
        <a:p>
          <a:endParaRPr lang="zh-TW" altLang="en-US"/>
        </a:p>
      </dgm:t>
    </dgm:pt>
    <dgm:pt modelId="{52506314-135E-43ED-89DD-D68950D08241}" type="sibTrans" cxnId="{16D13A36-3AE4-46F8-9E5D-5971618B2F29}">
      <dgm:prSet/>
      <dgm:spPr/>
      <dgm:t>
        <a:bodyPr/>
        <a:lstStyle/>
        <a:p>
          <a:endParaRPr lang="zh-TW" altLang="en-US"/>
        </a:p>
      </dgm:t>
    </dgm:pt>
    <dgm:pt modelId="{B5B8E205-1188-4CBD-9307-DEFED7AE75CB}">
      <dgm:prSet/>
      <dgm:spPr/>
      <dgm:t>
        <a:bodyPr/>
        <a:lstStyle/>
        <a:p>
          <a:pPr rtl="0"/>
          <a:r>
            <a:rPr lang="zh-TW" b="1" smtClean="0"/>
            <a:t>有發燒、呼吸道症狀速就醫</a:t>
          </a:r>
          <a:endParaRPr lang="zh-TW"/>
        </a:p>
      </dgm:t>
    </dgm:pt>
    <dgm:pt modelId="{D1F154C9-0FA0-49C9-80D2-B49454D889F8}" type="parTrans" cxnId="{684C43DD-6E47-4F4A-94FD-B964C7E1B2F4}">
      <dgm:prSet/>
      <dgm:spPr/>
      <dgm:t>
        <a:bodyPr/>
        <a:lstStyle/>
        <a:p>
          <a:endParaRPr lang="zh-TW" altLang="en-US"/>
        </a:p>
      </dgm:t>
    </dgm:pt>
    <dgm:pt modelId="{51D31380-84FD-4BB6-BD21-37326A7607A4}" type="sibTrans" cxnId="{684C43DD-6E47-4F4A-94FD-B964C7E1B2F4}">
      <dgm:prSet/>
      <dgm:spPr/>
      <dgm:t>
        <a:bodyPr/>
        <a:lstStyle/>
        <a:p>
          <a:endParaRPr lang="zh-TW" altLang="en-US"/>
        </a:p>
      </dgm:t>
    </dgm:pt>
    <dgm:pt modelId="{EE277662-9640-4E07-A1F3-6FBA1FAEED48}" type="pres">
      <dgm:prSet presAssocID="{4D342553-F4B4-47FA-A469-D5370104A0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A6059F-CD97-4715-84BC-3B38A11D3E67}" type="pres">
      <dgm:prSet presAssocID="{4D342553-F4B4-47FA-A469-D5370104A049}" presName="fgShape" presStyleLbl="fgShp" presStyleIdx="0" presStyleCnt="1"/>
      <dgm:spPr/>
      <dgm:t>
        <a:bodyPr/>
        <a:lstStyle/>
        <a:p>
          <a:endParaRPr lang="zh-TW" altLang="en-US"/>
        </a:p>
      </dgm:t>
    </dgm:pt>
    <dgm:pt modelId="{1575BDAB-EFBC-424A-BD4D-7FCDFA7DD9BE}" type="pres">
      <dgm:prSet presAssocID="{4D342553-F4B4-47FA-A469-D5370104A049}" presName="linComp" presStyleCnt="0"/>
      <dgm:spPr/>
      <dgm:t>
        <a:bodyPr/>
        <a:lstStyle/>
        <a:p>
          <a:endParaRPr lang="zh-TW" altLang="en-US"/>
        </a:p>
      </dgm:t>
    </dgm:pt>
    <dgm:pt modelId="{4A14A54A-924F-4ED6-95B5-6281B27603C4}" type="pres">
      <dgm:prSet presAssocID="{52E6C30A-DC9E-4AE6-8E2D-6095C8771A64}" presName="compNode" presStyleCnt="0"/>
      <dgm:spPr/>
      <dgm:t>
        <a:bodyPr/>
        <a:lstStyle/>
        <a:p>
          <a:endParaRPr lang="zh-TW" altLang="en-US"/>
        </a:p>
      </dgm:t>
    </dgm:pt>
    <dgm:pt modelId="{3675B4D2-14A9-4404-996A-8A279738716C}" type="pres">
      <dgm:prSet presAssocID="{52E6C30A-DC9E-4AE6-8E2D-6095C8771A64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850C7C9B-E04E-4E3C-B1AA-4BFADE2EA920}" type="pres">
      <dgm:prSet presAssocID="{52E6C30A-DC9E-4AE6-8E2D-6095C8771A6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BE1417-38C2-45AD-95B4-9D81A58F6C51}" type="pres">
      <dgm:prSet presAssocID="{52E6C30A-DC9E-4AE6-8E2D-6095C8771A64}" presName="invisiNode" presStyleLbl="node1" presStyleIdx="0" presStyleCnt="4"/>
      <dgm:spPr/>
      <dgm:t>
        <a:bodyPr/>
        <a:lstStyle/>
        <a:p>
          <a:endParaRPr lang="zh-TW" altLang="en-US"/>
        </a:p>
      </dgm:t>
    </dgm:pt>
    <dgm:pt modelId="{3D18AD7C-B79A-45CD-B6FA-925793880F8E}" type="pres">
      <dgm:prSet presAssocID="{52E6C30A-DC9E-4AE6-8E2D-6095C8771A64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024AB1A-3A72-4A2F-BFB6-E7F177D969A8}" type="pres">
      <dgm:prSet presAssocID="{E5320851-C1A3-488A-8E2D-08A5B66B085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83CC017-0C9D-4187-8E26-2ED8473A0A62}" type="pres">
      <dgm:prSet presAssocID="{BE93751B-1BCB-4774-8904-65A4E126DA94}" presName="compNode" presStyleCnt="0"/>
      <dgm:spPr/>
      <dgm:t>
        <a:bodyPr/>
        <a:lstStyle/>
        <a:p>
          <a:endParaRPr lang="zh-TW" altLang="en-US"/>
        </a:p>
      </dgm:t>
    </dgm:pt>
    <dgm:pt modelId="{E8DAE264-59D0-487F-A9A6-4F5CA8D1D4FB}" type="pres">
      <dgm:prSet presAssocID="{BE93751B-1BCB-4774-8904-65A4E126DA94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04D7B650-1E5A-4F6A-A585-120E476E9C8F}" type="pres">
      <dgm:prSet presAssocID="{BE93751B-1BCB-4774-8904-65A4E126DA9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5F0434-F694-4558-93BD-2E06CA5D1195}" type="pres">
      <dgm:prSet presAssocID="{BE93751B-1BCB-4774-8904-65A4E126DA94}" presName="invisiNode" presStyleLbl="node1" presStyleIdx="1" presStyleCnt="4"/>
      <dgm:spPr/>
      <dgm:t>
        <a:bodyPr/>
        <a:lstStyle/>
        <a:p>
          <a:endParaRPr lang="zh-TW" altLang="en-US"/>
        </a:p>
      </dgm:t>
    </dgm:pt>
    <dgm:pt modelId="{13A5A796-6E6B-428E-9A54-6A778DC635A8}" type="pres">
      <dgm:prSet presAssocID="{BE93751B-1BCB-4774-8904-65A4E126DA94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396C906D-AC6A-47F1-935B-3F3AD74C1EC0}" type="pres">
      <dgm:prSet presAssocID="{BE425C3B-CFA7-4DCB-A859-E1A7987A06F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2A2462B-BA11-479A-8EB3-C6EE8427A924}" type="pres">
      <dgm:prSet presAssocID="{67BD2725-E51D-45A0-86E3-4AB55ABE50E6}" presName="compNode" presStyleCnt="0"/>
      <dgm:spPr/>
      <dgm:t>
        <a:bodyPr/>
        <a:lstStyle/>
        <a:p>
          <a:endParaRPr lang="zh-TW" altLang="en-US"/>
        </a:p>
      </dgm:t>
    </dgm:pt>
    <dgm:pt modelId="{78C4382F-A2F3-4556-AD3D-0D38764CA6B9}" type="pres">
      <dgm:prSet presAssocID="{67BD2725-E51D-45A0-86E3-4AB55ABE50E6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7562E11A-973E-485A-88E9-7643265F69D0}" type="pres">
      <dgm:prSet presAssocID="{67BD2725-E51D-45A0-86E3-4AB55ABE50E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485B21-B89E-41E4-9236-E9741135FFB5}" type="pres">
      <dgm:prSet presAssocID="{67BD2725-E51D-45A0-86E3-4AB55ABE50E6}" presName="invisiNode" presStyleLbl="node1" presStyleIdx="2" presStyleCnt="4"/>
      <dgm:spPr/>
      <dgm:t>
        <a:bodyPr/>
        <a:lstStyle/>
        <a:p>
          <a:endParaRPr lang="zh-TW" altLang="en-US"/>
        </a:p>
      </dgm:t>
    </dgm:pt>
    <dgm:pt modelId="{7D4B9AC0-8A01-4356-866C-011EB84930A6}" type="pres">
      <dgm:prSet presAssocID="{67BD2725-E51D-45A0-86E3-4AB55ABE50E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E5157FEB-B439-49FA-8C5B-B6739F56E16F}" type="pres">
      <dgm:prSet presAssocID="{52506314-135E-43ED-89DD-D68950D0824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18122BB-4D3C-4923-9886-CF0C2273F622}" type="pres">
      <dgm:prSet presAssocID="{B5B8E205-1188-4CBD-9307-DEFED7AE75CB}" presName="compNode" presStyleCnt="0"/>
      <dgm:spPr/>
      <dgm:t>
        <a:bodyPr/>
        <a:lstStyle/>
        <a:p>
          <a:endParaRPr lang="zh-TW" altLang="en-US"/>
        </a:p>
      </dgm:t>
    </dgm:pt>
    <dgm:pt modelId="{FEC14B80-D573-4065-B930-67DB57D85CF4}" type="pres">
      <dgm:prSet presAssocID="{B5B8E205-1188-4CBD-9307-DEFED7AE75CB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36932CEF-198E-4AB2-95F8-5D68A0AE18EB}" type="pres">
      <dgm:prSet presAssocID="{B5B8E205-1188-4CBD-9307-DEFED7AE75C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99FF36-BF33-449D-87D6-E2691B5A60A9}" type="pres">
      <dgm:prSet presAssocID="{B5B8E205-1188-4CBD-9307-DEFED7AE75CB}" presName="invisiNode" presStyleLbl="node1" presStyleIdx="3" presStyleCnt="4"/>
      <dgm:spPr/>
      <dgm:t>
        <a:bodyPr/>
        <a:lstStyle/>
        <a:p>
          <a:endParaRPr lang="zh-TW" altLang="en-US"/>
        </a:p>
      </dgm:t>
    </dgm:pt>
    <dgm:pt modelId="{3445A52F-7384-49BD-95DA-57A65737A481}" type="pres">
      <dgm:prSet presAssocID="{B5B8E205-1188-4CBD-9307-DEFED7AE75CB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45A79A98-3FE5-4FF0-B581-E1A28EEA4285}" type="presOf" srcId="{4D342553-F4B4-47FA-A469-D5370104A049}" destId="{EE277662-9640-4E07-A1F3-6FBA1FAEED48}" srcOrd="0" destOrd="0" presId="urn:microsoft.com/office/officeart/2005/8/layout/hList7"/>
    <dgm:cxn modelId="{F3B5FD8E-F267-4303-BBD7-AFC4C1D33CDA}" type="presOf" srcId="{BE93751B-1BCB-4774-8904-65A4E126DA94}" destId="{04D7B650-1E5A-4F6A-A585-120E476E9C8F}" srcOrd="1" destOrd="0" presId="urn:microsoft.com/office/officeart/2005/8/layout/hList7"/>
    <dgm:cxn modelId="{21C39056-E361-4E1F-95A9-B0D82906A854}" type="presOf" srcId="{BE93751B-1BCB-4774-8904-65A4E126DA94}" destId="{E8DAE264-59D0-487F-A9A6-4F5CA8D1D4FB}" srcOrd="0" destOrd="0" presId="urn:microsoft.com/office/officeart/2005/8/layout/hList7"/>
    <dgm:cxn modelId="{D75E8CB2-40B3-4682-852B-CAECC627BB6E}" type="presOf" srcId="{52E6C30A-DC9E-4AE6-8E2D-6095C8771A64}" destId="{850C7C9B-E04E-4E3C-B1AA-4BFADE2EA920}" srcOrd="1" destOrd="0" presId="urn:microsoft.com/office/officeart/2005/8/layout/hList7"/>
    <dgm:cxn modelId="{037BA2D8-749D-421E-B13D-0E47A0730D58}" srcId="{4D342553-F4B4-47FA-A469-D5370104A049}" destId="{BE93751B-1BCB-4774-8904-65A4E126DA94}" srcOrd="1" destOrd="0" parTransId="{51AB3832-5E2C-489F-BC2D-7747B914027E}" sibTransId="{BE425C3B-CFA7-4DCB-A859-E1A7987A06F5}"/>
    <dgm:cxn modelId="{BEAD6796-941B-446F-876E-4C1C815EEB4B}" type="presOf" srcId="{67BD2725-E51D-45A0-86E3-4AB55ABE50E6}" destId="{78C4382F-A2F3-4556-AD3D-0D38764CA6B9}" srcOrd="0" destOrd="0" presId="urn:microsoft.com/office/officeart/2005/8/layout/hList7"/>
    <dgm:cxn modelId="{DF105AF3-20FD-4B9D-B4F8-0B3D40377F62}" type="presOf" srcId="{67BD2725-E51D-45A0-86E3-4AB55ABE50E6}" destId="{7562E11A-973E-485A-88E9-7643265F69D0}" srcOrd="1" destOrd="0" presId="urn:microsoft.com/office/officeart/2005/8/layout/hList7"/>
    <dgm:cxn modelId="{14952C3B-0867-4FE1-854A-3EF5010FE6A5}" type="presOf" srcId="{52E6C30A-DC9E-4AE6-8E2D-6095C8771A64}" destId="{3675B4D2-14A9-4404-996A-8A279738716C}" srcOrd="0" destOrd="0" presId="urn:microsoft.com/office/officeart/2005/8/layout/hList7"/>
    <dgm:cxn modelId="{C1118200-18C2-4F40-B1B5-1D049CF834B4}" srcId="{4D342553-F4B4-47FA-A469-D5370104A049}" destId="{52E6C30A-DC9E-4AE6-8E2D-6095C8771A64}" srcOrd="0" destOrd="0" parTransId="{DFAAD6B5-F0D1-4E51-A137-474B2F36C800}" sibTransId="{E5320851-C1A3-488A-8E2D-08A5B66B085E}"/>
    <dgm:cxn modelId="{D9FC7BE6-B247-41AB-A5E3-FCF61654D0F3}" type="presOf" srcId="{52506314-135E-43ED-89DD-D68950D08241}" destId="{E5157FEB-B439-49FA-8C5B-B6739F56E16F}" srcOrd="0" destOrd="0" presId="urn:microsoft.com/office/officeart/2005/8/layout/hList7"/>
    <dgm:cxn modelId="{251DCB0F-F580-425D-943B-00398414D774}" type="presOf" srcId="{E5320851-C1A3-488A-8E2D-08A5B66B085E}" destId="{B024AB1A-3A72-4A2F-BFB6-E7F177D969A8}" srcOrd="0" destOrd="0" presId="urn:microsoft.com/office/officeart/2005/8/layout/hList7"/>
    <dgm:cxn modelId="{C4E495FE-A825-46F9-A844-D3FE0C163B1D}" type="presOf" srcId="{B5B8E205-1188-4CBD-9307-DEFED7AE75CB}" destId="{FEC14B80-D573-4065-B930-67DB57D85CF4}" srcOrd="0" destOrd="0" presId="urn:microsoft.com/office/officeart/2005/8/layout/hList7"/>
    <dgm:cxn modelId="{684C43DD-6E47-4F4A-94FD-B964C7E1B2F4}" srcId="{4D342553-F4B4-47FA-A469-D5370104A049}" destId="{B5B8E205-1188-4CBD-9307-DEFED7AE75CB}" srcOrd="3" destOrd="0" parTransId="{D1F154C9-0FA0-49C9-80D2-B49454D889F8}" sibTransId="{51D31380-84FD-4BB6-BD21-37326A7607A4}"/>
    <dgm:cxn modelId="{16D13A36-3AE4-46F8-9E5D-5971618B2F29}" srcId="{4D342553-F4B4-47FA-A469-D5370104A049}" destId="{67BD2725-E51D-45A0-86E3-4AB55ABE50E6}" srcOrd="2" destOrd="0" parTransId="{6FD933B1-5F82-4D8C-8BA7-277210DE9D1B}" sibTransId="{52506314-135E-43ED-89DD-D68950D08241}"/>
    <dgm:cxn modelId="{0C8B112B-005D-498F-BC36-1A5E22A41A42}" type="presOf" srcId="{B5B8E205-1188-4CBD-9307-DEFED7AE75CB}" destId="{36932CEF-198E-4AB2-95F8-5D68A0AE18EB}" srcOrd="1" destOrd="0" presId="urn:microsoft.com/office/officeart/2005/8/layout/hList7"/>
    <dgm:cxn modelId="{08C3EC8C-12A3-40BD-9608-7DAF9C6DC4FC}" type="presOf" srcId="{BE425C3B-CFA7-4DCB-A859-E1A7987A06F5}" destId="{396C906D-AC6A-47F1-935B-3F3AD74C1EC0}" srcOrd="0" destOrd="0" presId="urn:microsoft.com/office/officeart/2005/8/layout/hList7"/>
    <dgm:cxn modelId="{F260F596-F3B9-4B77-A820-0973E7B8381E}" type="presParOf" srcId="{EE277662-9640-4E07-A1F3-6FBA1FAEED48}" destId="{74A6059F-CD97-4715-84BC-3B38A11D3E67}" srcOrd="0" destOrd="0" presId="urn:microsoft.com/office/officeart/2005/8/layout/hList7"/>
    <dgm:cxn modelId="{4824FD1B-8947-4A01-B7AA-8D1A2359A296}" type="presParOf" srcId="{EE277662-9640-4E07-A1F3-6FBA1FAEED48}" destId="{1575BDAB-EFBC-424A-BD4D-7FCDFA7DD9BE}" srcOrd="1" destOrd="0" presId="urn:microsoft.com/office/officeart/2005/8/layout/hList7"/>
    <dgm:cxn modelId="{FD5677D5-70BA-4291-8A15-54E8A95E6739}" type="presParOf" srcId="{1575BDAB-EFBC-424A-BD4D-7FCDFA7DD9BE}" destId="{4A14A54A-924F-4ED6-95B5-6281B27603C4}" srcOrd="0" destOrd="0" presId="urn:microsoft.com/office/officeart/2005/8/layout/hList7"/>
    <dgm:cxn modelId="{CD832188-9F80-4398-BB73-48884BC0FD6B}" type="presParOf" srcId="{4A14A54A-924F-4ED6-95B5-6281B27603C4}" destId="{3675B4D2-14A9-4404-996A-8A279738716C}" srcOrd="0" destOrd="0" presId="urn:microsoft.com/office/officeart/2005/8/layout/hList7"/>
    <dgm:cxn modelId="{AB51953D-1CA4-4CAA-8062-F60E340BE127}" type="presParOf" srcId="{4A14A54A-924F-4ED6-95B5-6281B27603C4}" destId="{850C7C9B-E04E-4E3C-B1AA-4BFADE2EA920}" srcOrd="1" destOrd="0" presId="urn:microsoft.com/office/officeart/2005/8/layout/hList7"/>
    <dgm:cxn modelId="{F6179997-B255-4A10-9979-636735E4B458}" type="presParOf" srcId="{4A14A54A-924F-4ED6-95B5-6281B27603C4}" destId="{50BE1417-38C2-45AD-95B4-9D81A58F6C51}" srcOrd="2" destOrd="0" presId="urn:microsoft.com/office/officeart/2005/8/layout/hList7"/>
    <dgm:cxn modelId="{7DD0A786-1418-49C0-8852-AF17A4114E85}" type="presParOf" srcId="{4A14A54A-924F-4ED6-95B5-6281B27603C4}" destId="{3D18AD7C-B79A-45CD-B6FA-925793880F8E}" srcOrd="3" destOrd="0" presId="urn:microsoft.com/office/officeart/2005/8/layout/hList7"/>
    <dgm:cxn modelId="{7D40DA85-6C53-4063-A4C7-D62679502565}" type="presParOf" srcId="{1575BDAB-EFBC-424A-BD4D-7FCDFA7DD9BE}" destId="{B024AB1A-3A72-4A2F-BFB6-E7F177D969A8}" srcOrd="1" destOrd="0" presId="urn:microsoft.com/office/officeart/2005/8/layout/hList7"/>
    <dgm:cxn modelId="{84AF68C1-AA66-4541-8AFD-E1B06AED7917}" type="presParOf" srcId="{1575BDAB-EFBC-424A-BD4D-7FCDFA7DD9BE}" destId="{883CC017-0C9D-4187-8E26-2ED8473A0A62}" srcOrd="2" destOrd="0" presId="urn:microsoft.com/office/officeart/2005/8/layout/hList7"/>
    <dgm:cxn modelId="{8F9160D1-7415-4B19-88C4-5AF9AAB79F7E}" type="presParOf" srcId="{883CC017-0C9D-4187-8E26-2ED8473A0A62}" destId="{E8DAE264-59D0-487F-A9A6-4F5CA8D1D4FB}" srcOrd="0" destOrd="0" presId="urn:microsoft.com/office/officeart/2005/8/layout/hList7"/>
    <dgm:cxn modelId="{71335750-FCF8-4C15-BBFC-7CE03015383E}" type="presParOf" srcId="{883CC017-0C9D-4187-8E26-2ED8473A0A62}" destId="{04D7B650-1E5A-4F6A-A585-120E476E9C8F}" srcOrd="1" destOrd="0" presId="urn:microsoft.com/office/officeart/2005/8/layout/hList7"/>
    <dgm:cxn modelId="{7BDD3B33-98E4-452C-A3AB-59A82824ADCD}" type="presParOf" srcId="{883CC017-0C9D-4187-8E26-2ED8473A0A62}" destId="{325F0434-F694-4558-93BD-2E06CA5D1195}" srcOrd="2" destOrd="0" presId="urn:microsoft.com/office/officeart/2005/8/layout/hList7"/>
    <dgm:cxn modelId="{028ABEB3-34F3-4DCE-8325-9DF17E6921CC}" type="presParOf" srcId="{883CC017-0C9D-4187-8E26-2ED8473A0A62}" destId="{13A5A796-6E6B-428E-9A54-6A778DC635A8}" srcOrd="3" destOrd="0" presId="urn:microsoft.com/office/officeart/2005/8/layout/hList7"/>
    <dgm:cxn modelId="{298DBC5A-58E6-42BF-AFF6-5F361A7F9D66}" type="presParOf" srcId="{1575BDAB-EFBC-424A-BD4D-7FCDFA7DD9BE}" destId="{396C906D-AC6A-47F1-935B-3F3AD74C1EC0}" srcOrd="3" destOrd="0" presId="urn:microsoft.com/office/officeart/2005/8/layout/hList7"/>
    <dgm:cxn modelId="{684F7B79-F34B-41FE-8193-B14E4DE6507F}" type="presParOf" srcId="{1575BDAB-EFBC-424A-BD4D-7FCDFA7DD9BE}" destId="{52A2462B-BA11-479A-8EB3-C6EE8427A924}" srcOrd="4" destOrd="0" presId="urn:microsoft.com/office/officeart/2005/8/layout/hList7"/>
    <dgm:cxn modelId="{7923DFC7-960E-4623-BB78-034F0CB8BE91}" type="presParOf" srcId="{52A2462B-BA11-479A-8EB3-C6EE8427A924}" destId="{78C4382F-A2F3-4556-AD3D-0D38764CA6B9}" srcOrd="0" destOrd="0" presId="urn:microsoft.com/office/officeart/2005/8/layout/hList7"/>
    <dgm:cxn modelId="{4051FB6C-2D11-47F4-B320-E34D9BA70AF8}" type="presParOf" srcId="{52A2462B-BA11-479A-8EB3-C6EE8427A924}" destId="{7562E11A-973E-485A-88E9-7643265F69D0}" srcOrd="1" destOrd="0" presId="urn:microsoft.com/office/officeart/2005/8/layout/hList7"/>
    <dgm:cxn modelId="{6D56BADA-0A06-4209-A042-B2B9F8895F21}" type="presParOf" srcId="{52A2462B-BA11-479A-8EB3-C6EE8427A924}" destId="{23485B21-B89E-41E4-9236-E9741135FFB5}" srcOrd="2" destOrd="0" presId="urn:microsoft.com/office/officeart/2005/8/layout/hList7"/>
    <dgm:cxn modelId="{4EF3D142-D7D7-47B0-8158-47E7C35C8643}" type="presParOf" srcId="{52A2462B-BA11-479A-8EB3-C6EE8427A924}" destId="{7D4B9AC0-8A01-4356-866C-011EB84930A6}" srcOrd="3" destOrd="0" presId="urn:microsoft.com/office/officeart/2005/8/layout/hList7"/>
    <dgm:cxn modelId="{AB1611EE-A88F-4218-A1CC-9DD7210BC540}" type="presParOf" srcId="{1575BDAB-EFBC-424A-BD4D-7FCDFA7DD9BE}" destId="{E5157FEB-B439-49FA-8C5B-B6739F56E16F}" srcOrd="5" destOrd="0" presId="urn:microsoft.com/office/officeart/2005/8/layout/hList7"/>
    <dgm:cxn modelId="{69648CC9-8235-46FC-A18B-555844C9CFDE}" type="presParOf" srcId="{1575BDAB-EFBC-424A-BD4D-7FCDFA7DD9BE}" destId="{018122BB-4D3C-4923-9886-CF0C2273F622}" srcOrd="6" destOrd="0" presId="urn:microsoft.com/office/officeart/2005/8/layout/hList7"/>
    <dgm:cxn modelId="{8D190613-960D-46AF-AC34-BD0FA558EA40}" type="presParOf" srcId="{018122BB-4D3C-4923-9886-CF0C2273F622}" destId="{FEC14B80-D573-4065-B930-67DB57D85CF4}" srcOrd="0" destOrd="0" presId="urn:microsoft.com/office/officeart/2005/8/layout/hList7"/>
    <dgm:cxn modelId="{0C19EB0E-99C9-4688-8C1C-AB7A12D93CCD}" type="presParOf" srcId="{018122BB-4D3C-4923-9886-CF0C2273F622}" destId="{36932CEF-198E-4AB2-95F8-5D68A0AE18EB}" srcOrd="1" destOrd="0" presId="urn:microsoft.com/office/officeart/2005/8/layout/hList7"/>
    <dgm:cxn modelId="{23EB38A4-108C-4A12-AD0B-310E29FA7473}" type="presParOf" srcId="{018122BB-4D3C-4923-9886-CF0C2273F622}" destId="{3399FF36-BF33-449D-87D6-E2691B5A60A9}" srcOrd="2" destOrd="0" presId="urn:microsoft.com/office/officeart/2005/8/layout/hList7"/>
    <dgm:cxn modelId="{27E29B5A-9693-487E-BA12-2D3D7206EF3D}" type="presParOf" srcId="{018122BB-4D3C-4923-9886-CF0C2273F622}" destId="{3445A52F-7384-49BD-95DA-57A65737A48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1B1D2-965B-4744-913C-FBE6C4CDC739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56FE82E-3556-4917-A493-3E63146C95C6}">
      <dgm:prSet/>
      <dgm:spPr/>
      <dgm:t>
        <a:bodyPr/>
        <a:lstStyle/>
        <a:p>
          <a:pPr rtl="0"/>
          <a:r>
            <a:rPr lang="zh-TW" b="1" smtClean="0"/>
            <a:t>室外至少</a:t>
          </a:r>
          <a:r>
            <a:rPr lang="en-US" b="1" smtClean="0"/>
            <a:t>1</a:t>
          </a:r>
          <a:r>
            <a:rPr lang="zh-TW" b="1" smtClean="0"/>
            <a:t>公尺</a:t>
          </a:r>
          <a:endParaRPr lang="zh-TW"/>
        </a:p>
      </dgm:t>
    </dgm:pt>
    <dgm:pt modelId="{BFF7DA5E-591F-4FE0-BEC2-C638E9E0FF56}" type="parTrans" cxnId="{967B1432-2F4A-40AE-86A0-6E3F01099393}">
      <dgm:prSet/>
      <dgm:spPr/>
      <dgm:t>
        <a:bodyPr/>
        <a:lstStyle/>
        <a:p>
          <a:endParaRPr lang="zh-TW" altLang="en-US"/>
        </a:p>
      </dgm:t>
    </dgm:pt>
    <dgm:pt modelId="{F8ED5BED-0E2E-49DB-B772-20C646071980}" type="sibTrans" cxnId="{967B1432-2F4A-40AE-86A0-6E3F01099393}">
      <dgm:prSet/>
      <dgm:spPr/>
      <dgm:t>
        <a:bodyPr/>
        <a:lstStyle/>
        <a:p>
          <a:endParaRPr lang="zh-TW" altLang="en-US"/>
        </a:p>
      </dgm:t>
    </dgm:pt>
    <dgm:pt modelId="{8E14EF55-2861-4515-9D31-718CB6E3561E}">
      <dgm:prSet/>
      <dgm:spPr/>
      <dgm:t>
        <a:bodyPr/>
        <a:lstStyle/>
        <a:p>
          <a:pPr rtl="0"/>
          <a:r>
            <a:rPr lang="zh-TW" dirty="0" smtClean="0"/>
            <a:t>大約</a:t>
          </a:r>
          <a:r>
            <a:rPr lang="en-US" dirty="0" smtClean="0"/>
            <a:t>3</a:t>
          </a:r>
          <a:r>
            <a:rPr lang="zh-TW" dirty="0" smtClean="0"/>
            <a:t>個步伐</a:t>
          </a:r>
          <a:endParaRPr lang="zh-TW" dirty="0"/>
        </a:p>
      </dgm:t>
    </dgm:pt>
    <dgm:pt modelId="{5F355126-86E0-4E05-928F-452D21671F8D}" type="parTrans" cxnId="{1FE10C13-D3F5-46B1-A559-F3747C79FA26}">
      <dgm:prSet/>
      <dgm:spPr/>
      <dgm:t>
        <a:bodyPr/>
        <a:lstStyle/>
        <a:p>
          <a:endParaRPr lang="zh-TW" altLang="en-US"/>
        </a:p>
      </dgm:t>
    </dgm:pt>
    <dgm:pt modelId="{AB103120-7013-4C84-AFE5-56BDB0B0A974}" type="sibTrans" cxnId="{1FE10C13-D3F5-46B1-A559-F3747C79FA26}">
      <dgm:prSet/>
      <dgm:spPr/>
      <dgm:t>
        <a:bodyPr/>
        <a:lstStyle/>
        <a:p>
          <a:endParaRPr lang="zh-TW" altLang="en-US"/>
        </a:p>
      </dgm:t>
    </dgm:pt>
    <dgm:pt modelId="{56EBC776-A89E-4FFA-917A-798CE472030C}">
      <dgm:prSet/>
      <dgm:spPr/>
      <dgm:t>
        <a:bodyPr/>
        <a:lstStyle/>
        <a:p>
          <a:pPr rtl="0"/>
          <a:r>
            <a:rPr lang="zh-TW" b="1" smtClean="0"/>
            <a:t>室內至少</a:t>
          </a:r>
          <a:r>
            <a:rPr lang="en-US" b="1" smtClean="0"/>
            <a:t>1.5</a:t>
          </a:r>
          <a:r>
            <a:rPr lang="zh-TW" b="1" smtClean="0"/>
            <a:t>公尺</a:t>
          </a:r>
          <a:endParaRPr lang="zh-TW"/>
        </a:p>
      </dgm:t>
    </dgm:pt>
    <dgm:pt modelId="{4B60F7C8-B327-4BD7-B993-EAAC8A20DD55}" type="parTrans" cxnId="{D1C841E4-A6B6-4C6E-BE70-A19BDDA7146D}">
      <dgm:prSet/>
      <dgm:spPr/>
      <dgm:t>
        <a:bodyPr/>
        <a:lstStyle/>
        <a:p>
          <a:endParaRPr lang="zh-TW" altLang="en-US"/>
        </a:p>
      </dgm:t>
    </dgm:pt>
    <dgm:pt modelId="{81A6E26E-9E5C-462D-8184-8D2BDC837039}" type="sibTrans" cxnId="{D1C841E4-A6B6-4C6E-BE70-A19BDDA7146D}">
      <dgm:prSet/>
      <dgm:spPr/>
      <dgm:t>
        <a:bodyPr/>
        <a:lstStyle/>
        <a:p>
          <a:endParaRPr lang="zh-TW" altLang="en-US"/>
        </a:p>
      </dgm:t>
    </dgm:pt>
    <dgm:pt modelId="{2EA28450-1DFD-4D6A-8AE8-A7B8D0EB1415}">
      <dgm:prSet/>
      <dgm:spPr/>
      <dgm:t>
        <a:bodyPr/>
        <a:lstStyle/>
        <a:p>
          <a:pPr rtl="0"/>
          <a:r>
            <a:rPr lang="zh-TW" smtClean="0"/>
            <a:t>大約手臂的兩倍長</a:t>
          </a:r>
          <a:endParaRPr lang="zh-TW"/>
        </a:p>
      </dgm:t>
    </dgm:pt>
    <dgm:pt modelId="{D4A32B57-574D-423B-8EA1-F685E3FEAD75}" type="parTrans" cxnId="{C5BEA645-FDF7-49CF-8339-E17888A3A41A}">
      <dgm:prSet/>
      <dgm:spPr/>
      <dgm:t>
        <a:bodyPr/>
        <a:lstStyle/>
        <a:p>
          <a:endParaRPr lang="zh-TW" altLang="en-US"/>
        </a:p>
      </dgm:t>
    </dgm:pt>
    <dgm:pt modelId="{64B7724D-BEE3-4B47-90A9-1BE5497A60AF}" type="sibTrans" cxnId="{C5BEA645-FDF7-49CF-8339-E17888A3A41A}">
      <dgm:prSet/>
      <dgm:spPr/>
      <dgm:t>
        <a:bodyPr/>
        <a:lstStyle/>
        <a:p>
          <a:endParaRPr lang="zh-TW" altLang="en-US"/>
        </a:p>
      </dgm:t>
    </dgm:pt>
    <dgm:pt modelId="{3D69B874-973C-46B7-988B-400C14E871E3}" type="pres">
      <dgm:prSet presAssocID="{CCB1B1D2-965B-4744-913C-FBE6C4CDC7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8C41B0A-8735-40D5-8A12-9C40905C9287}" type="pres">
      <dgm:prSet presAssocID="{656FE82E-3556-4917-A493-3E63146C95C6}" presName="composite" presStyleCnt="0"/>
      <dgm:spPr/>
    </dgm:pt>
    <dgm:pt modelId="{7431EA33-58E2-423F-B40C-32CC66AD2A0B}" type="pres">
      <dgm:prSet presAssocID="{656FE82E-3556-4917-A493-3E63146C95C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235579-8D0A-45C0-AAAE-A06DA2D44A7D}" type="pres">
      <dgm:prSet presAssocID="{656FE82E-3556-4917-A493-3E63146C95C6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FBE15AB-864A-4437-8273-73020B0A5191}" type="pres">
      <dgm:prSet presAssocID="{656FE82E-3556-4917-A493-3E63146C95C6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B1C9EF-468D-46B3-AC42-16EA84812684}" type="pres">
      <dgm:prSet presAssocID="{F8ED5BED-0E2E-49DB-B772-20C646071980}" presName="sibTrans" presStyleCnt="0"/>
      <dgm:spPr/>
    </dgm:pt>
    <dgm:pt modelId="{4CFEEBE7-3609-4BE2-99F8-60B818ABA562}" type="pres">
      <dgm:prSet presAssocID="{56EBC776-A89E-4FFA-917A-798CE472030C}" presName="composite" presStyleCnt="0"/>
      <dgm:spPr/>
    </dgm:pt>
    <dgm:pt modelId="{FBE6EB1E-6D7F-4921-980B-ADC37BF1FFA7}" type="pres">
      <dgm:prSet presAssocID="{56EBC776-A89E-4FFA-917A-798CE472030C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79F9BC-6F5C-4E08-A112-0D05F8AD3863}" type="pres">
      <dgm:prSet presAssocID="{56EBC776-A89E-4FFA-917A-798CE472030C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3053A60-00C3-4C20-8731-1D9E5E79487E}" type="pres">
      <dgm:prSet presAssocID="{56EBC776-A89E-4FFA-917A-798CE472030C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C841E4-A6B6-4C6E-BE70-A19BDDA7146D}" srcId="{CCB1B1D2-965B-4744-913C-FBE6C4CDC739}" destId="{56EBC776-A89E-4FFA-917A-798CE472030C}" srcOrd="1" destOrd="0" parTransId="{4B60F7C8-B327-4BD7-B993-EAAC8A20DD55}" sibTransId="{81A6E26E-9E5C-462D-8184-8D2BDC837039}"/>
    <dgm:cxn modelId="{1FE10C13-D3F5-46B1-A559-F3747C79FA26}" srcId="{656FE82E-3556-4917-A493-3E63146C95C6}" destId="{8E14EF55-2861-4515-9D31-718CB6E3561E}" srcOrd="0" destOrd="0" parTransId="{5F355126-86E0-4E05-928F-452D21671F8D}" sibTransId="{AB103120-7013-4C84-AFE5-56BDB0B0A974}"/>
    <dgm:cxn modelId="{F8E43849-F291-43E7-9094-8510A019DDBD}" type="presOf" srcId="{2EA28450-1DFD-4D6A-8AE8-A7B8D0EB1415}" destId="{A3053A60-00C3-4C20-8731-1D9E5E79487E}" srcOrd="0" destOrd="0" presId="urn:microsoft.com/office/officeart/2008/layout/TitledPictureBlocks"/>
    <dgm:cxn modelId="{7EB51F0B-4AB7-43FF-9F83-92F2FFD805CD}" type="presOf" srcId="{56EBC776-A89E-4FFA-917A-798CE472030C}" destId="{FBE6EB1E-6D7F-4921-980B-ADC37BF1FFA7}" srcOrd="0" destOrd="0" presId="urn:microsoft.com/office/officeart/2008/layout/TitledPictureBlocks"/>
    <dgm:cxn modelId="{93CE8012-9D09-413A-87B4-5ABC1F32C0F4}" type="presOf" srcId="{CCB1B1D2-965B-4744-913C-FBE6C4CDC739}" destId="{3D69B874-973C-46B7-988B-400C14E871E3}" srcOrd="0" destOrd="0" presId="urn:microsoft.com/office/officeart/2008/layout/TitledPictureBlocks"/>
    <dgm:cxn modelId="{42F94824-2AA9-4FEB-8B55-039D2A860CB2}" type="presOf" srcId="{656FE82E-3556-4917-A493-3E63146C95C6}" destId="{7431EA33-58E2-423F-B40C-32CC66AD2A0B}" srcOrd="0" destOrd="0" presId="urn:microsoft.com/office/officeart/2008/layout/TitledPictureBlocks"/>
    <dgm:cxn modelId="{8AA74C8C-892E-4586-B4BF-9E1BD8D0D49A}" type="presOf" srcId="{8E14EF55-2861-4515-9D31-718CB6E3561E}" destId="{5FBE15AB-864A-4437-8273-73020B0A5191}" srcOrd="0" destOrd="0" presId="urn:microsoft.com/office/officeart/2008/layout/TitledPictureBlocks"/>
    <dgm:cxn modelId="{967B1432-2F4A-40AE-86A0-6E3F01099393}" srcId="{CCB1B1D2-965B-4744-913C-FBE6C4CDC739}" destId="{656FE82E-3556-4917-A493-3E63146C95C6}" srcOrd="0" destOrd="0" parTransId="{BFF7DA5E-591F-4FE0-BEC2-C638E9E0FF56}" sibTransId="{F8ED5BED-0E2E-49DB-B772-20C646071980}"/>
    <dgm:cxn modelId="{C5BEA645-FDF7-49CF-8339-E17888A3A41A}" srcId="{56EBC776-A89E-4FFA-917A-798CE472030C}" destId="{2EA28450-1DFD-4D6A-8AE8-A7B8D0EB1415}" srcOrd="0" destOrd="0" parTransId="{D4A32B57-574D-423B-8EA1-F685E3FEAD75}" sibTransId="{64B7724D-BEE3-4B47-90A9-1BE5497A60AF}"/>
    <dgm:cxn modelId="{013941BA-E2E9-4D15-AA1B-7FBC6EB60912}" type="presParOf" srcId="{3D69B874-973C-46B7-988B-400C14E871E3}" destId="{D8C41B0A-8735-40D5-8A12-9C40905C9287}" srcOrd="0" destOrd="0" presId="urn:microsoft.com/office/officeart/2008/layout/TitledPictureBlocks"/>
    <dgm:cxn modelId="{029614F9-992C-444F-A461-CC8DB4AC7CD2}" type="presParOf" srcId="{D8C41B0A-8735-40D5-8A12-9C40905C9287}" destId="{7431EA33-58E2-423F-B40C-32CC66AD2A0B}" srcOrd="0" destOrd="0" presId="urn:microsoft.com/office/officeart/2008/layout/TitledPictureBlocks"/>
    <dgm:cxn modelId="{0BC34DCE-41CF-418A-B005-2B2C9B648258}" type="presParOf" srcId="{D8C41B0A-8735-40D5-8A12-9C40905C9287}" destId="{31235579-8D0A-45C0-AAAE-A06DA2D44A7D}" srcOrd="1" destOrd="0" presId="urn:microsoft.com/office/officeart/2008/layout/TitledPictureBlocks"/>
    <dgm:cxn modelId="{E0231322-48CB-4299-ACF1-263A40B7D27E}" type="presParOf" srcId="{D8C41B0A-8735-40D5-8A12-9C40905C9287}" destId="{5FBE15AB-864A-4437-8273-73020B0A5191}" srcOrd="2" destOrd="0" presId="urn:microsoft.com/office/officeart/2008/layout/TitledPictureBlocks"/>
    <dgm:cxn modelId="{07ED3ECA-D35E-4A79-8D88-3F3EE0A49477}" type="presParOf" srcId="{3D69B874-973C-46B7-988B-400C14E871E3}" destId="{3EB1C9EF-468D-46B3-AC42-16EA84812684}" srcOrd="1" destOrd="0" presId="urn:microsoft.com/office/officeart/2008/layout/TitledPictureBlocks"/>
    <dgm:cxn modelId="{FE930E2D-98E6-4AAF-92D7-7A24E84C1984}" type="presParOf" srcId="{3D69B874-973C-46B7-988B-400C14E871E3}" destId="{4CFEEBE7-3609-4BE2-99F8-60B818ABA562}" srcOrd="2" destOrd="0" presId="urn:microsoft.com/office/officeart/2008/layout/TitledPictureBlocks"/>
    <dgm:cxn modelId="{F9864E73-B422-4912-8AB8-0086A0DDDA9A}" type="presParOf" srcId="{4CFEEBE7-3609-4BE2-99F8-60B818ABA562}" destId="{FBE6EB1E-6D7F-4921-980B-ADC37BF1FFA7}" srcOrd="0" destOrd="0" presId="urn:microsoft.com/office/officeart/2008/layout/TitledPictureBlocks"/>
    <dgm:cxn modelId="{172CC0F1-778B-4FFB-8073-0981939A91DC}" type="presParOf" srcId="{4CFEEBE7-3609-4BE2-99F8-60B818ABA562}" destId="{B879F9BC-6F5C-4E08-A112-0D05F8AD3863}" srcOrd="1" destOrd="0" presId="urn:microsoft.com/office/officeart/2008/layout/TitledPictureBlocks"/>
    <dgm:cxn modelId="{5481C790-6C89-474A-9AA5-09ED1E144021}" type="presParOf" srcId="{4CFEEBE7-3609-4BE2-99F8-60B818ABA562}" destId="{A3053A60-00C3-4C20-8731-1D9E5E79487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9E0CA-5F44-47BE-B826-FE2757BDA719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26E03DE-5860-4A61-9ECB-39FCF8B1142F}">
      <dgm:prSet/>
      <dgm:spPr/>
      <dgm:t>
        <a:bodyPr/>
        <a:lstStyle/>
        <a:p>
          <a:pPr rtl="0"/>
          <a:r>
            <a:rPr lang="zh-TW" b="1" smtClean="0"/>
            <a:t>衛福部疾管署</a:t>
          </a:r>
          <a:endParaRPr lang="zh-TW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242CDADE-EF4A-40F6-853A-E365836ED654}" type="parTrans" cxnId="{632EA781-A0A3-44DE-AAE4-1450162134C9}">
      <dgm:prSet/>
      <dgm:spPr/>
      <dgm:t>
        <a:bodyPr/>
        <a:lstStyle/>
        <a:p>
          <a:endParaRPr lang="zh-TW" altLang="en-US"/>
        </a:p>
      </dgm:t>
    </dgm:pt>
    <dgm:pt modelId="{912CD3B2-C0B8-4142-9132-E264EDE2CBBD}" type="sibTrans" cxnId="{632EA781-A0A3-44DE-AAE4-1450162134C9}">
      <dgm:prSet/>
      <dgm:spPr/>
      <dgm:t>
        <a:bodyPr/>
        <a:lstStyle/>
        <a:p>
          <a:endParaRPr lang="zh-TW" altLang="en-US"/>
        </a:p>
      </dgm:t>
    </dgm:pt>
    <dgm:pt modelId="{2F7ED2A0-49E0-45A2-AFAB-4FFC824C8F7E}">
      <dgm:prSet/>
      <dgm:spPr/>
      <dgm:t>
        <a:bodyPr/>
        <a:lstStyle/>
        <a:p>
          <a:pPr rtl="0"/>
          <a:r>
            <a:rPr lang="zh-TW" smtClean="0"/>
            <a:t>掌握最新疫情</a:t>
          </a:r>
          <a:endParaRPr lang="zh-TW"/>
        </a:p>
      </dgm:t>
    </dgm:pt>
    <dgm:pt modelId="{48481849-C6D4-4330-BE65-81418E4609C3}" type="parTrans" cxnId="{29C98655-B7A0-4E5F-A806-6AAAC6C3F449}">
      <dgm:prSet/>
      <dgm:spPr/>
      <dgm:t>
        <a:bodyPr/>
        <a:lstStyle/>
        <a:p>
          <a:endParaRPr lang="zh-TW" altLang="en-US"/>
        </a:p>
      </dgm:t>
    </dgm:pt>
    <dgm:pt modelId="{C8FFE467-DAA3-48C5-87A9-2088DF154966}" type="sibTrans" cxnId="{29C98655-B7A0-4E5F-A806-6AAAC6C3F449}">
      <dgm:prSet/>
      <dgm:spPr/>
      <dgm:t>
        <a:bodyPr/>
        <a:lstStyle/>
        <a:p>
          <a:endParaRPr lang="zh-TW" altLang="en-US"/>
        </a:p>
      </dgm:t>
    </dgm:pt>
    <dgm:pt modelId="{56853055-E7EF-445E-9D8B-34084501E4B3}">
      <dgm:prSet/>
      <dgm:spPr/>
      <dgm:t>
        <a:bodyPr/>
        <a:lstStyle/>
        <a:p>
          <a:pPr rtl="0"/>
          <a:r>
            <a:rPr lang="zh-TW" smtClean="0"/>
            <a:t>了解防疫議題</a:t>
          </a:r>
          <a:endParaRPr lang="zh-TW"/>
        </a:p>
      </dgm:t>
    </dgm:pt>
    <dgm:pt modelId="{7DE1844C-66BB-427C-84A3-69638E169F1E}" type="parTrans" cxnId="{428A7593-353B-4409-BE29-C4E8C9373297}">
      <dgm:prSet/>
      <dgm:spPr/>
      <dgm:t>
        <a:bodyPr/>
        <a:lstStyle/>
        <a:p>
          <a:endParaRPr lang="zh-TW" altLang="en-US"/>
        </a:p>
      </dgm:t>
    </dgm:pt>
    <dgm:pt modelId="{2D48B183-4DFB-45E4-95E3-FAEE84CF9FB6}" type="sibTrans" cxnId="{428A7593-353B-4409-BE29-C4E8C9373297}">
      <dgm:prSet/>
      <dgm:spPr/>
      <dgm:t>
        <a:bodyPr/>
        <a:lstStyle/>
        <a:p>
          <a:endParaRPr lang="zh-TW" altLang="en-US"/>
        </a:p>
      </dgm:t>
    </dgm:pt>
    <dgm:pt modelId="{64852127-E5E3-4AE2-A515-40E7165A73FF}">
      <dgm:prSet/>
      <dgm:spPr/>
      <dgm:t>
        <a:bodyPr/>
        <a:lstStyle/>
        <a:p>
          <a:pPr rtl="0"/>
          <a:r>
            <a:rPr lang="zh-TW" b="1" smtClean="0"/>
            <a:t>防疫小測驗</a:t>
          </a:r>
          <a:endParaRPr lang="zh-TW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5EDAB5BA-BA66-4916-8A55-1FD81D703FAB}" type="parTrans" cxnId="{C64F70A9-EDB7-43FA-8B2F-550E6F768BFB}">
      <dgm:prSet/>
      <dgm:spPr/>
      <dgm:t>
        <a:bodyPr/>
        <a:lstStyle/>
        <a:p>
          <a:endParaRPr lang="zh-TW" altLang="en-US"/>
        </a:p>
      </dgm:t>
    </dgm:pt>
    <dgm:pt modelId="{716D9F0C-2F9F-46FB-AD77-5E61A62D4936}" type="sibTrans" cxnId="{C64F70A9-EDB7-43FA-8B2F-550E6F768BFB}">
      <dgm:prSet/>
      <dgm:spPr/>
      <dgm:t>
        <a:bodyPr/>
        <a:lstStyle/>
        <a:p>
          <a:endParaRPr lang="zh-TW" altLang="en-US"/>
        </a:p>
      </dgm:t>
    </dgm:pt>
    <dgm:pt modelId="{8C42EB3F-A80E-43DC-84A4-897632C0B461}">
      <dgm:prSet/>
      <dgm:spPr/>
      <dgm:t>
        <a:bodyPr/>
        <a:lstStyle/>
        <a:p>
          <a:pPr rtl="0"/>
          <a:r>
            <a:rPr lang="zh-TW" smtClean="0"/>
            <a:t>你的防疫觀念正確嗎？</a:t>
          </a:r>
          <a:endParaRPr lang="zh-TW"/>
        </a:p>
      </dgm:t>
    </dgm:pt>
    <dgm:pt modelId="{FC7E0EA9-61C6-4276-A2E8-6868B30D47AC}" type="parTrans" cxnId="{24E71364-D5AA-46FB-A4DF-33D3A622D5CB}">
      <dgm:prSet/>
      <dgm:spPr/>
      <dgm:t>
        <a:bodyPr/>
        <a:lstStyle/>
        <a:p>
          <a:endParaRPr lang="zh-TW" altLang="en-US"/>
        </a:p>
      </dgm:t>
    </dgm:pt>
    <dgm:pt modelId="{7268B4F5-8869-4F4D-8C1D-FAC0B82047BE}" type="sibTrans" cxnId="{24E71364-D5AA-46FB-A4DF-33D3A622D5CB}">
      <dgm:prSet/>
      <dgm:spPr/>
      <dgm:t>
        <a:bodyPr/>
        <a:lstStyle/>
        <a:p>
          <a:endParaRPr lang="zh-TW" altLang="en-US"/>
        </a:p>
      </dgm:t>
    </dgm:pt>
    <dgm:pt modelId="{A6EBF551-9F18-4788-A824-8E99FDC9F7B5}">
      <dgm:prSet/>
      <dgm:spPr/>
      <dgm:t>
        <a:bodyPr/>
        <a:lstStyle/>
        <a:p>
          <a:pPr rtl="0"/>
          <a:r>
            <a:rPr lang="zh-TW" dirty="0" smtClean="0"/>
            <a:t>擊敗新冠病毒，健康久久！</a:t>
          </a:r>
          <a:endParaRPr lang="zh-TW" dirty="0"/>
        </a:p>
      </dgm:t>
    </dgm:pt>
    <dgm:pt modelId="{4E78DF43-E210-402B-BBB4-FD732935F7FD}" type="parTrans" cxnId="{BB55FD86-0AC6-440A-8DD5-FB9DC60F3600}">
      <dgm:prSet/>
      <dgm:spPr/>
      <dgm:t>
        <a:bodyPr/>
        <a:lstStyle/>
        <a:p>
          <a:endParaRPr lang="zh-TW" altLang="en-US"/>
        </a:p>
      </dgm:t>
    </dgm:pt>
    <dgm:pt modelId="{8F413ED8-2CF3-4C62-9EC6-A20BA1D667C3}" type="sibTrans" cxnId="{BB55FD86-0AC6-440A-8DD5-FB9DC60F3600}">
      <dgm:prSet/>
      <dgm:spPr/>
      <dgm:t>
        <a:bodyPr/>
        <a:lstStyle/>
        <a:p>
          <a:endParaRPr lang="zh-TW" altLang="en-US"/>
        </a:p>
      </dgm:t>
    </dgm:pt>
    <dgm:pt modelId="{08E5A9EB-6E1F-46A0-BBA3-EBC784DA1072}">
      <dgm:prSet/>
      <dgm:spPr/>
      <dgm:t>
        <a:bodyPr/>
        <a:lstStyle/>
        <a:p>
          <a:r>
            <a:rPr lang="zh-TW" altLang="en-US" dirty="0" smtClean="0"/>
            <a:t>防疫影片：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E7D5FB25-09F1-41A1-9271-8536F32AF5FD}" type="parTrans" cxnId="{21F7498C-0881-466B-95AA-0B359317030E}">
      <dgm:prSet/>
      <dgm:spPr/>
      <dgm:t>
        <a:bodyPr/>
        <a:lstStyle/>
        <a:p>
          <a:endParaRPr lang="zh-TW" altLang="en-US"/>
        </a:p>
      </dgm:t>
    </dgm:pt>
    <dgm:pt modelId="{6DB1AAFB-353C-43C2-ADE8-899779D78DA9}" type="sibTrans" cxnId="{21F7498C-0881-466B-95AA-0B359317030E}">
      <dgm:prSet/>
      <dgm:spPr/>
      <dgm:t>
        <a:bodyPr/>
        <a:lstStyle/>
        <a:p>
          <a:endParaRPr lang="zh-TW" altLang="en-US"/>
        </a:p>
      </dgm:t>
    </dgm:pt>
    <dgm:pt modelId="{77E3C78B-2A95-4BBF-B024-4BBC43B66D6D}">
      <dgm:prSet/>
      <dgm:spPr/>
      <dgm:t>
        <a:bodyPr/>
        <a:lstStyle/>
        <a:p>
          <a:r>
            <a:rPr lang="zh-TW" altLang="en-US" dirty="0" smtClean="0"/>
            <a:t>觀賞防疫影片</a:t>
          </a:r>
          <a:endParaRPr lang="zh-TW" altLang="en-US" dirty="0"/>
        </a:p>
      </dgm:t>
    </dgm:pt>
    <dgm:pt modelId="{49E9DDD3-9887-437B-86B8-185ED5577B4D}" type="parTrans" cxnId="{0EE5465B-A7F0-47B3-A627-C422D01ABE7E}">
      <dgm:prSet/>
      <dgm:spPr/>
      <dgm:t>
        <a:bodyPr/>
        <a:lstStyle/>
        <a:p>
          <a:endParaRPr lang="zh-TW" altLang="en-US"/>
        </a:p>
      </dgm:t>
    </dgm:pt>
    <dgm:pt modelId="{E98216B7-6656-459F-A88B-7794881BFB7B}" type="sibTrans" cxnId="{0EE5465B-A7F0-47B3-A627-C422D01ABE7E}">
      <dgm:prSet/>
      <dgm:spPr/>
      <dgm:t>
        <a:bodyPr/>
        <a:lstStyle/>
        <a:p>
          <a:endParaRPr lang="zh-TW" altLang="en-US"/>
        </a:p>
      </dgm:t>
    </dgm:pt>
    <dgm:pt modelId="{B644A6E5-86D1-4668-82B6-E138D3F856CA}">
      <dgm:prSet/>
      <dgm:spPr/>
      <dgm:t>
        <a:bodyPr/>
        <a:lstStyle/>
        <a:p>
          <a:r>
            <a:rPr lang="zh-TW" altLang="en-US" dirty="0" smtClean="0"/>
            <a:t>照顧自己，愛護家人！</a:t>
          </a:r>
          <a:endParaRPr lang="zh-TW" altLang="en-US" dirty="0"/>
        </a:p>
      </dgm:t>
    </dgm:pt>
    <dgm:pt modelId="{102FC73D-D4B5-4DD9-B2D0-D8ABB9404A5B}" type="parTrans" cxnId="{E361D1DC-F0BD-4636-9BC2-B04BC8B04F9B}">
      <dgm:prSet/>
      <dgm:spPr/>
      <dgm:t>
        <a:bodyPr/>
        <a:lstStyle/>
        <a:p>
          <a:endParaRPr lang="zh-TW" altLang="en-US"/>
        </a:p>
      </dgm:t>
    </dgm:pt>
    <dgm:pt modelId="{C2EFE9E2-F389-424E-AE51-83490BF4B6A9}" type="sibTrans" cxnId="{E361D1DC-F0BD-4636-9BC2-B04BC8B04F9B}">
      <dgm:prSet/>
      <dgm:spPr/>
      <dgm:t>
        <a:bodyPr/>
        <a:lstStyle/>
        <a:p>
          <a:endParaRPr lang="zh-TW" altLang="en-US"/>
        </a:p>
      </dgm:t>
    </dgm:pt>
    <dgm:pt modelId="{48EF7CC7-9A7D-4F0F-85F8-3AC8A9EA1E82}" type="pres">
      <dgm:prSet presAssocID="{FA49E0CA-5F44-47BE-B826-FE2757BDA71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1A88335-B264-4070-9D06-AF1ED6D8ED31}" type="pres">
      <dgm:prSet presAssocID="{FA49E0CA-5F44-47BE-B826-FE2757BDA719}" presName="cycle" presStyleCnt="0"/>
      <dgm:spPr/>
    </dgm:pt>
    <dgm:pt modelId="{3795A0FE-D86E-44F8-9F8D-76C579689893}" type="pres">
      <dgm:prSet presAssocID="{FA49E0CA-5F44-47BE-B826-FE2757BDA719}" presName="centerShape" presStyleCnt="0"/>
      <dgm:spPr/>
    </dgm:pt>
    <dgm:pt modelId="{F64B0DD2-9124-471C-A155-A8D7B4807909}" type="pres">
      <dgm:prSet presAssocID="{FA49E0CA-5F44-47BE-B826-FE2757BDA719}" presName="connSite" presStyleLbl="node1" presStyleIdx="0" presStyleCnt="4"/>
      <dgm:spPr/>
    </dgm:pt>
    <dgm:pt modelId="{57FBB2C4-541E-43CC-9C93-456046065559}" type="pres">
      <dgm:prSet presAssocID="{FA49E0CA-5F44-47BE-B826-FE2757BDA719}" presName="visible" presStyleLbl="node1" presStyleIdx="0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8C02E71-0ACC-4E04-8E37-696319A90C98}" type="pres">
      <dgm:prSet presAssocID="{242CDADE-EF4A-40F6-853A-E365836ED654}" presName="Name25" presStyleLbl="parChTrans1D1" presStyleIdx="0" presStyleCnt="3"/>
      <dgm:spPr/>
      <dgm:t>
        <a:bodyPr/>
        <a:lstStyle/>
        <a:p>
          <a:endParaRPr lang="zh-TW" altLang="en-US"/>
        </a:p>
      </dgm:t>
    </dgm:pt>
    <dgm:pt modelId="{BAAF0723-FA3D-4521-96AA-536189B40AE4}" type="pres">
      <dgm:prSet presAssocID="{F26E03DE-5860-4A61-9ECB-39FCF8B1142F}" presName="node" presStyleCnt="0"/>
      <dgm:spPr/>
    </dgm:pt>
    <dgm:pt modelId="{F28428D5-5A6A-48D9-8B46-C1E1FDEC6E0B}" type="pres">
      <dgm:prSet presAssocID="{F26E03DE-5860-4A61-9ECB-39FCF8B1142F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90D684-D854-495C-A3FF-887A66C66C52}" type="pres">
      <dgm:prSet presAssocID="{F26E03DE-5860-4A61-9ECB-39FCF8B1142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F2D93F-FEF9-453E-928E-0C3A4D7AA768}" type="pres">
      <dgm:prSet presAssocID="{5EDAB5BA-BA66-4916-8A55-1FD81D703FAB}" presName="Name25" presStyleLbl="parChTrans1D1" presStyleIdx="1" presStyleCnt="3"/>
      <dgm:spPr/>
      <dgm:t>
        <a:bodyPr/>
        <a:lstStyle/>
        <a:p>
          <a:endParaRPr lang="zh-TW" altLang="en-US"/>
        </a:p>
      </dgm:t>
    </dgm:pt>
    <dgm:pt modelId="{928D08AE-B184-416B-92DA-48337F0B8E3E}" type="pres">
      <dgm:prSet presAssocID="{64852127-E5E3-4AE2-A515-40E7165A73FF}" presName="node" presStyleCnt="0"/>
      <dgm:spPr/>
    </dgm:pt>
    <dgm:pt modelId="{2A5028D9-0ACE-4CFB-A726-B4FB95A78333}" type="pres">
      <dgm:prSet presAssocID="{64852127-E5E3-4AE2-A515-40E7165A73F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2AD930-6C4A-41C4-A299-CBFFD61B3468}" type="pres">
      <dgm:prSet presAssocID="{64852127-E5E3-4AE2-A515-40E7165A73F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596696-ED0D-444E-8294-88A165C9B106}" type="pres">
      <dgm:prSet presAssocID="{E7D5FB25-09F1-41A1-9271-8536F32AF5FD}" presName="Name25" presStyleLbl="parChTrans1D1" presStyleIdx="2" presStyleCnt="3"/>
      <dgm:spPr/>
      <dgm:t>
        <a:bodyPr/>
        <a:lstStyle/>
        <a:p>
          <a:endParaRPr lang="zh-TW" altLang="en-US"/>
        </a:p>
      </dgm:t>
    </dgm:pt>
    <dgm:pt modelId="{AC74081F-C3CE-4CEF-8E8D-598DD468C9A1}" type="pres">
      <dgm:prSet presAssocID="{08E5A9EB-6E1F-46A0-BBA3-EBC784DA1072}" presName="node" presStyleCnt="0"/>
      <dgm:spPr/>
    </dgm:pt>
    <dgm:pt modelId="{6DE97329-5BC6-4764-8273-47B4DDD3EF4C}" type="pres">
      <dgm:prSet presAssocID="{08E5A9EB-6E1F-46A0-BBA3-EBC784DA107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86AEC5-CE15-4FE7-8CEE-BCCCFF4D79A4}" type="pres">
      <dgm:prSet presAssocID="{08E5A9EB-6E1F-46A0-BBA3-EBC784DA107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3A88F9-7F21-43FB-8C92-09C155D68989}" type="presOf" srcId="{F26E03DE-5860-4A61-9ECB-39FCF8B1142F}" destId="{F28428D5-5A6A-48D9-8B46-C1E1FDEC6E0B}" srcOrd="0" destOrd="0" presId="urn:microsoft.com/office/officeart/2005/8/layout/radial2"/>
    <dgm:cxn modelId="{7093840F-CD7E-4C44-BC27-A03FB8221330}" type="presOf" srcId="{FA49E0CA-5F44-47BE-B826-FE2757BDA719}" destId="{48EF7CC7-9A7D-4F0F-85F8-3AC8A9EA1E82}" srcOrd="0" destOrd="0" presId="urn:microsoft.com/office/officeart/2005/8/layout/radial2"/>
    <dgm:cxn modelId="{632EA781-A0A3-44DE-AAE4-1450162134C9}" srcId="{FA49E0CA-5F44-47BE-B826-FE2757BDA719}" destId="{F26E03DE-5860-4A61-9ECB-39FCF8B1142F}" srcOrd="0" destOrd="0" parTransId="{242CDADE-EF4A-40F6-853A-E365836ED654}" sibTransId="{912CD3B2-C0B8-4142-9132-E264EDE2CBBD}"/>
    <dgm:cxn modelId="{E361D1DC-F0BD-4636-9BC2-B04BC8B04F9B}" srcId="{08E5A9EB-6E1F-46A0-BBA3-EBC784DA1072}" destId="{B644A6E5-86D1-4668-82B6-E138D3F856CA}" srcOrd="1" destOrd="0" parTransId="{102FC73D-D4B5-4DD9-B2D0-D8ABB9404A5B}" sibTransId="{C2EFE9E2-F389-424E-AE51-83490BF4B6A9}"/>
    <dgm:cxn modelId="{24E71364-D5AA-46FB-A4DF-33D3A622D5CB}" srcId="{64852127-E5E3-4AE2-A515-40E7165A73FF}" destId="{8C42EB3F-A80E-43DC-84A4-897632C0B461}" srcOrd="0" destOrd="0" parTransId="{FC7E0EA9-61C6-4276-A2E8-6868B30D47AC}" sibTransId="{7268B4F5-8869-4F4D-8C1D-FAC0B82047BE}"/>
    <dgm:cxn modelId="{C64F70A9-EDB7-43FA-8B2F-550E6F768BFB}" srcId="{FA49E0CA-5F44-47BE-B826-FE2757BDA719}" destId="{64852127-E5E3-4AE2-A515-40E7165A73FF}" srcOrd="1" destOrd="0" parTransId="{5EDAB5BA-BA66-4916-8A55-1FD81D703FAB}" sibTransId="{716D9F0C-2F9F-46FB-AD77-5E61A62D4936}"/>
    <dgm:cxn modelId="{639EF795-3B6B-4BCB-B521-898455D785EE}" type="presOf" srcId="{8C42EB3F-A80E-43DC-84A4-897632C0B461}" destId="{3B2AD930-6C4A-41C4-A299-CBFFD61B3468}" srcOrd="0" destOrd="0" presId="urn:microsoft.com/office/officeart/2005/8/layout/radial2"/>
    <dgm:cxn modelId="{8D3D2648-549D-43C1-BF4C-563136C32832}" type="presOf" srcId="{A6EBF551-9F18-4788-A824-8E99FDC9F7B5}" destId="{3B2AD930-6C4A-41C4-A299-CBFFD61B3468}" srcOrd="0" destOrd="1" presId="urn:microsoft.com/office/officeart/2005/8/layout/radial2"/>
    <dgm:cxn modelId="{52094D69-519B-4AAE-AD57-D33CE716D3BD}" type="presOf" srcId="{2F7ED2A0-49E0-45A2-AFAB-4FFC824C8F7E}" destId="{6390D684-D854-495C-A3FF-887A66C66C52}" srcOrd="0" destOrd="0" presId="urn:microsoft.com/office/officeart/2005/8/layout/radial2"/>
    <dgm:cxn modelId="{BB55FD86-0AC6-440A-8DD5-FB9DC60F3600}" srcId="{64852127-E5E3-4AE2-A515-40E7165A73FF}" destId="{A6EBF551-9F18-4788-A824-8E99FDC9F7B5}" srcOrd="1" destOrd="0" parTransId="{4E78DF43-E210-402B-BBB4-FD732935F7FD}" sibTransId="{8F413ED8-2CF3-4C62-9EC6-A20BA1D667C3}"/>
    <dgm:cxn modelId="{428A7593-353B-4409-BE29-C4E8C9373297}" srcId="{F26E03DE-5860-4A61-9ECB-39FCF8B1142F}" destId="{56853055-E7EF-445E-9D8B-34084501E4B3}" srcOrd="1" destOrd="0" parTransId="{7DE1844C-66BB-427C-84A3-69638E169F1E}" sibTransId="{2D48B183-4DFB-45E4-95E3-FAEE84CF9FB6}"/>
    <dgm:cxn modelId="{0EE5465B-A7F0-47B3-A627-C422D01ABE7E}" srcId="{08E5A9EB-6E1F-46A0-BBA3-EBC784DA1072}" destId="{77E3C78B-2A95-4BBF-B024-4BBC43B66D6D}" srcOrd="0" destOrd="0" parTransId="{49E9DDD3-9887-437B-86B8-185ED5577B4D}" sibTransId="{E98216B7-6656-459F-A88B-7794881BFB7B}"/>
    <dgm:cxn modelId="{A2DA2F9D-0025-43D2-AE59-D7B58B0802F5}" type="presOf" srcId="{E7D5FB25-09F1-41A1-9271-8536F32AF5FD}" destId="{DC596696-ED0D-444E-8294-88A165C9B106}" srcOrd="0" destOrd="0" presId="urn:microsoft.com/office/officeart/2005/8/layout/radial2"/>
    <dgm:cxn modelId="{9E7010BD-D9F8-4832-94D4-7BA4C6428259}" type="presOf" srcId="{77E3C78B-2A95-4BBF-B024-4BBC43B66D6D}" destId="{4786AEC5-CE15-4FE7-8CEE-BCCCFF4D79A4}" srcOrd="0" destOrd="0" presId="urn:microsoft.com/office/officeart/2005/8/layout/radial2"/>
    <dgm:cxn modelId="{21F7498C-0881-466B-95AA-0B359317030E}" srcId="{FA49E0CA-5F44-47BE-B826-FE2757BDA719}" destId="{08E5A9EB-6E1F-46A0-BBA3-EBC784DA1072}" srcOrd="2" destOrd="0" parTransId="{E7D5FB25-09F1-41A1-9271-8536F32AF5FD}" sibTransId="{6DB1AAFB-353C-43C2-ADE8-899779D78DA9}"/>
    <dgm:cxn modelId="{73E31887-AD64-4C22-AF51-D60B3045D1C5}" type="presOf" srcId="{64852127-E5E3-4AE2-A515-40E7165A73FF}" destId="{2A5028D9-0ACE-4CFB-A726-B4FB95A78333}" srcOrd="0" destOrd="0" presId="urn:microsoft.com/office/officeart/2005/8/layout/radial2"/>
    <dgm:cxn modelId="{35884F1C-CC0D-49E4-9CFB-D018629AE0B5}" type="presOf" srcId="{B644A6E5-86D1-4668-82B6-E138D3F856CA}" destId="{4786AEC5-CE15-4FE7-8CEE-BCCCFF4D79A4}" srcOrd="0" destOrd="1" presId="urn:microsoft.com/office/officeart/2005/8/layout/radial2"/>
    <dgm:cxn modelId="{A0290B62-B601-4667-8145-E7FBE579C75A}" type="presOf" srcId="{5EDAB5BA-BA66-4916-8A55-1FD81D703FAB}" destId="{CAF2D93F-FEF9-453E-928E-0C3A4D7AA768}" srcOrd="0" destOrd="0" presId="urn:microsoft.com/office/officeart/2005/8/layout/radial2"/>
    <dgm:cxn modelId="{29C98655-B7A0-4E5F-A806-6AAAC6C3F449}" srcId="{F26E03DE-5860-4A61-9ECB-39FCF8B1142F}" destId="{2F7ED2A0-49E0-45A2-AFAB-4FFC824C8F7E}" srcOrd="0" destOrd="0" parTransId="{48481849-C6D4-4330-BE65-81418E4609C3}" sibTransId="{C8FFE467-DAA3-48C5-87A9-2088DF154966}"/>
    <dgm:cxn modelId="{3F211469-3DC6-4F2C-BFDC-5A815334652F}" type="presOf" srcId="{56853055-E7EF-445E-9D8B-34084501E4B3}" destId="{6390D684-D854-495C-A3FF-887A66C66C52}" srcOrd="0" destOrd="1" presId="urn:microsoft.com/office/officeart/2005/8/layout/radial2"/>
    <dgm:cxn modelId="{872C330B-AC4A-4828-97D8-97F4E9E0D727}" type="presOf" srcId="{08E5A9EB-6E1F-46A0-BBA3-EBC784DA1072}" destId="{6DE97329-5BC6-4764-8273-47B4DDD3EF4C}" srcOrd="0" destOrd="0" presId="urn:microsoft.com/office/officeart/2005/8/layout/radial2"/>
    <dgm:cxn modelId="{CD20DCE7-2A8A-4B19-85FE-08044A43F157}" type="presOf" srcId="{242CDADE-EF4A-40F6-853A-E365836ED654}" destId="{28C02E71-0ACC-4E04-8E37-696319A90C98}" srcOrd="0" destOrd="0" presId="urn:microsoft.com/office/officeart/2005/8/layout/radial2"/>
    <dgm:cxn modelId="{43781457-8A76-494B-B81B-D925581D17C3}" type="presParOf" srcId="{48EF7CC7-9A7D-4F0F-85F8-3AC8A9EA1E82}" destId="{61A88335-B264-4070-9D06-AF1ED6D8ED31}" srcOrd="0" destOrd="0" presId="urn:microsoft.com/office/officeart/2005/8/layout/radial2"/>
    <dgm:cxn modelId="{60DAF918-20C9-4930-8571-095D09E1D169}" type="presParOf" srcId="{61A88335-B264-4070-9D06-AF1ED6D8ED31}" destId="{3795A0FE-D86E-44F8-9F8D-76C579689893}" srcOrd="0" destOrd="0" presId="urn:microsoft.com/office/officeart/2005/8/layout/radial2"/>
    <dgm:cxn modelId="{2D00A0A1-04EE-4A5D-8069-58FC976FDB21}" type="presParOf" srcId="{3795A0FE-D86E-44F8-9F8D-76C579689893}" destId="{F64B0DD2-9124-471C-A155-A8D7B4807909}" srcOrd="0" destOrd="0" presId="urn:microsoft.com/office/officeart/2005/8/layout/radial2"/>
    <dgm:cxn modelId="{CBADC569-97A5-49F1-B74A-FEA887647B68}" type="presParOf" srcId="{3795A0FE-D86E-44F8-9F8D-76C579689893}" destId="{57FBB2C4-541E-43CC-9C93-456046065559}" srcOrd="1" destOrd="0" presId="urn:microsoft.com/office/officeart/2005/8/layout/radial2"/>
    <dgm:cxn modelId="{0F55342D-649F-457B-AFAA-34AE11AAD972}" type="presParOf" srcId="{61A88335-B264-4070-9D06-AF1ED6D8ED31}" destId="{28C02E71-0ACC-4E04-8E37-696319A90C98}" srcOrd="1" destOrd="0" presId="urn:microsoft.com/office/officeart/2005/8/layout/radial2"/>
    <dgm:cxn modelId="{162EF086-DFD4-4DFF-927A-052609C00AFA}" type="presParOf" srcId="{61A88335-B264-4070-9D06-AF1ED6D8ED31}" destId="{BAAF0723-FA3D-4521-96AA-536189B40AE4}" srcOrd="2" destOrd="0" presId="urn:microsoft.com/office/officeart/2005/8/layout/radial2"/>
    <dgm:cxn modelId="{1F202C11-D7F5-4A71-B7D9-B576EA92E5D0}" type="presParOf" srcId="{BAAF0723-FA3D-4521-96AA-536189B40AE4}" destId="{F28428D5-5A6A-48D9-8B46-C1E1FDEC6E0B}" srcOrd="0" destOrd="0" presId="urn:microsoft.com/office/officeart/2005/8/layout/radial2"/>
    <dgm:cxn modelId="{ABAE4BA9-8B0C-469C-AADF-A48742DF2296}" type="presParOf" srcId="{BAAF0723-FA3D-4521-96AA-536189B40AE4}" destId="{6390D684-D854-495C-A3FF-887A66C66C52}" srcOrd="1" destOrd="0" presId="urn:microsoft.com/office/officeart/2005/8/layout/radial2"/>
    <dgm:cxn modelId="{A150B645-1E8E-460B-9ACB-1F13C6998BA6}" type="presParOf" srcId="{61A88335-B264-4070-9D06-AF1ED6D8ED31}" destId="{CAF2D93F-FEF9-453E-928E-0C3A4D7AA768}" srcOrd="3" destOrd="0" presId="urn:microsoft.com/office/officeart/2005/8/layout/radial2"/>
    <dgm:cxn modelId="{62D16D69-0804-44B2-89E1-301164C9AAC6}" type="presParOf" srcId="{61A88335-B264-4070-9D06-AF1ED6D8ED31}" destId="{928D08AE-B184-416B-92DA-48337F0B8E3E}" srcOrd="4" destOrd="0" presId="urn:microsoft.com/office/officeart/2005/8/layout/radial2"/>
    <dgm:cxn modelId="{B3437DF0-B6AC-4803-85C9-819200466759}" type="presParOf" srcId="{928D08AE-B184-416B-92DA-48337F0B8E3E}" destId="{2A5028D9-0ACE-4CFB-A726-B4FB95A78333}" srcOrd="0" destOrd="0" presId="urn:microsoft.com/office/officeart/2005/8/layout/radial2"/>
    <dgm:cxn modelId="{37FC564B-4CBA-4D9A-BA6D-B123B729F1E5}" type="presParOf" srcId="{928D08AE-B184-416B-92DA-48337F0B8E3E}" destId="{3B2AD930-6C4A-41C4-A299-CBFFD61B3468}" srcOrd="1" destOrd="0" presId="urn:microsoft.com/office/officeart/2005/8/layout/radial2"/>
    <dgm:cxn modelId="{AADE7B0F-519D-4B0D-96EE-B01E7C3902D9}" type="presParOf" srcId="{61A88335-B264-4070-9D06-AF1ED6D8ED31}" destId="{DC596696-ED0D-444E-8294-88A165C9B106}" srcOrd="5" destOrd="0" presId="urn:microsoft.com/office/officeart/2005/8/layout/radial2"/>
    <dgm:cxn modelId="{AE665B8C-4547-49A7-89B9-A40C06CDBA53}" type="presParOf" srcId="{61A88335-B264-4070-9D06-AF1ED6D8ED31}" destId="{AC74081F-C3CE-4CEF-8E8D-598DD468C9A1}" srcOrd="6" destOrd="0" presId="urn:microsoft.com/office/officeart/2005/8/layout/radial2"/>
    <dgm:cxn modelId="{08805804-A582-4E0C-B4E3-19D891AA1DD4}" type="presParOf" srcId="{AC74081F-C3CE-4CEF-8E8D-598DD468C9A1}" destId="{6DE97329-5BC6-4764-8273-47B4DDD3EF4C}" srcOrd="0" destOrd="0" presId="urn:microsoft.com/office/officeart/2005/8/layout/radial2"/>
    <dgm:cxn modelId="{16BA9D54-BFCD-48AE-A4C9-D3B4DDBBBC2A}" type="presParOf" srcId="{AC74081F-C3CE-4CEF-8E8D-598DD468C9A1}" destId="{4786AEC5-CE15-4FE7-8CEE-BCCCFF4D79A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5B4D2-14A9-4404-996A-8A279738716C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smtClean="0"/>
            <a:t>噴</a:t>
          </a:r>
          <a:r>
            <a:rPr lang="en-US" sz="2800" b="1" kern="1200" smtClean="0"/>
            <a:t>75%</a:t>
          </a:r>
          <a:r>
            <a:rPr lang="zh-TW" sz="2800" b="1" kern="1200" smtClean="0"/>
            <a:t>酒精搓洗雙手</a:t>
          </a:r>
          <a:r>
            <a:rPr lang="en-US" sz="2800" b="1" kern="1200" smtClean="0"/>
            <a:t>20-30</a:t>
          </a:r>
          <a:r>
            <a:rPr lang="zh-TW" sz="2800" b="1" kern="1200" smtClean="0"/>
            <a:t>秒</a:t>
          </a:r>
          <a:endParaRPr lang="zh-TW" sz="2800" kern="1200"/>
        </a:p>
      </dsp:txBody>
      <dsp:txXfrm>
        <a:off x="1918" y="1810385"/>
        <a:ext cx="2011188" cy="1810385"/>
      </dsp:txXfrm>
    </dsp:sp>
    <dsp:sp modelId="{3D18AD7C-B79A-45CD-B6FA-925793880F8E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AE264-59D0-487F-A9A6-4F5CA8D1D4FB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smtClean="0"/>
            <a:t>雙手肥皂清潔，搓洗</a:t>
          </a:r>
          <a:r>
            <a:rPr lang="en-US" sz="2800" b="1" kern="1200" smtClean="0"/>
            <a:t>40~60</a:t>
          </a:r>
          <a:r>
            <a:rPr lang="zh-TW" sz="2800" b="1" kern="1200" smtClean="0"/>
            <a:t>秒</a:t>
          </a:r>
          <a:endParaRPr lang="zh-TW" sz="2800" kern="1200"/>
        </a:p>
      </dsp:txBody>
      <dsp:txXfrm>
        <a:off x="2073443" y="1810385"/>
        <a:ext cx="2011188" cy="1810385"/>
      </dsp:txXfrm>
    </dsp:sp>
    <dsp:sp modelId="{13A5A796-6E6B-428E-9A54-6A778DC635A8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4382F-A2F3-4556-AD3D-0D38764CA6B9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smtClean="0"/>
            <a:t>口罩要遮住口鼻、蓋住下巴  </a:t>
          </a:r>
          <a:endParaRPr lang="zh-TW" sz="2800" kern="1200"/>
        </a:p>
      </dsp:txBody>
      <dsp:txXfrm>
        <a:off x="4144967" y="1810385"/>
        <a:ext cx="2011188" cy="1810385"/>
      </dsp:txXfrm>
    </dsp:sp>
    <dsp:sp modelId="{7D4B9AC0-8A01-4356-866C-011EB84930A6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14B80-D573-4065-B930-67DB57D85CF4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3445A52F-7384-49BD-95DA-57A65737A481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6059F-CD97-4715-84BC-3B38A11D3E67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35579-8D0A-45C0-AAAE-A06DA2D44A7D}">
      <dsp:nvSpPr>
        <dsp:cNvPr id="0" name=""/>
        <dsp:cNvSpPr/>
      </dsp:nvSpPr>
      <dsp:spPr>
        <a:xfrm>
          <a:off x="5925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E15AB-864A-4437-8273-73020B0A5191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/>
            <a:t>大約</a:t>
          </a:r>
          <a:r>
            <a:rPr lang="en-US" sz="2500" kern="1200" dirty="0" smtClean="0"/>
            <a:t>3</a:t>
          </a:r>
          <a:r>
            <a:rPr lang="zh-TW" sz="2500" kern="1200" dirty="0" smtClean="0"/>
            <a:t>個步伐</a:t>
          </a:r>
          <a:endParaRPr lang="zh-TW" sz="2500" kern="1200" dirty="0"/>
        </a:p>
      </dsp:txBody>
      <dsp:txXfrm>
        <a:off x="2530540" y="1659838"/>
        <a:ext cx="1279639" cy="1335100"/>
      </dsp:txXfrm>
    </dsp:sp>
    <dsp:sp modelId="{7431EA33-58E2-423F-B40C-32CC66AD2A0B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smtClean="0"/>
            <a:t>室外至少</a:t>
          </a:r>
          <a:r>
            <a:rPr lang="en-US" sz="1800" b="1" kern="1200" smtClean="0"/>
            <a:t>1</a:t>
          </a:r>
          <a:r>
            <a:rPr lang="zh-TW" sz="1800" b="1" kern="1200" smtClean="0"/>
            <a:t>公尺</a:t>
          </a:r>
          <a:endParaRPr lang="zh-TW" sz="1800" kern="1200"/>
        </a:p>
      </dsp:txBody>
      <dsp:txXfrm>
        <a:off x="5925" y="817031"/>
        <a:ext cx="2866518" cy="418227"/>
      </dsp:txXfrm>
    </dsp:sp>
    <dsp:sp modelId="{B879F9BC-6F5C-4E08-A112-0D05F8AD3863}">
      <dsp:nvSpPr>
        <dsp:cNvPr id="0" name=""/>
        <dsp:cNvSpPr/>
      </dsp:nvSpPr>
      <dsp:spPr>
        <a:xfrm>
          <a:off x="4379609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53A60-00C3-4C20-8731-1D9E5E79487E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大約手臂的兩倍長</a:t>
          </a:r>
          <a:endParaRPr lang="zh-TW" sz="2500" kern="1200"/>
        </a:p>
      </dsp:txBody>
      <dsp:txXfrm>
        <a:off x="6904223" y="1659838"/>
        <a:ext cx="1279639" cy="1335100"/>
      </dsp:txXfrm>
    </dsp:sp>
    <dsp:sp modelId="{FBE6EB1E-6D7F-4921-980B-ADC37BF1FFA7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smtClean="0"/>
            <a:t>室內至少</a:t>
          </a:r>
          <a:r>
            <a:rPr lang="en-US" sz="1800" b="1" kern="1200" smtClean="0"/>
            <a:t>1.5</a:t>
          </a:r>
          <a:r>
            <a:rPr lang="zh-TW" sz="1800" b="1" kern="1200" smtClean="0"/>
            <a:t>公尺</a:t>
          </a:r>
          <a:endParaRPr lang="zh-TW" sz="1800" kern="1200"/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96696-ED0D-444E-8294-88A165C9B106}">
      <dsp:nvSpPr>
        <dsp:cNvPr id="0" name=""/>
        <dsp:cNvSpPr/>
      </dsp:nvSpPr>
      <dsp:spPr>
        <a:xfrm rot="2562158">
          <a:off x="2871322" y="3173733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2D93F-FEF9-453E-928E-0C3A4D7AA768}">
      <dsp:nvSpPr>
        <dsp:cNvPr id="0" name=""/>
        <dsp:cNvSpPr/>
      </dsp:nvSpPr>
      <dsp:spPr>
        <a:xfrm>
          <a:off x="2962150" y="2239207"/>
          <a:ext cx="76180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61807" y="2377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02E71-0ACC-4E04-8E37-696319A90C98}">
      <dsp:nvSpPr>
        <dsp:cNvPr id="0" name=""/>
        <dsp:cNvSpPr/>
      </dsp:nvSpPr>
      <dsp:spPr>
        <a:xfrm rot="19037842">
          <a:off x="2871322" y="1304680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BB2C4-541E-43CC-9C93-456046065559}">
      <dsp:nvSpPr>
        <dsp:cNvPr id="0" name=""/>
        <dsp:cNvSpPr/>
      </dsp:nvSpPr>
      <dsp:spPr>
        <a:xfrm>
          <a:off x="1114307" y="1176015"/>
          <a:ext cx="2173932" cy="21739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428D5-5A6A-48D9-8B46-C1E1FDEC6E0B}">
      <dsp:nvSpPr>
        <dsp:cNvPr id="0" name=""/>
        <dsp:cNvSpPr/>
      </dsp:nvSpPr>
      <dsp:spPr>
        <a:xfrm>
          <a:off x="3292780" y="1626"/>
          <a:ext cx="1304359" cy="13043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smtClean="0"/>
            <a:t>衛福部疾管署</a:t>
          </a:r>
          <a:endParaRPr lang="zh-TW" altLang="en-US" sz="2300" kern="1200"/>
        </a:p>
      </dsp:txBody>
      <dsp:txXfrm>
        <a:off x="3483799" y="192645"/>
        <a:ext cx="922321" cy="922321"/>
      </dsp:txXfrm>
    </dsp:sp>
    <dsp:sp modelId="{6390D684-D854-495C-A3FF-887A66C66C52}">
      <dsp:nvSpPr>
        <dsp:cNvPr id="0" name=""/>
        <dsp:cNvSpPr/>
      </dsp:nvSpPr>
      <dsp:spPr>
        <a:xfrm>
          <a:off x="4727575" y="1626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/>
            <a:t>掌握最新疫情</a:t>
          </a:r>
          <a:endParaRPr lang="zh-TW" alt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/>
            <a:t>了解防疫議題</a:t>
          </a:r>
          <a:endParaRPr lang="zh-TW" altLang="en-US" sz="2000" kern="1200"/>
        </a:p>
      </dsp:txBody>
      <dsp:txXfrm>
        <a:off x="4727575" y="1626"/>
        <a:ext cx="1956539" cy="1304359"/>
      </dsp:txXfrm>
    </dsp:sp>
    <dsp:sp modelId="{2A5028D9-0ACE-4CFB-A726-B4FB95A78333}">
      <dsp:nvSpPr>
        <dsp:cNvPr id="0" name=""/>
        <dsp:cNvSpPr/>
      </dsp:nvSpPr>
      <dsp:spPr>
        <a:xfrm>
          <a:off x="3723957" y="1610801"/>
          <a:ext cx="1304359" cy="13043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smtClean="0"/>
            <a:t>防疫小測驗</a:t>
          </a:r>
          <a:endParaRPr lang="zh-TW" altLang="en-US" sz="2300" kern="1200"/>
        </a:p>
      </dsp:txBody>
      <dsp:txXfrm>
        <a:off x="3914976" y="1801820"/>
        <a:ext cx="922321" cy="922321"/>
      </dsp:txXfrm>
    </dsp:sp>
    <dsp:sp modelId="{3B2AD930-6C4A-41C4-A299-CBFFD61B3468}">
      <dsp:nvSpPr>
        <dsp:cNvPr id="0" name=""/>
        <dsp:cNvSpPr/>
      </dsp:nvSpPr>
      <dsp:spPr>
        <a:xfrm>
          <a:off x="5158753" y="1610801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/>
            <a:t>你的防疫觀念正確嗎？</a:t>
          </a:r>
          <a:endParaRPr lang="zh-TW" alt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擊敗新冠病毒，健康久久！</a:t>
          </a:r>
          <a:endParaRPr lang="zh-TW" altLang="en-US" sz="2000" kern="1200" dirty="0"/>
        </a:p>
      </dsp:txBody>
      <dsp:txXfrm>
        <a:off x="5158753" y="1610801"/>
        <a:ext cx="1956539" cy="1304359"/>
      </dsp:txXfrm>
    </dsp:sp>
    <dsp:sp modelId="{6DE97329-5BC6-4764-8273-47B4DDD3EF4C}">
      <dsp:nvSpPr>
        <dsp:cNvPr id="0" name=""/>
        <dsp:cNvSpPr/>
      </dsp:nvSpPr>
      <dsp:spPr>
        <a:xfrm>
          <a:off x="3292780" y="3219977"/>
          <a:ext cx="1304359" cy="13043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防疫影片：</a:t>
          </a:r>
          <a:endParaRPr lang="zh-TW" altLang="en-US" sz="2300" kern="1200" dirty="0"/>
        </a:p>
      </dsp:txBody>
      <dsp:txXfrm>
        <a:off x="3483799" y="3410996"/>
        <a:ext cx="922321" cy="922321"/>
      </dsp:txXfrm>
    </dsp:sp>
    <dsp:sp modelId="{4786AEC5-CE15-4FE7-8CEE-BCCCFF4D79A4}">
      <dsp:nvSpPr>
        <dsp:cNvPr id="0" name=""/>
        <dsp:cNvSpPr/>
      </dsp:nvSpPr>
      <dsp:spPr>
        <a:xfrm>
          <a:off x="4727575" y="3219977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觀賞防疫影片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照顧自己，愛護家人！</a:t>
          </a:r>
          <a:endParaRPr lang="zh-TW" altLang="en-US" sz="2000" kern="1200" dirty="0"/>
        </a:p>
      </dsp:txBody>
      <dsp:txXfrm>
        <a:off x="4727575" y="3219977"/>
        <a:ext cx="1956539" cy="130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9752" y="1237298"/>
            <a:ext cx="4383404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78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64555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C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77721"/>
            <a:ext cx="632763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427425"/>
              </p:ext>
            </p:extLst>
          </p:nvPr>
        </p:nvGraphicFramePr>
        <p:xfrm>
          <a:off x="683568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401739"/>
              </p:ext>
            </p:extLst>
          </p:nvPr>
        </p:nvGraphicFramePr>
        <p:xfrm>
          <a:off x="457200" y="186455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5" y="3159920"/>
            <a:ext cx="2023197" cy="19352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2029419" cy="194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475264"/>
              </p:ext>
            </p:extLst>
          </p:nvPr>
        </p:nvGraphicFramePr>
        <p:xfrm>
          <a:off x="457200" y="186455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122</Words>
  <Application>Microsoft Office PowerPoint</Application>
  <PresentationFormat>如螢幕大小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53</cp:revision>
  <dcterms:created xsi:type="dcterms:W3CDTF">2014-02-08T16:25:00Z</dcterms:created>
  <dcterms:modified xsi:type="dcterms:W3CDTF">2021-12-13T03:11:08Z</dcterms:modified>
</cp:coreProperties>
</file>