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A43BC0-6FF8-4FAA-B442-0ADAA1DA1893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6628362-C35C-49A1-B524-39BAE03F33C4}">
      <dgm:prSet/>
      <dgm:spPr/>
      <dgm:t>
        <a:bodyPr/>
        <a:lstStyle/>
        <a:p>
          <a:pPr rtl="0"/>
          <a:r>
            <a:rPr lang="zh-TW" b="1" smtClean="0"/>
            <a:t>雙手肥皂清潔，搓洗</a:t>
          </a:r>
          <a:r>
            <a:rPr lang="en-US" b="1" smtClean="0"/>
            <a:t>40~60</a:t>
          </a:r>
          <a:r>
            <a:rPr lang="zh-TW" b="1" smtClean="0"/>
            <a:t>秒</a:t>
          </a:r>
          <a:endParaRPr lang="zh-TW"/>
        </a:p>
      </dgm:t>
    </dgm:pt>
    <dgm:pt modelId="{FDD5C51A-4C73-4699-A9C8-9D1052C563A9}" type="parTrans" cxnId="{E9B825A0-DBC0-4DCF-990F-8762B6CBAA22}">
      <dgm:prSet/>
      <dgm:spPr/>
      <dgm:t>
        <a:bodyPr/>
        <a:lstStyle/>
        <a:p>
          <a:endParaRPr lang="zh-TW" altLang="en-US"/>
        </a:p>
      </dgm:t>
    </dgm:pt>
    <dgm:pt modelId="{859CD218-666F-4420-B369-6BF98AD30305}" type="sibTrans" cxnId="{E9B825A0-DBC0-4DCF-990F-8762B6CBAA22}">
      <dgm:prSet/>
      <dgm:spPr/>
      <dgm:t>
        <a:bodyPr/>
        <a:lstStyle/>
        <a:p>
          <a:endParaRPr lang="zh-TW" altLang="en-US"/>
        </a:p>
      </dgm:t>
    </dgm:pt>
    <dgm:pt modelId="{F99AC4EC-8E9D-402C-8EC7-C83110DC5ED6}">
      <dgm:prSet/>
      <dgm:spPr/>
      <dgm:t>
        <a:bodyPr/>
        <a:lstStyle/>
        <a:p>
          <a:pPr rtl="0"/>
          <a:r>
            <a:rPr lang="zh-TW" b="1" smtClean="0"/>
            <a:t>口罩要遮住口鼻、蓋住下巴  </a:t>
          </a:r>
          <a:endParaRPr lang="zh-TW"/>
        </a:p>
      </dgm:t>
    </dgm:pt>
    <dgm:pt modelId="{EEC034E4-D819-4EB9-9C83-89AFDF7EF986}" type="parTrans" cxnId="{9D00ABA1-0AAF-48D7-834F-7A3CE982C9E3}">
      <dgm:prSet/>
      <dgm:spPr/>
      <dgm:t>
        <a:bodyPr/>
        <a:lstStyle/>
        <a:p>
          <a:endParaRPr lang="zh-TW" altLang="en-US"/>
        </a:p>
      </dgm:t>
    </dgm:pt>
    <dgm:pt modelId="{F34C112D-792C-479D-BFD2-288F9B1A3445}" type="sibTrans" cxnId="{9D00ABA1-0AAF-48D7-834F-7A3CE982C9E3}">
      <dgm:prSet/>
      <dgm:spPr/>
      <dgm:t>
        <a:bodyPr/>
        <a:lstStyle/>
        <a:p>
          <a:endParaRPr lang="zh-TW" altLang="en-US"/>
        </a:p>
      </dgm:t>
    </dgm:pt>
    <dgm:pt modelId="{AD6FA708-3F8B-48E5-AE77-78E4C21C6E8E}">
      <dgm:prSet/>
      <dgm:spPr/>
      <dgm:t>
        <a:bodyPr/>
        <a:lstStyle/>
        <a:p>
          <a:pPr rtl="0"/>
          <a:r>
            <a:rPr lang="zh-TW" b="1" smtClean="0"/>
            <a:t>噴</a:t>
          </a:r>
          <a:r>
            <a:rPr lang="en-US" b="1" smtClean="0"/>
            <a:t>75%</a:t>
          </a:r>
          <a:r>
            <a:rPr lang="zh-TW" b="1" smtClean="0"/>
            <a:t>酒精搓洗雙手</a:t>
          </a:r>
          <a:r>
            <a:rPr lang="en-US" b="1" smtClean="0"/>
            <a:t>20-30</a:t>
          </a:r>
          <a:r>
            <a:rPr lang="zh-TW" b="1" smtClean="0"/>
            <a:t>秒</a:t>
          </a:r>
          <a:endParaRPr lang="zh-TW"/>
        </a:p>
      </dgm:t>
    </dgm:pt>
    <dgm:pt modelId="{2DAC466A-8746-4858-B193-A1B9A6223DFC}" type="parTrans" cxnId="{61F16904-4ED4-47F4-95FC-0D3A2BB72380}">
      <dgm:prSet/>
      <dgm:spPr/>
      <dgm:t>
        <a:bodyPr/>
        <a:lstStyle/>
        <a:p>
          <a:endParaRPr lang="zh-TW" altLang="en-US"/>
        </a:p>
      </dgm:t>
    </dgm:pt>
    <dgm:pt modelId="{F122B9FD-F4A1-4F73-A8DB-238919172C2B}" type="sibTrans" cxnId="{61F16904-4ED4-47F4-95FC-0D3A2BB72380}">
      <dgm:prSet/>
      <dgm:spPr/>
      <dgm:t>
        <a:bodyPr/>
        <a:lstStyle/>
        <a:p>
          <a:endParaRPr lang="zh-TW" altLang="en-US"/>
        </a:p>
      </dgm:t>
    </dgm:pt>
    <dgm:pt modelId="{3B1E3CEC-B9FA-4965-9892-B19681533D70}">
      <dgm:prSet/>
      <dgm:spPr/>
      <dgm:t>
        <a:bodyPr/>
        <a:lstStyle/>
        <a:p>
          <a:pPr rtl="0"/>
          <a:r>
            <a:rPr lang="zh-TW" b="1" smtClean="0"/>
            <a:t>有發燒、呼吸道症狀速就醫</a:t>
          </a:r>
          <a:endParaRPr lang="zh-TW"/>
        </a:p>
      </dgm:t>
    </dgm:pt>
    <dgm:pt modelId="{6FAC35B3-3F38-47EB-90F7-E499630DB0A2}" type="parTrans" cxnId="{6B01F90F-46D9-4EC3-AACA-BA39D7A4F2D6}">
      <dgm:prSet/>
      <dgm:spPr/>
      <dgm:t>
        <a:bodyPr/>
        <a:lstStyle/>
        <a:p>
          <a:endParaRPr lang="zh-TW" altLang="en-US"/>
        </a:p>
      </dgm:t>
    </dgm:pt>
    <dgm:pt modelId="{4625C30A-A9E7-4832-90CD-57B0D3409881}" type="sibTrans" cxnId="{6B01F90F-46D9-4EC3-AACA-BA39D7A4F2D6}">
      <dgm:prSet/>
      <dgm:spPr/>
      <dgm:t>
        <a:bodyPr/>
        <a:lstStyle/>
        <a:p>
          <a:endParaRPr lang="zh-TW" altLang="en-US"/>
        </a:p>
      </dgm:t>
    </dgm:pt>
    <dgm:pt modelId="{FAA7B00A-CF7C-4ABB-80A6-1D0C0D327408}" type="pres">
      <dgm:prSet presAssocID="{FEA43BC0-6FF8-4FAA-B442-0ADAA1DA189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20A1E19-DF91-4419-BCDE-E385CF020226}" type="pres">
      <dgm:prSet presAssocID="{FEA43BC0-6FF8-4FAA-B442-0ADAA1DA1893}" presName="fgShape" presStyleLbl="fgShp" presStyleIdx="0" presStyleCnt="1"/>
      <dgm:spPr/>
    </dgm:pt>
    <dgm:pt modelId="{493F1734-102C-4C05-B3B5-56DE761F9B96}" type="pres">
      <dgm:prSet presAssocID="{FEA43BC0-6FF8-4FAA-B442-0ADAA1DA1893}" presName="linComp" presStyleCnt="0"/>
      <dgm:spPr/>
    </dgm:pt>
    <dgm:pt modelId="{3788E56C-34E8-4144-9898-65889B0C4A81}" type="pres">
      <dgm:prSet presAssocID="{56628362-C35C-49A1-B524-39BAE03F33C4}" presName="compNode" presStyleCnt="0"/>
      <dgm:spPr/>
    </dgm:pt>
    <dgm:pt modelId="{81C19837-1F3B-487E-89C7-15B33F4B2022}" type="pres">
      <dgm:prSet presAssocID="{56628362-C35C-49A1-B524-39BAE03F33C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E0AAFAA-90D4-4ECB-8D56-32B3904CAD57}" type="pres">
      <dgm:prSet presAssocID="{56628362-C35C-49A1-B524-39BAE03F33C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52269E-9753-4ECF-A205-0A6841B746A7}" type="pres">
      <dgm:prSet presAssocID="{56628362-C35C-49A1-B524-39BAE03F33C4}" presName="invisiNode" presStyleLbl="node1" presStyleIdx="0" presStyleCnt="4"/>
      <dgm:spPr/>
    </dgm:pt>
    <dgm:pt modelId="{F22F04FA-7C50-49A4-B067-B4968740C552}" type="pres">
      <dgm:prSet presAssocID="{56628362-C35C-49A1-B524-39BAE03F33C4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32EC3E5-A896-4380-A047-EAA396C86FBC}" type="pres">
      <dgm:prSet presAssocID="{859CD218-666F-4420-B369-6BF98AD3030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BBDAF5A-07AF-441A-9ED9-71410EB9034B}" type="pres">
      <dgm:prSet presAssocID="{F99AC4EC-8E9D-402C-8EC7-C83110DC5ED6}" presName="compNode" presStyleCnt="0"/>
      <dgm:spPr/>
    </dgm:pt>
    <dgm:pt modelId="{E46FBC8A-29D7-471D-B4CB-6567F87B4A84}" type="pres">
      <dgm:prSet presAssocID="{F99AC4EC-8E9D-402C-8EC7-C83110DC5ED6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E5BF21C-2235-4604-B96C-32D15F023487}" type="pres">
      <dgm:prSet presAssocID="{F99AC4EC-8E9D-402C-8EC7-C83110DC5ED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BC025E-3349-4CFA-97E1-A4CA1DECA761}" type="pres">
      <dgm:prSet presAssocID="{F99AC4EC-8E9D-402C-8EC7-C83110DC5ED6}" presName="invisiNode" presStyleLbl="node1" presStyleIdx="1" presStyleCnt="4"/>
      <dgm:spPr/>
    </dgm:pt>
    <dgm:pt modelId="{5AE29AE5-1635-4D76-93B8-F26DFF0D5D59}" type="pres">
      <dgm:prSet presAssocID="{F99AC4EC-8E9D-402C-8EC7-C83110DC5ED6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E474D9C-5C3B-4CDB-B4C8-1FAEB3985063}" type="pres">
      <dgm:prSet presAssocID="{F34C112D-792C-479D-BFD2-288F9B1A344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878F6ED-16BC-493B-B11C-418C0B368365}" type="pres">
      <dgm:prSet presAssocID="{AD6FA708-3F8B-48E5-AE77-78E4C21C6E8E}" presName="compNode" presStyleCnt="0"/>
      <dgm:spPr/>
    </dgm:pt>
    <dgm:pt modelId="{F78B760A-2610-4E6F-9085-34FB3D00549B}" type="pres">
      <dgm:prSet presAssocID="{AD6FA708-3F8B-48E5-AE77-78E4C21C6E8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D069645-3398-49BC-B406-C06FDE853DCA}" type="pres">
      <dgm:prSet presAssocID="{AD6FA708-3F8B-48E5-AE77-78E4C21C6E8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4660F1-85BA-438C-A579-8A77E961A72F}" type="pres">
      <dgm:prSet presAssocID="{AD6FA708-3F8B-48E5-AE77-78E4C21C6E8E}" presName="invisiNode" presStyleLbl="node1" presStyleIdx="2" presStyleCnt="4"/>
      <dgm:spPr/>
    </dgm:pt>
    <dgm:pt modelId="{116A9D25-85C7-4B1D-AF7C-EEEC7E9AEFC0}" type="pres">
      <dgm:prSet presAssocID="{AD6FA708-3F8B-48E5-AE77-78E4C21C6E8E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8AAD811-CCF4-4D4E-88AA-2B97F1579874}" type="pres">
      <dgm:prSet presAssocID="{F122B9FD-F4A1-4F73-A8DB-238919172C2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B8C7DB7-F2C8-4FFD-8AB4-118CAD06B7EA}" type="pres">
      <dgm:prSet presAssocID="{3B1E3CEC-B9FA-4965-9892-B19681533D70}" presName="compNode" presStyleCnt="0"/>
      <dgm:spPr/>
    </dgm:pt>
    <dgm:pt modelId="{EA79E2C8-52F1-48B2-840E-585D493DDA1A}" type="pres">
      <dgm:prSet presAssocID="{3B1E3CEC-B9FA-4965-9892-B19681533D7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0A89F3D-CECB-4287-9779-CCF1386ED229}" type="pres">
      <dgm:prSet presAssocID="{3B1E3CEC-B9FA-4965-9892-B19681533D7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E78EAE-09DE-43BB-96D0-5A3AE6178C53}" type="pres">
      <dgm:prSet presAssocID="{3B1E3CEC-B9FA-4965-9892-B19681533D70}" presName="invisiNode" presStyleLbl="node1" presStyleIdx="3" presStyleCnt="4"/>
      <dgm:spPr/>
    </dgm:pt>
    <dgm:pt modelId="{B0D0A94E-8789-4D9E-BE03-79CC468F51BA}" type="pres">
      <dgm:prSet presAssocID="{3B1E3CEC-B9FA-4965-9892-B19681533D7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00029FB-7636-4A23-B148-73C9F7F0A692}" type="presOf" srcId="{AD6FA708-3F8B-48E5-AE77-78E4C21C6E8E}" destId="{F78B760A-2610-4E6F-9085-34FB3D00549B}" srcOrd="0" destOrd="0" presId="urn:microsoft.com/office/officeart/2005/8/layout/hList7"/>
    <dgm:cxn modelId="{7C7434FE-7B3E-479C-BDB6-ACD4AB55B6A8}" type="presOf" srcId="{FEA43BC0-6FF8-4FAA-B442-0ADAA1DA1893}" destId="{FAA7B00A-CF7C-4ABB-80A6-1D0C0D327408}" srcOrd="0" destOrd="0" presId="urn:microsoft.com/office/officeart/2005/8/layout/hList7"/>
    <dgm:cxn modelId="{6F372644-19B6-432C-B69F-B4FB8DB61DCD}" type="presOf" srcId="{F99AC4EC-8E9D-402C-8EC7-C83110DC5ED6}" destId="{3E5BF21C-2235-4604-B96C-32D15F023487}" srcOrd="1" destOrd="0" presId="urn:microsoft.com/office/officeart/2005/8/layout/hList7"/>
    <dgm:cxn modelId="{4A12F0C4-6BC5-4645-8AB3-B2FD58E485D4}" type="presOf" srcId="{859CD218-666F-4420-B369-6BF98AD30305}" destId="{332EC3E5-A896-4380-A047-EAA396C86FBC}" srcOrd="0" destOrd="0" presId="urn:microsoft.com/office/officeart/2005/8/layout/hList7"/>
    <dgm:cxn modelId="{F0471161-E11F-45B4-9232-362AD7796667}" type="presOf" srcId="{AD6FA708-3F8B-48E5-AE77-78E4C21C6E8E}" destId="{4D069645-3398-49BC-B406-C06FDE853DCA}" srcOrd="1" destOrd="0" presId="urn:microsoft.com/office/officeart/2005/8/layout/hList7"/>
    <dgm:cxn modelId="{9D00ABA1-0AAF-48D7-834F-7A3CE982C9E3}" srcId="{FEA43BC0-6FF8-4FAA-B442-0ADAA1DA1893}" destId="{F99AC4EC-8E9D-402C-8EC7-C83110DC5ED6}" srcOrd="1" destOrd="0" parTransId="{EEC034E4-D819-4EB9-9C83-89AFDF7EF986}" sibTransId="{F34C112D-792C-479D-BFD2-288F9B1A3445}"/>
    <dgm:cxn modelId="{61F16904-4ED4-47F4-95FC-0D3A2BB72380}" srcId="{FEA43BC0-6FF8-4FAA-B442-0ADAA1DA1893}" destId="{AD6FA708-3F8B-48E5-AE77-78E4C21C6E8E}" srcOrd="2" destOrd="0" parTransId="{2DAC466A-8746-4858-B193-A1B9A6223DFC}" sibTransId="{F122B9FD-F4A1-4F73-A8DB-238919172C2B}"/>
    <dgm:cxn modelId="{3EA49958-F4EE-415D-A1E7-7C70A96EBC56}" type="presOf" srcId="{3B1E3CEC-B9FA-4965-9892-B19681533D70}" destId="{F0A89F3D-CECB-4287-9779-CCF1386ED229}" srcOrd="1" destOrd="0" presId="urn:microsoft.com/office/officeart/2005/8/layout/hList7"/>
    <dgm:cxn modelId="{EE32D02A-6866-4A29-832B-FC15CDBC878C}" type="presOf" srcId="{56628362-C35C-49A1-B524-39BAE03F33C4}" destId="{81C19837-1F3B-487E-89C7-15B33F4B2022}" srcOrd="0" destOrd="0" presId="urn:microsoft.com/office/officeart/2005/8/layout/hList7"/>
    <dgm:cxn modelId="{1F51D172-B3E3-4B39-8915-CF30DE8707C0}" type="presOf" srcId="{56628362-C35C-49A1-B524-39BAE03F33C4}" destId="{DE0AAFAA-90D4-4ECB-8D56-32B3904CAD57}" srcOrd="1" destOrd="0" presId="urn:microsoft.com/office/officeart/2005/8/layout/hList7"/>
    <dgm:cxn modelId="{A020CEDA-074E-45C8-8C21-B0949418E48C}" type="presOf" srcId="{F122B9FD-F4A1-4F73-A8DB-238919172C2B}" destId="{68AAD811-CCF4-4D4E-88AA-2B97F1579874}" srcOrd="0" destOrd="0" presId="urn:microsoft.com/office/officeart/2005/8/layout/hList7"/>
    <dgm:cxn modelId="{E9B825A0-DBC0-4DCF-990F-8762B6CBAA22}" srcId="{FEA43BC0-6FF8-4FAA-B442-0ADAA1DA1893}" destId="{56628362-C35C-49A1-B524-39BAE03F33C4}" srcOrd="0" destOrd="0" parTransId="{FDD5C51A-4C73-4699-A9C8-9D1052C563A9}" sibTransId="{859CD218-666F-4420-B369-6BF98AD30305}"/>
    <dgm:cxn modelId="{E7400D93-AABA-4D64-9BB6-B2243B1D108F}" type="presOf" srcId="{3B1E3CEC-B9FA-4965-9892-B19681533D70}" destId="{EA79E2C8-52F1-48B2-840E-585D493DDA1A}" srcOrd="0" destOrd="0" presId="urn:microsoft.com/office/officeart/2005/8/layout/hList7"/>
    <dgm:cxn modelId="{79BCE7C5-A0DE-4378-B214-FA7E5252C6B9}" type="presOf" srcId="{F34C112D-792C-479D-BFD2-288F9B1A3445}" destId="{6E474D9C-5C3B-4CDB-B4C8-1FAEB3985063}" srcOrd="0" destOrd="0" presId="urn:microsoft.com/office/officeart/2005/8/layout/hList7"/>
    <dgm:cxn modelId="{F2760180-F91C-44CD-8912-F5BAE2334809}" type="presOf" srcId="{F99AC4EC-8E9D-402C-8EC7-C83110DC5ED6}" destId="{E46FBC8A-29D7-471D-B4CB-6567F87B4A84}" srcOrd="0" destOrd="0" presId="urn:microsoft.com/office/officeart/2005/8/layout/hList7"/>
    <dgm:cxn modelId="{6B01F90F-46D9-4EC3-AACA-BA39D7A4F2D6}" srcId="{FEA43BC0-6FF8-4FAA-B442-0ADAA1DA1893}" destId="{3B1E3CEC-B9FA-4965-9892-B19681533D70}" srcOrd="3" destOrd="0" parTransId="{6FAC35B3-3F38-47EB-90F7-E499630DB0A2}" sibTransId="{4625C30A-A9E7-4832-90CD-57B0D3409881}"/>
    <dgm:cxn modelId="{0235B8DE-FD59-4070-9A31-3EA5C5E0F380}" type="presParOf" srcId="{FAA7B00A-CF7C-4ABB-80A6-1D0C0D327408}" destId="{F20A1E19-DF91-4419-BCDE-E385CF020226}" srcOrd="0" destOrd="0" presId="urn:microsoft.com/office/officeart/2005/8/layout/hList7"/>
    <dgm:cxn modelId="{AD428BEA-0094-4063-B134-B90FFCAB8858}" type="presParOf" srcId="{FAA7B00A-CF7C-4ABB-80A6-1D0C0D327408}" destId="{493F1734-102C-4C05-B3B5-56DE761F9B96}" srcOrd="1" destOrd="0" presId="urn:microsoft.com/office/officeart/2005/8/layout/hList7"/>
    <dgm:cxn modelId="{BAFC38E2-B8A5-47BB-AF6A-A8C9184D937B}" type="presParOf" srcId="{493F1734-102C-4C05-B3B5-56DE761F9B96}" destId="{3788E56C-34E8-4144-9898-65889B0C4A81}" srcOrd="0" destOrd="0" presId="urn:microsoft.com/office/officeart/2005/8/layout/hList7"/>
    <dgm:cxn modelId="{2C8F0CF5-E2A0-4FB2-9579-4F496979948A}" type="presParOf" srcId="{3788E56C-34E8-4144-9898-65889B0C4A81}" destId="{81C19837-1F3B-487E-89C7-15B33F4B2022}" srcOrd="0" destOrd="0" presId="urn:microsoft.com/office/officeart/2005/8/layout/hList7"/>
    <dgm:cxn modelId="{D89C8E42-0A4E-4E3C-91BC-6E2F0516A8FB}" type="presParOf" srcId="{3788E56C-34E8-4144-9898-65889B0C4A81}" destId="{DE0AAFAA-90D4-4ECB-8D56-32B3904CAD57}" srcOrd="1" destOrd="0" presId="urn:microsoft.com/office/officeart/2005/8/layout/hList7"/>
    <dgm:cxn modelId="{744A9931-8EF6-41DE-A77F-1440B32EE088}" type="presParOf" srcId="{3788E56C-34E8-4144-9898-65889B0C4A81}" destId="{8C52269E-9753-4ECF-A205-0A6841B746A7}" srcOrd="2" destOrd="0" presId="urn:microsoft.com/office/officeart/2005/8/layout/hList7"/>
    <dgm:cxn modelId="{58A544E9-A88E-4F09-9CE4-FBDAF3E24DD6}" type="presParOf" srcId="{3788E56C-34E8-4144-9898-65889B0C4A81}" destId="{F22F04FA-7C50-49A4-B067-B4968740C552}" srcOrd="3" destOrd="0" presId="urn:microsoft.com/office/officeart/2005/8/layout/hList7"/>
    <dgm:cxn modelId="{2D3DF127-476A-4DE8-B239-BDC1AA767101}" type="presParOf" srcId="{493F1734-102C-4C05-B3B5-56DE761F9B96}" destId="{332EC3E5-A896-4380-A047-EAA396C86FBC}" srcOrd="1" destOrd="0" presId="urn:microsoft.com/office/officeart/2005/8/layout/hList7"/>
    <dgm:cxn modelId="{15FE26B1-252B-4483-8F0D-9D7F0A16743D}" type="presParOf" srcId="{493F1734-102C-4C05-B3B5-56DE761F9B96}" destId="{FBBDAF5A-07AF-441A-9ED9-71410EB9034B}" srcOrd="2" destOrd="0" presId="urn:microsoft.com/office/officeart/2005/8/layout/hList7"/>
    <dgm:cxn modelId="{58808F49-1896-4C7C-8781-623C2863CACE}" type="presParOf" srcId="{FBBDAF5A-07AF-441A-9ED9-71410EB9034B}" destId="{E46FBC8A-29D7-471D-B4CB-6567F87B4A84}" srcOrd="0" destOrd="0" presId="urn:microsoft.com/office/officeart/2005/8/layout/hList7"/>
    <dgm:cxn modelId="{5C1AD918-7433-4E1E-B277-A68FDC8095DC}" type="presParOf" srcId="{FBBDAF5A-07AF-441A-9ED9-71410EB9034B}" destId="{3E5BF21C-2235-4604-B96C-32D15F023487}" srcOrd="1" destOrd="0" presId="urn:microsoft.com/office/officeart/2005/8/layout/hList7"/>
    <dgm:cxn modelId="{9E5F4045-A6B2-42AE-A868-922FFCA37AD5}" type="presParOf" srcId="{FBBDAF5A-07AF-441A-9ED9-71410EB9034B}" destId="{41BC025E-3349-4CFA-97E1-A4CA1DECA761}" srcOrd="2" destOrd="0" presId="urn:microsoft.com/office/officeart/2005/8/layout/hList7"/>
    <dgm:cxn modelId="{F1612486-F307-4877-8B51-21432909F637}" type="presParOf" srcId="{FBBDAF5A-07AF-441A-9ED9-71410EB9034B}" destId="{5AE29AE5-1635-4D76-93B8-F26DFF0D5D59}" srcOrd="3" destOrd="0" presId="urn:microsoft.com/office/officeart/2005/8/layout/hList7"/>
    <dgm:cxn modelId="{E748E0C6-5704-46A7-87D3-C2CCC9A53BA8}" type="presParOf" srcId="{493F1734-102C-4C05-B3B5-56DE761F9B96}" destId="{6E474D9C-5C3B-4CDB-B4C8-1FAEB3985063}" srcOrd="3" destOrd="0" presId="urn:microsoft.com/office/officeart/2005/8/layout/hList7"/>
    <dgm:cxn modelId="{17BD57FE-30DC-463A-B92F-6241CD565A2C}" type="presParOf" srcId="{493F1734-102C-4C05-B3B5-56DE761F9B96}" destId="{3878F6ED-16BC-493B-B11C-418C0B368365}" srcOrd="4" destOrd="0" presId="urn:microsoft.com/office/officeart/2005/8/layout/hList7"/>
    <dgm:cxn modelId="{72B37070-511B-4444-90FE-FDCECCCF23D6}" type="presParOf" srcId="{3878F6ED-16BC-493B-B11C-418C0B368365}" destId="{F78B760A-2610-4E6F-9085-34FB3D00549B}" srcOrd="0" destOrd="0" presId="urn:microsoft.com/office/officeart/2005/8/layout/hList7"/>
    <dgm:cxn modelId="{2B79CEC5-E877-48A6-B952-23F8D84A8B6D}" type="presParOf" srcId="{3878F6ED-16BC-493B-B11C-418C0B368365}" destId="{4D069645-3398-49BC-B406-C06FDE853DCA}" srcOrd="1" destOrd="0" presId="urn:microsoft.com/office/officeart/2005/8/layout/hList7"/>
    <dgm:cxn modelId="{4ABB0AE2-2DC3-4CFE-AE36-907DF7E3389A}" type="presParOf" srcId="{3878F6ED-16BC-493B-B11C-418C0B368365}" destId="{664660F1-85BA-438C-A579-8A77E961A72F}" srcOrd="2" destOrd="0" presId="urn:microsoft.com/office/officeart/2005/8/layout/hList7"/>
    <dgm:cxn modelId="{C60851FF-527D-4120-9D5E-73BC54556106}" type="presParOf" srcId="{3878F6ED-16BC-493B-B11C-418C0B368365}" destId="{116A9D25-85C7-4B1D-AF7C-EEEC7E9AEFC0}" srcOrd="3" destOrd="0" presId="urn:microsoft.com/office/officeart/2005/8/layout/hList7"/>
    <dgm:cxn modelId="{80C98B69-B421-4BBC-991A-2AEF849F03DA}" type="presParOf" srcId="{493F1734-102C-4C05-B3B5-56DE761F9B96}" destId="{68AAD811-CCF4-4D4E-88AA-2B97F1579874}" srcOrd="5" destOrd="0" presId="urn:microsoft.com/office/officeart/2005/8/layout/hList7"/>
    <dgm:cxn modelId="{7FDEAEA9-C4C9-4AC6-8611-4105AB97B56D}" type="presParOf" srcId="{493F1734-102C-4C05-B3B5-56DE761F9B96}" destId="{DB8C7DB7-F2C8-4FFD-8AB4-118CAD06B7EA}" srcOrd="6" destOrd="0" presId="urn:microsoft.com/office/officeart/2005/8/layout/hList7"/>
    <dgm:cxn modelId="{CB3EADC8-28A9-4F5B-A8FA-F655589A96A1}" type="presParOf" srcId="{DB8C7DB7-F2C8-4FFD-8AB4-118CAD06B7EA}" destId="{EA79E2C8-52F1-48B2-840E-585D493DDA1A}" srcOrd="0" destOrd="0" presId="urn:microsoft.com/office/officeart/2005/8/layout/hList7"/>
    <dgm:cxn modelId="{D63F48BF-CE44-4E39-B38E-24BFD3662B9E}" type="presParOf" srcId="{DB8C7DB7-F2C8-4FFD-8AB4-118CAD06B7EA}" destId="{F0A89F3D-CECB-4287-9779-CCF1386ED229}" srcOrd="1" destOrd="0" presId="urn:microsoft.com/office/officeart/2005/8/layout/hList7"/>
    <dgm:cxn modelId="{755ED504-80FB-4A45-922B-C2B02A03ED47}" type="presParOf" srcId="{DB8C7DB7-F2C8-4FFD-8AB4-118CAD06B7EA}" destId="{79E78EAE-09DE-43BB-96D0-5A3AE6178C53}" srcOrd="2" destOrd="0" presId="urn:microsoft.com/office/officeart/2005/8/layout/hList7"/>
    <dgm:cxn modelId="{01D87038-6937-412A-9A8D-4CB1A9725E08}" type="presParOf" srcId="{DB8C7DB7-F2C8-4FFD-8AB4-118CAD06B7EA}" destId="{B0D0A94E-8789-4D9E-BE03-79CC468F51B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901E7A-952A-443E-A125-F9FEFC05925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FFB5E5B-14C9-45B4-90B6-2ACD4B3318AB}">
      <dgm:prSet/>
      <dgm:spPr/>
      <dgm:t>
        <a:bodyPr/>
        <a:lstStyle/>
        <a:p>
          <a:pPr rtl="0"/>
          <a:r>
            <a:rPr lang="zh-TW" b="1" smtClean="0"/>
            <a:t>室外至少</a:t>
          </a:r>
          <a:r>
            <a:rPr lang="en-US" b="1" smtClean="0"/>
            <a:t>1</a:t>
          </a:r>
          <a:r>
            <a:rPr lang="zh-TW" b="1" smtClean="0"/>
            <a:t>公尺</a:t>
          </a:r>
          <a:endParaRPr lang="zh-TW"/>
        </a:p>
      </dgm:t>
    </dgm:pt>
    <dgm:pt modelId="{E6F85DD2-AA8C-41A5-AA1A-352F42DA0A91}" type="parTrans" cxnId="{C957524B-1D85-48C6-959D-B5DD1AFCB4CA}">
      <dgm:prSet/>
      <dgm:spPr/>
      <dgm:t>
        <a:bodyPr/>
        <a:lstStyle/>
        <a:p>
          <a:endParaRPr lang="zh-TW" altLang="en-US"/>
        </a:p>
      </dgm:t>
    </dgm:pt>
    <dgm:pt modelId="{EC735C2A-D289-4E9F-88B8-6CF9CCF14F8E}" type="sibTrans" cxnId="{C957524B-1D85-48C6-959D-B5DD1AFCB4CA}">
      <dgm:prSet/>
      <dgm:spPr/>
      <dgm:t>
        <a:bodyPr/>
        <a:lstStyle/>
        <a:p>
          <a:endParaRPr lang="zh-TW" altLang="en-US"/>
        </a:p>
      </dgm:t>
    </dgm:pt>
    <dgm:pt modelId="{354166CF-D535-475A-BED8-9111F73C91CE}">
      <dgm:prSet/>
      <dgm:spPr/>
      <dgm:t>
        <a:bodyPr/>
        <a:lstStyle/>
        <a:p>
          <a:pPr rtl="0"/>
          <a:r>
            <a:rPr lang="zh-TW" b="1" smtClean="0"/>
            <a:t>大約</a:t>
          </a:r>
          <a:r>
            <a:rPr lang="en-US" b="1" smtClean="0"/>
            <a:t>3</a:t>
          </a:r>
          <a:r>
            <a:rPr lang="zh-TW" b="1" smtClean="0"/>
            <a:t>個步伐</a:t>
          </a:r>
          <a:endParaRPr lang="zh-TW"/>
        </a:p>
      </dgm:t>
    </dgm:pt>
    <dgm:pt modelId="{DC984FAE-57C3-4343-9182-0EB595D81A4F}" type="parTrans" cxnId="{2CDEDB38-A2D3-42C6-B617-7271D5E339DB}">
      <dgm:prSet/>
      <dgm:spPr/>
      <dgm:t>
        <a:bodyPr/>
        <a:lstStyle/>
        <a:p>
          <a:endParaRPr lang="zh-TW" altLang="en-US"/>
        </a:p>
      </dgm:t>
    </dgm:pt>
    <dgm:pt modelId="{89F3CA45-9354-4DEA-87DB-96C59B1D1A71}" type="sibTrans" cxnId="{2CDEDB38-A2D3-42C6-B617-7271D5E339DB}">
      <dgm:prSet/>
      <dgm:spPr/>
      <dgm:t>
        <a:bodyPr/>
        <a:lstStyle/>
        <a:p>
          <a:endParaRPr lang="zh-TW" altLang="en-US"/>
        </a:p>
      </dgm:t>
    </dgm:pt>
    <dgm:pt modelId="{DF705D55-E06A-43E4-A36F-92C591001B66}">
      <dgm:prSet/>
      <dgm:spPr/>
      <dgm:t>
        <a:bodyPr/>
        <a:lstStyle/>
        <a:p>
          <a:pPr rtl="0"/>
          <a:r>
            <a:rPr lang="zh-TW" b="1" smtClean="0"/>
            <a:t>室內至少</a:t>
          </a:r>
          <a:r>
            <a:rPr lang="en-US" b="1" smtClean="0"/>
            <a:t>1.5</a:t>
          </a:r>
          <a:r>
            <a:rPr lang="zh-TW" b="1" smtClean="0"/>
            <a:t>公尺</a:t>
          </a:r>
          <a:endParaRPr lang="zh-TW"/>
        </a:p>
      </dgm:t>
    </dgm:pt>
    <dgm:pt modelId="{B4B534D0-90E1-400F-9561-02355555E110}" type="parTrans" cxnId="{D19F2AFC-39E8-4AEB-94A2-08F591539088}">
      <dgm:prSet/>
      <dgm:spPr/>
      <dgm:t>
        <a:bodyPr/>
        <a:lstStyle/>
        <a:p>
          <a:endParaRPr lang="zh-TW" altLang="en-US"/>
        </a:p>
      </dgm:t>
    </dgm:pt>
    <dgm:pt modelId="{B44FEF93-4100-4F75-A570-D39C46B43917}" type="sibTrans" cxnId="{D19F2AFC-39E8-4AEB-94A2-08F591539088}">
      <dgm:prSet/>
      <dgm:spPr/>
      <dgm:t>
        <a:bodyPr/>
        <a:lstStyle/>
        <a:p>
          <a:endParaRPr lang="zh-TW" altLang="en-US"/>
        </a:p>
      </dgm:t>
    </dgm:pt>
    <dgm:pt modelId="{148E35E4-7D87-43C7-B7C6-34220343BF3B}">
      <dgm:prSet/>
      <dgm:spPr/>
      <dgm:t>
        <a:bodyPr/>
        <a:lstStyle/>
        <a:p>
          <a:pPr rtl="0"/>
          <a:r>
            <a:rPr lang="zh-TW" b="1" smtClean="0"/>
            <a:t>大約手臂的兩倍長</a:t>
          </a:r>
          <a:endParaRPr lang="zh-TW"/>
        </a:p>
      </dgm:t>
    </dgm:pt>
    <dgm:pt modelId="{BAF287B6-AAEF-46F9-A5E7-41A9BF24BAB7}" type="parTrans" cxnId="{4CDF16E3-C92A-4096-9431-9D105567052B}">
      <dgm:prSet/>
      <dgm:spPr/>
      <dgm:t>
        <a:bodyPr/>
        <a:lstStyle/>
        <a:p>
          <a:endParaRPr lang="zh-TW" altLang="en-US"/>
        </a:p>
      </dgm:t>
    </dgm:pt>
    <dgm:pt modelId="{FE011ABB-2EAB-42DE-A709-9467EEB478B7}" type="sibTrans" cxnId="{4CDF16E3-C92A-4096-9431-9D105567052B}">
      <dgm:prSet/>
      <dgm:spPr/>
      <dgm:t>
        <a:bodyPr/>
        <a:lstStyle/>
        <a:p>
          <a:endParaRPr lang="zh-TW" altLang="en-US"/>
        </a:p>
      </dgm:t>
    </dgm:pt>
    <dgm:pt modelId="{90D8992A-9300-47CC-BF45-B1509DB4C65E}" type="pres">
      <dgm:prSet presAssocID="{50901E7A-952A-443E-A125-F9FEFC05925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94D99D93-DAC8-4EF0-B18E-9E7EEE0AE839}" type="pres">
      <dgm:prSet presAssocID="{8FFB5E5B-14C9-45B4-90B6-2ACD4B3318AB}" presName="composite" presStyleCnt="0"/>
      <dgm:spPr/>
    </dgm:pt>
    <dgm:pt modelId="{3492A040-F32B-47E1-B404-5FF136C872E4}" type="pres">
      <dgm:prSet presAssocID="{8FFB5E5B-14C9-45B4-90B6-2ACD4B3318A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981C63-8F2B-4998-8322-6F08EE1B33A9}" type="pres">
      <dgm:prSet presAssocID="{8FFB5E5B-14C9-45B4-90B6-2ACD4B3318A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B571F59-7534-4037-BC61-EA36BFD8930C}" type="pres">
      <dgm:prSet presAssocID="{8FFB5E5B-14C9-45B4-90B6-2ACD4B3318A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CAF271-8D5E-44F9-9D8E-9665B4FC9B92}" type="pres">
      <dgm:prSet presAssocID="{EC735C2A-D289-4E9F-88B8-6CF9CCF14F8E}" presName="sibTrans" presStyleCnt="0"/>
      <dgm:spPr/>
    </dgm:pt>
    <dgm:pt modelId="{8B9C635F-C19A-46E4-81FB-A8D777A3F4C5}" type="pres">
      <dgm:prSet presAssocID="{DF705D55-E06A-43E4-A36F-92C591001B66}" presName="composite" presStyleCnt="0"/>
      <dgm:spPr/>
    </dgm:pt>
    <dgm:pt modelId="{6E7DA5C7-74F1-4D83-809F-57E4FFA561B1}" type="pres">
      <dgm:prSet presAssocID="{DF705D55-E06A-43E4-A36F-92C591001B6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1B15C0-1541-41C6-AF70-C03335B5654B}" type="pres">
      <dgm:prSet presAssocID="{DF705D55-E06A-43E4-A36F-92C591001B6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4B3730A-DF2A-4CC9-B7A6-B362587E7C14}" type="pres">
      <dgm:prSet presAssocID="{DF705D55-E06A-43E4-A36F-92C591001B6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5CEB639-3B43-4FD8-A196-F7584DC2BBAD}" type="presOf" srcId="{354166CF-D535-475A-BED8-9111F73C91CE}" destId="{1B571F59-7534-4037-BC61-EA36BFD8930C}" srcOrd="0" destOrd="0" presId="urn:microsoft.com/office/officeart/2008/layout/TitledPictureBlocks"/>
    <dgm:cxn modelId="{2CDEDB38-A2D3-42C6-B617-7271D5E339DB}" srcId="{8FFB5E5B-14C9-45B4-90B6-2ACD4B3318AB}" destId="{354166CF-D535-475A-BED8-9111F73C91CE}" srcOrd="0" destOrd="0" parTransId="{DC984FAE-57C3-4343-9182-0EB595D81A4F}" sibTransId="{89F3CA45-9354-4DEA-87DB-96C59B1D1A71}"/>
    <dgm:cxn modelId="{C957524B-1D85-48C6-959D-B5DD1AFCB4CA}" srcId="{50901E7A-952A-443E-A125-F9FEFC059250}" destId="{8FFB5E5B-14C9-45B4-90B6-2ACD4B3318AB}" srcOrd="0" destOrd="0" parTransId="{E6F85DD2-AA8C-41A5-AA1A-352F42DA0A91}" sibTransId="{EC735C2A-D289-4E9F-88B8-6CF9CCF14F8E}"/>
    <dgm:cxn modelId="{A9AB65FD-A530-48EE-A89E-5EB368A40555}" type="presOf" srcId="{148E35E4-7D87-43C7-B7C6-34220343BF3B}" destId="{54B3730A-DF2A-4CC9-B7A6-B362587E7C14}" srcOrd="0" destOrd="0" presId="urn:microsoft.com/office/officeart/2008/layout/TitledPictureBlocks"/>
    <dgm:cxn modelId="{0B8D41F3-D7C7-4440-94BE-5D7CC1DE3F59}" type="presOf" srcId="{DF705D55-E06A-43E4-A36F-92C591001B66}" destId="{6E7DA5C7-74F1-4D83-809F-57E4FFA561B1}" srcOrd="0" destOrd="0" presId="urn:microsoft.com/office/officeart/2008/layout/TitledPictureBlocks"/>
    <dgm:cxn modelId="{6866625D-A7EB-4262-B5F5-1029EAA29C7B}" type="presOf" srcId="{8FFB5E5B-14C9-45B4-90B6-2ACD4B3318AB}" destId="{3492A040-F32B-47E1-B404-5FF136C872E4}" srcOrd="0" destOrd="0" presId="urn:microsoft.com/office/officeart/2008/layout/TitledPictureBlocks"/>
    <dgm:cxn modelId="{D19F2AFC-39E8-4AEB-94A2-08F591539088}" srcId="{50901E7A-952A-443E-A125-F9FEFC059250}" destId="{DF705D55-E06A-43E4-A36F-92C591001B66}" srcOrd="1" destOrd="0" parTransId="{B4B534D0-90E1-400F-9561-02355555E110}" sibTransId="{B44FEF93-4100-4F75-A570-D39C46B43917}"/>
    <dgm:cxn modelId="{4CDF16E3-C92A-4096-9431-9D105567052B}" srcId="{DF705D55-E06A-43E4-A36F-92C591001B66}" destId="{148E35E4-7D87-43C7-B7C6-34220343BF3B}" srcOrd="0" destOrd="0" parTransId="{BAF287B6-AAEF-46F9-A5E7-41A9BF24BAB7}" sibTransId="{FE011ABB-2EAB-42DE-A709-9467EEB478B7}"/>
    <dgm:cxn modelId="{A14339B9-197A-459E-B01C-9638007FFC68}" type="presOf" srcId="{50901E7A-952A-443E-A125-F9FEFC059250}" destId="{90D8992A-9300-47CC-BF45-B1509DB4C65E}" srcOrd="0" destOrd="0" presId="urn:microsoft.com/office/officeart/2008/layout/TitledPictureBlocks"/>
    <dgm:cxn modelId="{219B05A4-B9FD-4942-A320-C25A48693000}" type="presParOf" srcId="{90D8992A-9300-47CC-BF45-B1509DB4C65E}" destId="{94D99D93-DAC8-4EF0-B18E-9E7EEE0AE839}" srcOrd="0" destOrd="0" presId="urn:microsoft.com/office/officeart/2008/layout/TitledPictureBlocks"/>
    <dgm:cxn modelId="{F05A849F-2A1D-470C-A93D-FD969B76481D}" type="presParOf" srcId="{94D99D93-DAC8-4EF0-B18E-9E7EEE0AE839}" destId="{3492A040-F32B-47E1-B404-5FF136C872E4}" srcOrd="0" destOrd="0" presId="urn:microsoft.com/office/officeart/2008/layout/TitledPictureBlocks"/>
    <dgm:cxn modelId="{F585A622-1150-490F-A8F9-BFD4B4E9F852}" type="presParOf" srcId="{94D99D93-DAC8-4EF0-B18E-9E7EEE0AE839}" destId="{12981C63-8F2B-4998-8322-6F08EE1B33A9}" srcOrd="1" destOrd="0" presId="urn:microsoft.com/office/officeart/2008/layout/TitledPictureBlocks"/>
    <dgm:cxn modelId="{89B85101-2A27-4BCE-9A4E-3C4361842EB3}" type="presParOf" srcId="{94D99D93-DAC8-4EF0-B18E-9E7EEE0AE839}" destId="{1B571F59-7534-4037-BC61-EA36BFD8930C}" srcOrd="2" destOrd="0" presId="urn:microsoft.com/office/officeart/2008/layout/TitledPictureBlocks"/>
    <dgm:cxn modelId="{7150E851-972F-4C7C-A8DE-1924A7812C28}" type="presParOf" srcId="{90D8992A-9300-47CC-BF45-B1509DB4C65E}" destId="{B4CAF271-8D5E-44F9-9D8E-9665B4FC9B92}" srcOrd="1" destOrd="0" presId="urn:microsoft.com/office/officeart/2008/layout/TitledPictureBlocks"/>
    <dgm:cxn modelId="{EC5F86CF-4254-43E3-B203-C8852A4A1ACA}" type="presParOf" srcId="{90D8992A-9300-47CC-BF45-B1509DB4C65E}" destId="{8B9C635F-C19A-46E4-81FB-A8D777A3F4C5}" srcOrd="2" destOrd="0" presId="urn:microsoft.com/office/officeart/2008/layout/TitledPictureBlocks"/>
    <dgm:cxn modelId="{3E98CCD3-F2A0-41C9-AE7F-DAA30349CE95}" type="presParOf" srcId="{8B9C635F-C19A-46E4-81FB-A8D777A3F4C5}" destId="{6E7DA5C7-74F1-4D83-809F-57E4FFA561B1}" srcOrd="0" destOrd="0" presId="urn:microsoft.com/office/officeart/2008/layout/TitledPictureBlocks"/>
    <dgm:cxn modelId="{D02D24C9-5E68-4A10-A147-32E1976F9C6F}" type="presParOf" srcId="{8B9C635F-C19A-46E4-81FB-A8D777A3F4C5}" destId="{171B15C0-1541-41C6-AF70-C03335B5654B}" srcOrd="1" destOrd="0" presId="urn:microsoft.com/office/officeart/2008/layout/TitledPictureBlocks"/>
    <dgm:cxn modelId="{5D815ECF-92EB-4CF1-8C1D-6DEFE1DD14A0}" type="presParOf" srcId="{8B9C635F-C19A-46E4-81FB-A8D777A3F4C5}" destId="{54B3730A-DF2A-4CC9-B7A6-B362587E7C1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930276-5425-4820-8C77-A662A793BB5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6853FD2-75EC-489D-B58A-400056B2DF3B}">
      <dgm:prSet/>
      <dgm:spPr/>
      <dgm:t>
        <a:bodyPr/>
        <a:lstStyle/>
        <a:p>
          <a:pPr rtl="0"/>
          <a:r>
            <a:rPr lang="zh-TW" b="1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</dgm:pt>
    <dgm:pt modelId="{0B02AD96-F930-4040-8828-FECD51AB5652}" type="parTrans" cxnId="{7EF2F47E-82AC-463D-B8E0-9080EB144E20}">
      <dgm:prSet/>
      <dgm:spPr/>
      <dgm:t>
        <a:bodyPr/>
        <a:lstStyle/>
        <a:p>
          <a:endParaRPr lang="zh-TW" altLang="en-US"/>
        </a:p>
      </dgm:t>
    </dgm:pt>
    <dgm:pt modelId="{5ABF8B0E-FE0F-4868-AB19-F11868E21885}" type="sibTrans" cxnId="{7EF2F47E-82AC-463D-B8E0-9080EB144E20}">
      <dgm:prSet/>
      <dgm:spPr/>
      <dgm:t>
        <a:bodyPr/>
        <a:lstStyle/>
        <a:p>
          <a:endParaRPr lang="zh-TW" altLang="en-US"/>
        </a:p>
      </dgm:t>
    </dgm:pt>
    <dgm:pt modelId="{89F88F14-7C16-4163-AD54-277FD53CDD1C}">
      <dgm:prSet/>
      <dgm:spPr/>
      <dgm:t>
        <a:bodyPr/>
        <a:lstStyle/>
        <a:p>
          <a:pPr rtl="0"/>
          <a:r>
            <a:rPr lang="zh-TW" b="1" smtClean="0"/>
            <a:t>掌握最新疫情</a:t>
          </a:r>
          <a:endParaRPr lang="zh-TW"/>
        </a:p>
      </dgm:t>
    </dgm:pt>
    <dgm:pt modelId="{B7A3793C-F87F-4029-9DE0-163276CF3CDA}" type="parTrans" cxnId="{42EC7AE7-05A4-4DF4-A237-A6C769C0C0F5}">
      <dgm:prSet/>
      <dgm:spPr/>
      <dgm:t>
        <a:bodyPr/>
        <a:lstStyle/>
        <a:p>
          <a:endParaRPr lang="zh-TW" altLang="en-US"/>
        </a:p>
      </dgm:t>
    </dgm:pt>
    <dgm:pt modelId="{772C09E9-1B72-4E87-A09E-47959749C03C}" type="sibTrans" cxnId="{42EC7AE7-05A4-4DF4-A237-A6C769C0C0F5}">
      <dgm:prSet/>
      <dgm:spPr/>
      <dgm:t>
        <a:bodyPr/>
        <a:lstStyle/>
        <a:p>
          <a:endParaRPr lang="zh-TW" altLang="en-US"/>
        </a:p>
      </dgm:t>
    </dgm:pt>
    <dgm:pt modelId="{B26401E2-5BAF-4095-8290-D52D6B5001B5}">
      <dgm:prSet/>
      <dgm:spPr/>
      <dgm:t>
        <a:bodyPr/>
        <a:lstStyle/>
        <a:p>
          <a:pPr rtl="0"/>
          <a:r>
            <a:rPr lang="zh-TW" b="1" smtClean="0"/>
            <a:t>了解防疫議題</a:t>
          </a:r>
          <a:endParaRPr lang="zh-TW"/>
        </a:p>
      </dgm:t>
    </dgm:pt>
    <dgm:pt modelId="{432925EB-632C-4AB9-9CB6-7A034946B414}" type="parTrans" cxnId="{96D736B9-1FC9-4164-B51F-E4DAB846EFC5}">
      <dgm:prSet/>
      <dgm:spPr/>
      <dgm:t>
        <a:bodyPr/>
        <a:lstStyle/>
        <a:p>
          <a:endParaRPr lang="zh-TW" altLang="en-US"/>
        </a:p>
      </dgm:t>
    </dgm:pt>
    <dgm:pt modelId="{D784D4AC-9F13-4DA7-878E-8A291A64F258}" type="sibTrans" cxnId="{96D736B9-1FC9-4164-B51F-E4DAB846EFC5}">
      <dgm:prSet/>
      <dgm:spPr/>
      <dgm:t>
        <a:bodyPr/>
        <a:lstStyle/>
        <a:p>
          <a:endParaRPr lang="zh-TW" altLang="en-US"/>
        </a:p>
      </dgm:t>
    </dgm:pt>
    <dgm:pt modelId="{F96F5A21-EE91-4C05-B5BC-C9B5F5187054}">
      <dgm:prSet/>
      <dgm:spPr/>
      <dgm:t>
        <a:bodyPr/>
        <a:lstStyle/>
        <a:p>
          <a:pPr rtl="0"/>
          <a:r>
            <a:rPr lang="zh-TW" b="1" smtClean="0"/>
            <a:t>防疫小測驗</a:t>
          </a:r>
          <a:endParaRPr lang="zh-TW"/>
        </a:p>
      </dgm:t>
    </dgm:pt>
    <dgm:pt modelId="{BFF3AAE9-B504-432A-AAAE-57C226698B2B}" type="parTrans" cxnId="{63E25DC8-DA74-4C71-8E44-B95138989F32}">
      <dgm:prSet/>
      <dgm:spPr/>
      <dgm:t>
        <a:bodyPr/>
        <a:lstStyle/>
        <a:p>
          <a:endParaRPr lang="zh-TW" altLang="en-US"/>
        </a:p>
      </dgm:t>
    </dgm:pt>
    <dgm:pt modelId="{2AF0B31D-6C63-487B-81CE-5CEC9E03EBDB}" type="sibTrans" cxnId="{63E25DC8-DA74-4C71-8E44-B95138989F32}">
      <dgm:prSet/>
      <dgm:spPr/>
      <dgm:t>
        <a:bodyPr/>
        <a:lstStyle/>
        <a:p>
          <a:endParaRPr lang="zh-TW" altLang="en-US"/>
        </a:p>
      </dgm:t>
    </dgm:pt>
    <dgm:pt modelId="{97826D24-1A62-4CBA-8BD1-EA86DA192C1D}">
      <dgm:prSet/>
      <dgm:spPr/>
      <dgm:t>
        <a:bodyPr/>
        <a:lstStyle/>
        <a:p>
          <a:pPr rtl="0"/>
          <a:r>
            <a:rPr lang="zh-TW" b="1" smtClean="0"/>
            <a:t>你的防疫觀念正確嗎？</a:t>
          </a:r>
          <a:endParaRPr lang="zh-TW"/>
        </a:p>
      </dgm:t>
    </dgm:pt>
    <dgm:pt modelId="{C45AD2D8-1092-4191-87AA-58617B70FE05}" type="parTrans" cxnId="{BB36EFF9-BD58-471E-B2A0-98BFDD410F66}">
      <dgm:prSet/>
      <dgm:spPr/>
      <dgm:t>
        <a:bodyPr/>
        <a:lstStyle/>
        <a:p>
          <a:endParaRPr lang="zh-TW" altLang="en-US"/>
        </a:p>
      </dgm:t>
    </dgm:pt>
    <dgm:pt modelId="{BAFB66D0-9D05-484D-BA32-52FDE85DF2D4}" type="sibTrans" cxnId="{BB36EFF9-BD58-471E-B2A0-98BFDD410F66}">
      <dgm:prSet/>
      <dgm:spPr/>
      <dgm:t>
        <a:bodyPr/>
        <a:lstStyle/>
        <a:p>
          <a:endParaRPr lang="zh-TW" altLang="en-US"/>
        </a:p>
      </dgm:t>
    </dgm:pt>
    <dgm:pt modelId="{B89F815B-A27B-4B6A-84DF-577C74047AF1}">
      <dgm:prSet/>
      <dgm:spPr/>
      <dgm:t>
        <a:bodyPr/>
        <a:lstStyle/>
        <a:p>
          <a:pPr rtl="0"/>
          <a:r>
            <a:rPr lang="zh-TW" b="1" smtClean="0"/>
            <a:t>擊敗新冠病毒，健康久久！</a:t>
          </a:r>
          <a:endParaRPr lang="zh-TW"/>
        </a:p>
      </dgm:t>
    </dgm:pt>
    <dgm:pt modelId="{7B044F1C-D534-4632-A531-3980902D2E82}" type="parTrans" cxnId="{4310A8EC-BAAB-48CA-9826-9D1AD1D6B0B3}">
      <dgm:prSet/>
      <dgm:spPr/>
      <dgm:t>
        <a:bodyPr/>
        <a:lstStyle/>
        <a:p>
          <a:endParaRPr lang="zh-TW" altLang="en-US"/>
        </a:p>
      </dgm:t>
    </dgm:pt>
    <dgm:pt modelId="{6BDBC019-B6E0-4CC0-A607-C4203FC158AD}" type="sibTrans" cxnId="{4310A8EC-BAAB-48CA-9826-9D1AD1D6B0B3}">
      <dgm:prSet/>
      <dgm:spPr/>
      <dgm:t>
        <a:bodyPr/>
        <a:lstStyle/>
        <a:p>
          <a:endParaRPr lang="zh-TW" altLang="en-US"/>
        </a:p>
      </dgm:t>
    </dgm:pt>
    <dgm:pt modelId="{4C5F8C96-87B5-452C-AA16-592774DEF67C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</dgm:pt>
    <dgm:pt modelId="{C719988C-639B-4D9A-A83D-A7B58949CEC0}" type="parTrans" cxnId="{A1DE1919-8608-4B59-B523-752CF2DF02D5}">
      <dgm:prSet/>
      <dgm:spPr/>
    </dgm:pt>
    <dgm:pt modelId="{C454C455-AAC0-467F-8CEF-E721AC1B646D}" type="sibTrans" cxnId="{A1DE1919-8608-4B59-B523-752CF2DF02D5}">
      <dgm:prSet/>
      <dgm:spPr/>
    </dgm:pt>
    <dgm:pt modelId="{E8859817-2822-4CAF-A510-F1CEB445A15B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EA512BFE-2F3C-47C4-BD98-AD8223722A87}" type="parTrans" cxnId="{A44CA097-68D2-4E4F-852F-6D0D646101F6}">
      <dgm:prSet/>
      <dgm:spPr/>
      <dgm:t>
        <a:bodyPr/>
        <a:lstStyle/>
        <a:p>
          <a:endParaRPr lang="zh-TW" altLang="en-US"/>
        </a:p>
      </dgm:t>
    </dgm:pt>
    <dgm:pt modelId="{3A0F92A5-B76A-4720-829D-60ED02C5EAB5}" type="sibTrans" cxnId="{A44CA097-68D2-4E4F-852F-6D0D646101F6}">
      <dgm:prSet/>
      <dgm:spPr/>
      <dgm:t>
        <a:bodyPr/>
        <a:lstStyle/>
        <a:p>
          <a:endParaRPr lang="zh-TW" altLang="en-US"/>
        </a:p>
      </dgm:t>
    </dgm:pt>
    <dgm:pt modelId="{9BD5606D-C693-4B24-938B-D5DDF940E316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3348735E-639C-4B71-B4F1-36B45B668036}" type="parTrans" cxnId="{91E66A56-17E6-4096-9849-0E05B757D2CB}">
      <dgm:prSet/>
      <dgm:spPr/>
      <dgm:t>
        <a:bodyPr/>
        <a:lstStyle/>
        <a:p>
          <a:endParaRPr lang="zh-TW" altLang="en-US"/>
        </a:p>
      </dgm:t>
    </dgm:pt>
    <dgm:pt modelId="{9C455E0D-7680-4F5E-85BE-6BE8E70A27F9}" type="sibTrans" cxnId="{91E66A56-17E6-4096-9849-0E05B757D2CB}">
      <dgm:prSet/>
      <dgm:spPr/>
      <dgm:t>
        <a:bodyPr/>
        <a:lstStyle/>
        <a:p>
          <a:endParaRPr lang="zh-TW" altLang="en-US"/>
        </a:p>
      </dgm:t>
    </dgm:pt>
    <dgm:pt modelId="{41DB890E-1179-4572-BEDB-1F7CFA8A35BD}" type="pres">
      <dgm:prSet presAssocID="{96930276-5425-4820-8C77-A662A793BB5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57B324A-7F75-4DDB-9AE8-57FCA4999B58}" type="pres">
      <dgm:prSet presAssocID="{96930276-5425-4820-8C77-A662A793BB59}" presName="cycle" presStyleCnt="0"/>
      <dgm:spPr/>
    </dgm:pt>
    <dgm:pt modelId="{4E361B07-E876-4311-A1D6-BE121F18F44F}" type="pres">
      <dgm:prSet presAssocID="{96930276-5425-4820-8C77-A662A793BB59}" presName="centerShape" presStyleCnt="0"/>
      <dgm:spPr/>
    </dgm:pt>
    <dgm:pt modelId="{A17E3542-7182-4965-9DB2-9339E362C3BB}" type="pres">
      <dgm:prSet presAssocID="{96930276-5425-4820-8C77-A662A793BB59}" presName="connSite" presStyleLbl="node1" presStyleIdx="0" presStyleCnt="4"/>
      <dgm:spPr/>
    </dgm:pt>
    <dgm:pt modelId="{4568E3F3-F5AD-4480-9EE3-7756F88681DA}" type="pres">
      <dgm:prSet presAssocID="{96930276-5425-4820-8C77-A662A793BB59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8408D8D-923F-492D-8FB3-F66C279980D6}" type="pres">
      <dgm:prSet presAssocID="{0B02AD96-F930-4040-8828-FECD51AB5652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D6954573-A2C2-4851-9C81-2C1873E8B45B}" type="pres">
      <dgm:prSet presAssocID="{46853FD2-75EC-489D-B58A-400056B2DF3B}" presName="node" presStyleCnt="0"/>
      <dgm:spPr/>
    </dgm:pt>
    <dgm:pt modelId="{369D979D-698A-4F00-8DA7-6149916923CC}" type="pres">
      <dgm:prSet presAssocID="{46853FD2-75EC-489D-B58A-400056B2DF3B}" presName="parentNode" presStyleLbl="node1" presStyleIdx="1" presStyleCnt="4" custLinFactNeighborX="2295" custLinFactNeighborY="206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0A8003-A9B4-4DDB-8A64-1A18E06F7ABC}" type="pres">
      <dgm:prSet presAssocID="{46853FD2-75EC-489D-B58A-400056B2DF3B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1C2ADB-C46B-49AB-B9EA-2B62A93D67AD}" type="pres">
      <dgm:prSet presAssocID="{BFF3AAE9-B504-432A-AAAE-57C226698B2B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F119FADF-75C4-4B81-8AC9-CAF521476877}" type="pres">
      <dgm:prSet presAssocID="{F96F5A21-EE91-4C05-B5BC-C9B5F5187054}" presName="node" presStyleCnt="0"/>
      <dgm:spPr/>
    </dgm:pt>
    <dgm:pt modelId="{63ECC4B8-5F90-4CD6-9031-A3868BA09AE2}" type="pres">
      <dgm:prSet presAssocID="{F96F5A21-EE91-4C05-B5BC-C9B5F5187054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574914-BF95-4483-931C-2200722B9F8A}" type="pres">
      <dgm:prSet presAssocID="{F96F5A21-EE91-4C05-B5BC-C9B5F518705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3D318D-2672-4F03-9310-AC5EE8EE17A9}" type="pres">
      <dgm:prSet presAssocID="{C719988C-639B-4D9A-A83D-A7B58949CEC0}" presName="Name25" presStyleLbl="parChTrans1D1" presStyleIdx="2" presStyleCnt="3"/>
      <dgm:spPr/>
    </dgm:pt>
    <dgm:pt modelId="{AC3C711B-FE01-4BC1-996B-A672BBBB82F1}" type="pres">
      <dgm:prSet presAssocID="{4C5F8C96-87B5-452C-AA16-592774DEF67C}" presName="node" presStyleCnt="0"/>
      <dgm:spPr/>
    </dgm:pt>
    <dgm:pt modelId="{4E29EEA8-B67C-46B3-8F33-C78B9A8C0A15}" type="pres">
      <dgm:prSet presAssocID="{4C5F8C96-87B5-452C-AA16-592774DEF67C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DA2C75-081B-4B0F-B7A2-B7E923A6A4BA}" type="pres">
      <dgm:prSet presAssocID="{4C5F8C96-87B5-452C-AA16-592774DEF67C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1DE1919-8608-4B59-B523-752CF2DF02D5}" srcId="{96930276-5425-4820-8C77-A662A793BB59}" destId="{4C5F8C96-87B5-452C-AA16-592774DEF67C}" srcOrd="2" destOrd="0" parTransId="{C719988C-639B-4D9A-A83D-A7B58949CEC0}" sibTransId="{C454C455-AAC0-467F-8CEF-E721AC1B646D}"/>
    <dgm:cxn modelId="{78A998DA-C07B-4EAF-846A-D92807BDFCF2}" type="presOf" srcId="{0B02AD96-F930-4040-8828-FECD51AB5652}" destId="{98408D8D-923F-492D-8FB3-F66C279980D6}" srcOrd="0" destOrd="0" presId="urn:microsoft.com/office/officeart/2005/8/layout/radial2"/>
    <dgm:cxn modelId="{A44CA097-68D2-4E4F-852F-6D0D646101F6}" srcId="{4C5F8C96-87B5-452C-AA16-592774DEF67C}" destId="{E8859817-2822-4CAF-A510-F1CEB445A15B}" srcOrd="0" destOrd="0" parTransId="{EA512BFE-2F3C-47C4-BD98-AD8223722A87}" sibTransId="{3A0F92A5-B76A-4720-829D-60ED02C5EAB5}"/>
    <dgm:cxn modelId="{3243396F-122C-40EF-8A9B-066CDF2D7B76}" type="presOf" srcId="{97826D24-1A62-4CBA-8BD1-EA86DA192C1D}" destId="{84574914-BF95-4483-931C-2200722B9F8A}" srcOrd="0" destOrd="0" presId="urn:microsoft.com/office/officeart/2005/8/layout/radial2"/>
    <dgm:cxn modelId="{4529F56F-BE3E-455A-A8CB-02A7245D82B3}" type="presOf" srcId="{4C5F8C96-87B5-452C-AA16-592774DEF67C}" destId="{4E29EEA8-B67C-46B3-8F33-C78B9A8C0A15}" srcOrd="0" destOrd="0" presId="urn:microsoft.com/office/officeart/2005/8/layout/radial2"/>
    <dgm:cxn modelId="{2B41B81D-29B7-4347-B582-4DF7A9F95278}" type="presOf" srcId="{B26401E2-5BAF-4095-8290-D52D6B5001B5}" destId="{4D0A8003-A9B4-4DDB-8A64-1A18E06F7ABC}" srcOrd="0" destOrd="1" presId="urn:microsoft.com/office/officeart/2005/8/layout/radial2"/>
    <dgm:cxn modelId="{1075B1F3-A4CB-408A-A171-05D7236689AD}" type="presOf" srcId="{F96F5A21-EE91-4C05-B5BC-C9B5F5187054}" destId="{63ECC4B8-5F90-4CD6-9031-A3868BA09AE2}" srcOrd="0" destOrd="0" presId="urn:microsoft.com/office/officeart/2005/8/layout/radial2"/>
    <dgm:cxn modelId="{BA5D4D5B-E7F1-456C-9282-CA0F33F5DBC1}" type="presOf" srcId="{9BD5606D-C693-4B24-938B-D5DDF940E316}" destId="{94DA2C75-081B-4B0F-B7A2-B7E923A6A4BA}" srcOrd="0" destOrd="1" presId="urn:microsoft.com/office/officeart/2005/8/layout/radial2"/>
    <dgm:cxn modelId="{3D9E611A-EA8F-41BA-BCA4-A4F04C1671E9}" type="presOf" srcId="{46853FD2-75EC-489D-B58A-400056B2DF3B}" destId="{369D979D-698A-4F00-8DA7-6149916923CC}" srcOrd="0" destOrd="0" presId="urn:microsoft.com/office/officeart/2005/8/layout/radial2"/>
    <dgm:cxn modelId="{C831015C-6227-44BB-81E7-D69082B35842}" type="presOf" srcId="{89F88F14-7C16-4163-AD54-277FD53CDD1C}" destId="{4D0A8003-A9B4-4DDB-8A64-1A18E06F7ABC}" srcOrd="0" destOrd="0" presId="urn:microsoft.com/office/officeart/2005/8/layout/radial2"/>
    <dgm:cxn modelId="{AA7D5F9A-7D85-4839-A67B-641C35965AA0}" type="presOf" srcId="{C719988C-639B-4D9A-A83D-A7B58949CEC0}" destId="{C03D318D-2672-4F03-9310-AC5EE8EE17A9}" srcOrd="0" destOrd="0" presId="urn:microsoft.com/office/officeart/2005/8/layout/radial2"/>
    <dgm:cxn modelId="{42EC7AE7-05A4-4DF4-A237-A6C769C0C0F5}" srcId="{46853FD2-75EC-489D-B58A-400056B2DF3B}" destId="{89F88F14-7C16-4163-AD54-277FD53CDD1C}" srcOrd="0" destOrd="0" parTransId="{B7A3793C-F87F-4029-9DE0-163276CF3CDA}" sibTransId="{772C09E9-1B72-4E87-A09E-47959749C03C}"/>
    <dgm:cxn modelId="{BB36EFF9-BD58-471E-B2A0-98BFDD410F66}" srcId="{F96F5A21-EE91-4C05-B5BC-C9B5F5187054}" destId="{97826D24-1A62-4CBA-8BD1-EA86DA192C1D}" srcOrd="0" destOrd="0" parTransId="{C45AD2D8-1092-4191-87AA-58617B70FE05}" sibTransId="{BAFB66D0-9D05-484D-BA32-52FDE85DF2D4}"/>
    <dgm:cxn modelId="{F7EC9203-3262-4888-93E9-8AD4902C60C5}" type="presOf" srcId="{B89F815B-A27B-4B6A-84DF-577C74047AF1}" destId="{84574914-BF95-4483-931C-2200722B9F8A}" srcOrd="0" destOrd="1" presId="urn:microsoft.com/office/officeart/2005/8/layout/radial2"/>
    <dgm:cxn modelId="{1D9D874C-4C8D-4D0D-BFFD-32859E744351}" type="presOf" srcId="{BFF3AAE9-B504-432A-AAAE-57C226698B2B}" destId="{311C2ADB-C46B-49AB-B9EA-2B62A93D67AD}" srcOrd="0" destOrd="0" presId="urn:microsoft.com/office/officeart/2005/8/layout/radial2"/>
    <dgm:cxn modelId="{63E25DC8-DA74-4C71-8E44-B95138989F32}" srcId="{96930276-5425-4820-8C77-A662A793BB59}" destId="{F96F5A21-EE91-4C05-B5BC-C9B5F5187054}" srcOrd="1" destOrd="0" parTransId="{BFF3AAE9-B504-432A-AAAE-57C226698B2B}" sibTransId="{2AF0B31D-6C63-487B-81CE-5CEC9E03EBDB}"/>
    <dgm:cxn modelId="{7EF2F47E-82AC-463D-B8E0-9080EB144E20}" srcId="{96930276-5425-4820-8C77-A662A793BB59}" destId="{46853FD2-75EC-489D-B58A-400056B2DF3B}" srcOrd="0" destOrd="0" parTransId="{0B02AD96-F930-4040-8828-FECD51AB5652}" sibTransId="{5ABF8B0E-FE0F-4868-AB19-F11868E21885}"/>
    <dgm:cxn modelId="{91E66A56-17E6-4096-9849-0E05B757D2CB}" srcId="{4C5F8C96-87B5-452C-AA16-592774DEF67C}" destId="{9BD5606D-C693-4B24-938B-D5DDF940E316}" srcOrd="1" destOrd="0" parTransId="{3348735E-639C-4B71-B4F1-36B45B668036}" sibTransId="{9C455E0D-7680-4F5E-85BE-6BE8E70A27F9}"/>
    <dgm:cxn modelId="{96D736B9-1FC9-4164-B51F-E4DAB846EFC5}" srcId="{46853FD2-75EC-489D-B58A-400056B2DF3B}" destId="{B26401E2-5BAF-4095-8290-D52D6B5001B5}" srcOrd="1" destOrd="0" parTransId="{432925EB-632C-4AB9-9CB6-7A034946B414}" sibTransId="{D784D4AC-9F13-4DA7-878E-8A291A64F258}"/>
    <dgm:cxn modelId="{7F43BAFE-F17D-40CB-82C8-771C1DDDB0A5}" type="presOf" srcId="{96930276-5425-4820-8C77-A662A793BB59}" destId="{41DB890E-1179-4572-BEDB-1F7CFA8A35BD}" srcOrd="0" destOrd="0" presId="urn:microsoft.com/office/officeart/2005/8/layout/radial2"/>
    <dgm:cxn modelId="{4310A8EC-BAAB-48CA-9826-9D1AD1D6B0B3}" srcId="{F96F5A21-EE91-4C05-B5BC-C9B5F5187054}" destId="{B89F815B-A27B-4B6A-84DF-577C74047AF1}" srcOrd="1" destOrd="0" parTransId="{7B044F1C-D534-4632-A531-3980902D2E82}" sibTransId="{6BDBC019-B6E0-4CC0-A607-C4203FC158AD}"/>
    <dgm:cxn modelId="{8B8630D8-2F1B-492F-8B8A-7C5F274728F1}" type="presOf" srcId="{E8859817-2822-4CAF-A510-F1CEB445A15B}" destId="{94DA2C75-081B-4B0F-B7A2-B7E923A6A4BA}" srcOrd="0" destOrd="0" presId="urn:microsoft.com/office/officeart/2005/8/layout/radial2"/>
    <dgm:cxn modelId="{FBD47EFF-335B-4870-8EFD-9E7FE9566CA1}" type="presParOf" srcId="{41DB890E-1179-4572-BEDB-1F7CFA8A35BD}" destId="{C57B324A-7F75-4DDB-9AE8-57FCA4999B58}" srcOrd="0" destOrd="0" presId="urn:microsoft.com/office/officeart/2005/8/layout/radial2"/>
    <dgm:cxn modelId="{846AD38E-292A-4283-BD5C-C2A6C57D7D05}" type="presParOf" srcId="{C57B324A-7F75-4DDB-9AE8-57FCA4999B58}" destId="{4E361B07-E876-4311-A1D6-BE121F18F44F}" srcOrd="0" destOrd="0" presId="urn:microsoft.com/office/officeart/2005/8/layout/radial2"/>
    <dgm:cxn modelId="{17AC388B-0EDA-4ADC-B899-6FA99971CDAD}" type="presParOf" srcId="{4E361B07-E876-4311-A1D6-BE121F18F44F}" destId="{A17E3542-7182-4965-9DB2-9339E362C3BB}" srcOrd="0" destOrd="0" presId="urn:microsoft.com/office/officeart/2005/8/layout/radial2"/>
    <dgm:cxn modelId="{F48A3C08-024E-42F8-937D-B5F2AE35DE3D}" type="presParOf" srcId="{4E361B07-E876-4311-A1D6-BE121F18F44F}" destId="{4568E3F3-F5AD-4480-9EE3-7756F88681DA}" srcOrd="1" destOrd="0" presId="urn:microsoft.com/office/officeart/2005/8/layout/radial2"/>
    <dgm:cxn modelId="{9D56B1C6-DB32-471F-AADA-3E97BB0E1ECA}" type="presParOf" srcId="{C57B324A-7F75-4DDB-9AE8-57FCA4999B58}" destId="{98408D8D-923F-492D-8FB3-F66C279980D6}" srcOrd="1" destOrd="0" presId="urn:microsoft.com/office/officeart/2005/8/layout/radial2"/>
    <dgm:cxn modelId="{92C16DBF-0F30-4A60-A5DD-0C10726C79E8}" type="presParOf" srcId="{C57B324A-7F75-4DDB-9AE8-57FCA4999B58}" destId="{D6954573-A2C2-4851-9C81-2C1873E8B45B}" srcOrd="2" destOrd="0" presId="urn:microsoft.com/office/officeart/2005/8/layout/radial2"/>
    <dgm:cxn modelId="{BC71F3D6-B4AA-4F0F-8272-51614454B7D1}" type="presParOf" srcId="{D6954573-A2C2-4851-9C81-2C1873E8B45B}" destId="{369D979D-698A-4F00-8DA7-6149916923CC}" srcOrd="0" destOrd="0" presId="urn:microsoft.com/office/officeart/2005/8/layout/radial2"/>
    <dgm:cxn modelId="{2E06F857-9606-41A9-9AE4-E194B465B772}" type="presParOf" srcId="{D6954573-A2C2-4851-9C81-2C1873E8B45B}" destId="{4D0A8003-A9B4-4DDB-8A64-1A18E06F7ABC}" srcOrd="1" destOrd="0" presId="urn:microsoft.com/office/officeart/2005/8/layout/radial2"/>
    <dgm:cxn modelId="{0CD02C5E-053A-4170-B929-F2F09E3FF68E}" type="presParOf" srcId="{C57B324A-7F75-4DDB-9AE8-57FCA4999B58}" destId="{311C2ADB-C46B-49AB-B9EA-2B62A93D67AD}" srcOrd="3" destOrd="0" presId="urn:microsoft.com/office/officeart/2005/8/layout/radial2"/>
    <dgm:cxn modelId="{69380777-721B-46A4-A790-4388D23B8EED}" type="presParOf" srcId="{C57B324A-7F75-4DDB-9AE8-57FCA4999B58}" destId="{F119FADF-75C4-4B81-8AC9-CAF521476877}" srcOrd="4" destOrd="0" presId="urn:microsoft.com/office/officeart/2005/8/layout/radial2"/>
    <dgm:cxn modelId="{71DEC2B8-AF4D-4EAF-A9F4-C2C3E8ACE725}" type="presParOf" srcId="{F119FADF-75C4-4B81-8AC9-CAF521476877}" destId="{63ECC4B8-5F90-4CD6-9031-A3868BA09AE2}" srcOrd="0" destOrd="0" presId="urn:microsoft.com/office/officeart/2005/8/layout/radial2"/>
    <dgm:cxn modelId="{5C08CF44-1384-4D01-BFE8-CE33C87A5C9B}" type="presParOf" srcId="{F119FADF-75C4-4B81-8AC9-CAF521476877}" destId="{84574914-BF95-4483-931C-2200722B9F8A}" srcOrd="1" destOrd="0" presId="urn:microsoft.com/office/officeart/2005/8/layout/radial2"/>
    <dgm:cxn modelId="{A0448AC4-F912-4BBD-B227-509A12E5D113}" type="presParOf" srcId="{C57B324A-7F75-4DDB-9AE8-57FCA4999B58}" destId="{C03D318D-2672-4F03-9310-AC5EE8EE17A9}" srcOrd="5" destOrd="0" presId="urn:microsoft.com/office/officeart/2005/8/layout/radial2"/>
    <dgm:cxn modelId="{C4274685-6FD1-4DE0-8BA3-451608CBE1DC}" type="presParOf" srcId="{C57B324A-7F75-4DDB-9AE8-57FCA4999B58}" destId="{AC3C711B-FE01-4BC1-996B-A672BBBB82F1}" srcOrd="6" destOrd="0" presId="urn:microsoft.com/office/officeart/2005/8/layout/radial2"/>
    <dgm:cxn modelId="{C1FB308F-7E34-405E-AFC3-E349D1E71F6F}" type="presParOf" srcId="{AC3C711B-FE01-4BC1-996B-A672BBBB82F1}" destId="{4E29EEA8-B67C-46B3-8F33-C78B9A8C0A15}" srcOrd="0" destOrd="0" presId="urn:microsoft.com/office/officeart/2005/8/layout/radial2"/>
    <dgm:cxn modelId="{EC56CDE5-D327-48D3-B467-3981718B46B8}" type="presParOf" srcId="{AC3C711B-FE01-4BC1-996B-A672BBBB82F1}" destId="{94DA2C75-081B-4B0F-B7A2-B7E923A6A4B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C19837-1F3B-487E-89C7-15B33F4B202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雙手肥皂清潔，搓洗</a:t>
          </a:r>
          <a:r>
            <a:rPr lang="en-US" sz="2800" b="1" kern="1200" smtClean="0"/>
            <a:t>40~60</a:t>
          </a:r>
          <a:r>
            <a:rPr lang="zh-TW" sz="2800" b="1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F22F04FA-7C50-49A4-B067-B4968740C55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FBC8A-29D7-471D-B4CB-6567F87B4A8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5AE29AE5-1635-4D76-93B8-F26DFF0D5D59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8B760A-2610-4E6F-9085-34FB3D00549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噴</a:t>
          </a:r>
          <a:r>
            <a:rPr lang="en-US" sz="2800" b="1" kern="1200" smtClean="0"/>
            <a:t>75%</a:t>
          </a:r>
          <a:r>
            <a:rPr lang="zh-TW" sz="2800" b="1" kern="1200" smtClean="0"/>
            <a:t>酒精搓洗雙手</a:t>
          </a:r>
          <a:r>
            <a:rPr lang="en-US" sz="2800" b="1" kern="1200" smtClean="0"/>
            <a:t>20-30</a:t>
          </a:r>
          <a:r>
            <a:rPr lang="zh-TW" sz="2800" b="1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16A9D25-85C7-4B1D-AF7C-EEEC7E9AEFC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79E2C8-52F1-48B2-840E-585D493DDA1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B0D0A94E-8789-4D9E-BE03-79CC468F51B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A1E19-DF91-4419-BCDE-E385CF02022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981C63-8F2B-4998-8322-6F08EE1B33A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571F59-7534-4037-BC61-EA36BFD8930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1" kern="1200" smtClean="0"/>
            <a:t>大約</a:t>
          </a:r>
          <a:r>
            <a:rPr lang="en-US" sz="2500" b="1" kern="1200" smtClean="0"/>
            <a:t>3</a:t>
          </a:r>
          <a:r>
            <a:rPr lang="zh-TW" sz="2500" b="1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3492A040-F32B-47E1-B404-5FF136C872E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smtClean="0"/>
            <a:t>室外至少</a:t>
          </a:r>
          <a:r>
            <a:rPr lang="en-US" sz="1800" b="1" kern="1200" smtClean="0"/>
            <a:t>1</a:t>
          </a:r>
          <a:r>
            <a:rPr lang="zh-TW" sz="1800" b="1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171B15C0-1541-41C6-AF70-C03335B5654B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B3730A-DF2A-4CC9-B7A6-B362587E7C14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1" kern="1200" smtClean="0"/>
            <a:t>大約手臂的兩倍長</a:t>
          </a:r>
          <a:endParaRPr lang="zh-TW" altLang="en-US" sz="2500" kern="1200"/>
        </a:p>
      </dsp:txBody>
      <dsp:txXfrm>
        <a:off x="6904223" y="1659838"/>
        <a:ext cx="1279639" cy="1335100"/>
      </dsp:txXfrm>
    </dsp:sp>
    <dsp:sp modelId="{6E7DA5C7-74F1-4D83-809F-57E4FFA561B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smtClean="0"/>
            <a:t>室內至少</a:t>
          </a:r>
          <a:r>
            <a:rPr lang="en-US" sz="1800" b="1" kern="1200" smtClean="0"/>
            <a:t>1.5</a:t>
          </a:r>
          <a:r>
            <a:rPr lang="zh-TW" sz="1800" b="1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3D318D-2672-4F03-9310-AC5EE8EE17A9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1C2ADB-C46B-49AB-B9EA-2B62A93D67AD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08D8D-923F-492D-8FB3-F66C279980D6}">
      <dsp:nvSpPr>
        <dsp:cNvPr id="0" name=""/>
        <dsp:cNvSpPr/>
      </dsp:nvSpPr>
      <dsp:spPr>
        <a:xfrm rot="19095881">
          <a:off x="2872698" y="1325802"/>
          <a:ext cx="704972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04972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68E3F3-F5AD-4480-9EE3-7756F88681D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9D979D-698A-4F00-8DA7-6149916923CC}">
      <dsp:nvSpPr>
        <dsp:cNvPr id="0" name=""/>
        <dsp:cNvSpPr/>
      </dsp:nvSpPr>
      <dsp:spPr>
        <a:xfrm>
          <a:off x="3322715" y="28600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hlinkClick xmlns:r="http://schemas.openxmlformats.org/officeDocument/2006/relationships" r:id="rId2"/>
            </a:rPr>
            <a:t>衛福部疾管署</a:t>
          </a:r>
          <a:endParaRPr lang="zh-TW" sz="2300" kern="1200" dirty="0"/>
        </a:p>
      </dsp:txBody>
      <dsp:txXfrm>
        <a:off x="3513734" y="219619"/>
        <a:ext cx="922321" cy="922321"/>
      </dsp:txXfrm>
    </dsp:sp>
    <dsp:sp modelId="{4D0A8003-A9B4-4DDB-8A64-1A18E06F7ABC}">
      <dsp:nvSpPr>
        <dsp:cNvPr id="0" name=""/>
        <dsp:cNvSpPr/>
      </dsp:nvSpPr>
      <dsp:spPr>
        <a:xfrm>
          <a:off x="4757510" y="2860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smtClean="0"/>
            <a:t>了解防疫議題</a:t>
          </a:r>
          <a:endParaRPr lang="zh-TW" sz="2000" kern="1200"/>
        </a:p>
      </dsp:txBody>
      <dsp:txXfrm>
        <a:off x="4757510" y="28600"/>
        <a:ext cx="1956539" cy="1304359"/>
      </dsp:txXfrm>
    </dsp:sp>
    <dsp:sp modelId="{63ECC4B8-5F90-4CD6-9031-A3868BA09AE2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84574914-BF95-4483-931C-2200722B9F8A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4E29EEA8-B67C-46B3-8F33-C78B9A8C0A15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94DA2C75-081B-4B0F-B7A2-B7E923A6A4BA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1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b="1" kern="1200">
          <a:solidFill>
            <a:schemeClr val="accent4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b="1" kern="1200">
          <a:solidFill>
            <a:schemeClr val="accent4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336" y="2204864"/>
            <a:ext cx="4846856" cy="356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6349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80643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28365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2021-12-13T03:06:35Z</dcterms:modified>
</cp:coreProperties>
</file>