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96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A5EE"/>
    <a:srgbClr val="BA4688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286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32523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380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5078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4462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24761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6606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91204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993730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867987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77565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3148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93131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993375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362626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57616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2114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593">
              <a:srgbClr val="C0B0F3"/>
            </a:gs>
            <a:gs pos="51187">
              <a:srgbClr val="FFA5EE"/>
            </a:gs>
            <a:gs pos="62000">
              <a:schemeClr val="accent2">
                <a:lumMod val="20000"/>
                <a:lumOff val="80000"/>
              </a:schemeClr>
            </a:gs>
            <a:gs pos="71000">
              <a:schemeClr val="accent2">
                <a:lumMod val="20000"/>
                <a:lumOff val="80000"/>
              </a:schemeClr>
            </a:gs>
            <a:gs pos="33000">
              <a:schemeClr val="accent1">
                <a:lumMod val="40000"/>
                <a:lumOff val="60000"/>
              </a:schemeClr>
            </a:gs>
            <a:gs pos="20000">
              <a:schemeClr val="accent3">
                <a:lumMod val="20000"/>
                <a:lumOff val="80000"/>
              </a:schemeClr>
            </a:gs>
            <a:gs pos="0">
              <a:schemeClr val="accent4">
                <a:tint val="69000"/>
                <a:alpha val="100000"/>
                <a:satMod val="109000"/>
                <a:lumMod val="110000"/>
              </a:schemeClr>
            </a:gs>
            <a:gs pos="87000">
              <a:schemeClr val="accent3">
                <a:lumMod val="40000"/>
                <a:lumOff val="6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26075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猜謎小遊戲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雲朵形 2"/>
          <p:cNvSpPr/>
          <p:nvPr/>
        </p:nvSpPr>
        <p:spPr>
          <a:xfrm>
            <a:off x="4067944" y="3628501"/>
            <a:ext cx="2304256" cy="163448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BA4688"/>
                </a:solidFill>
                <a:latin typeface="Cooper Black" panose="0208090404030B020404" pitchFamily="18" charset="0"/>
              </a:rPr>
              <a:t>開始</a:t>
            </a:r>
            <a:endParaRPr lang="zh-TW" altLang="en-US" sz="4800" dirty="0">
              <a:solidFill>
                <a:srgbClr val="BA4688"/>
              </a:solidFill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15816" y="404664"/>
            <a:ext cx="5256583" cy="79208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除了貓我還喜歡什麼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38763"/>
            <a:ext cx="3151069" cy="3280556"/>
          </a:xfrm>
          <a:prstGeom prst="rect">
            <a:avLst/>
          </a:prstGeom>
        </p:spPr>
      </p:pic>
      <p:sp>
        <p:nvSpPr>
          <p:cNvPr id="4" name="雲朵形 3">
            <a:hlinkClick r:id="rId3" action="ppaction://hlinksldjump"/>
          </p:cNvPr>
          <p:cNvSpPr/>
          <p:nvPr/>
        </p:nvSpPr>
        <p:spPr>
          <a:xfrm>
            <a:off x="1259632" y="4579704"/>
            <a:ext cx="2304256" cy="163448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BA4688"/>
                </a:solidFill>
                <a:latin typeface="Cooper Black" panose="0208090404030B020404" pitchFamily="18" charset="0"/>
              </a:rPr>
              <a:t>兔子</a:t>
            </a:r>
          </a:p>
        </p:txBody>
      </p:sp>
      <p:sp>
        <p:nvSpPr>
          <p:cNvPr id="5" name="雲朵形 4">
            <a:hlinkClick r:id="rId4" action="ppaction://hlinksldjump"/>
          </p:cNvPr>
          <p:cNvSpPr/>
          <p:nvPr/>
        </p:nvSpPr>
        <p:spPr>
          <a:xfrm>
            <a:off x="4170065" y="4657183"/>
            <a:ext cx="2304256" cy="163448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BA4688"/>
                </a:solidFill>
                <a:latin typeface="Cooper Black" panose="0208090404030B020404" pitchFamily="18" charset="0"/>
              </a:rPr>
              <a:t>狗</a:t>
            </a:r>
          </a:p>
        </p:txBody>
      </p:sp>
      <p:sp>
        <p:nvSpPr>
          <p:cNvPr id="6" name="雲朵形 5">
            <a:hlinkClick r:id="rId4" action="ppaction://hlinksldjump"/>
          </p:cNvPr>
          <p:cNvSpPr/>
          <p:nvPr/>
        </p:nvSpPr>
        <p:spPr>
          <a:xfrm>
            <a:off x="6661679" y="4728946"/>
            <a:ext cx="2304256" cy="1562717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BA4688"/>
                </a:solidFill>
                <a:latin typeface="Cooper Black" panose="0208090404030B020404" pitchFamily="18" charset="0"/>
              </a:rPr>
              <a:t>倉</a:t>
            </a:r>
            <a:r>
              <a:rPr lang="zh-TW" altLang="en-US" sz="4800" dirty="0">
                <a:solidFill>
                  <a:srgbClr val="BA4688"/>
                </a:solidFill>
                <a:latin typeface="Cooper Black" panose="0208090404030B020404" pitchFamily="18" charset="0"/>
              </a:rPr>
              <a:t>鼠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24951"/>
            <a:ext cx="2901064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>
            <a:hlinkClick r:id="rId2" action="ppaction://hlinksldjump"/>
          </p:cNvPr>
          <p:cNvSpPr/>
          <p:nvPr/>
        </p:nvSpPr>
        <p:spPr>
          <a:xfrm>
            <a:off x="3635896" y="4149080"/>
            <a:ext cx="2304256" cy="163448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BA4688"/>
                </a:solidFill>
                <a:latin typeface="Cooper Black" panose="0208090404030B020404" pitchFamily="18" charset="0"/>
              </a:rPr>
              <a:t>重</a:t>
            </a:r>
            <a:r>
              <a:rPr lang="zh-TW" altLang="en-US" sz="4800" dirty="0">
                <a:solidFill>
                  <a:srgbClr val="BA4688"/>
                </a:solidFill>
                <a:latin typeface="Cooper Black" panose="0208090404030B020404" pitchFamily="18" charset="0"/>
              </a:rPr>
              <a:t>來</a:t>
            </a:r>
          </a:p>
        </p:txBody>
      </p:sp>
      <p:pic>
        <p:nvPicPr>
          <p:cNvPr id="3" name="圖片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052736"/>
            <a:ext cx="2794000" cy="22098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355976" y="692696"/>
            <a:ext cx="3744416" cy="2016224"/>
          </a:xfrm>
          <a:prstGeom prst="wedgeEllipseCallout">
            <a:avLst>
              <a:gd name="adj1" fmla="val -68194"/>
              <a:gd name="adj2" fmla="val 3157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啊</a:t>
            </a:r>
            <a:r>
              <a:rPr lang="en-US" altLang="zh-TW" sz="9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9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/>
          <p:cNvSpPr/>
          <p:nvPr/>
        </p:nvSpPr>
        <p:spPr>
          <a:xfrm>
            <a:off x="3779912" y="4653136"/>
            <a:ext cx="2304256" cy="163448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BA4688"/>
                </a:solidFill>
                <a:latin typeface="Cooper Black" panose="0208090404030B020404" pitchFamily="18" charset="0"/>
              </a:rPr>
              <a:t>成</a:t>
            </a:r>
            <a:r>
              <a:rPr lang="zh-TW" altLang="en-US" sz="4800" dirty="0">
                <a:solidFill>
                  <a:srgbClr val="BA4688"/>
                </a:solidFill>
                <a:latin typeface="Cooper Black" panose="0208090404030B020404" pitchFamily="18" charset="0"/>
              </a:rPr>
              <a:t>功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4032448" cy="4104456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4932040" y="692696"/>
            <a:ext cx="2736304" cy="2142528"/>
          </a:xfrm>
          <a:prstGeom prst="cloudCallout">
            <a:avLst>
              <a:gd name="adj1" fmla="val -79061"/>
              <a:gd name="adj2" fmla="val 5862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latin typeface="文鼎粗圓" panose="020B0609010101010101" pitchFamily="49" charset="-120"/>
                <a:ea typeface="文鼎粗圓" panose="020B0609010101010101" pitchFamily="49" charset="-120"/>
              </a:rPr>
              <a:t>對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26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文鼎俏黑體P</vt:lpstr>
      <vt:lpstr>文鼎粗圓</vt:lpstr>
      <vt:lpstr>微軟正黑體</vt:lpstr>
      <vt:lpstr>新細明體</vt:lpstr>
      <vt:lpstr>標楷體</vt:lpstr>
      <vt:lpstr>Arial</vt:lpstr>
      <vt:lpstr>Calibri</vt:lpstr>
      <vt:lpstr>Century Gothic</vt:lpstr>
      <vt:lpstr>Cooper Black</vt:lpstr>
      <vt:lpstr>飛機雲</vt:lpstr>
      <vt:lpstr>猜謎小遊戲</vt:lpstr>
      <vt:lpstr>除了貓我還喜歡什麼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2021-11-22T03:41:52Z</dcterms:modified>
</cp:coreProperties>
</file>