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19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4C6E4"/>
    <a:srgbClr val="BEE9FC"/>
    <a:srgbClr val="FECFBA"/>
    <a:srgbClr val="F9F9B9"/>
    <a:srgbClr val="D2F0EF"/>
    <a:srgbClr val="FFFF66"/>
    <a:srgbClr val="00AEC6"/>
    <a:srgbClr val="C03F91"/>
    <a:srgbClr val="B72F8C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CFFD4-5652-4767-AA22-C441E28A3072}" type="datetimeFigureOut">
              <a:rPr lang="en-US" smtClean="0"/>
              <a:t>11/22/2021</a:t>
            </a:fld>
            <a:endParaRPr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4365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98140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56711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24755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380638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4059024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618841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368816770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69846362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007198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244347761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rPr lang="zh-TW" altLang="en-US" smtClean="0"/>
              <a:pPr/>
              <a:t>2021/11/22</a:t>
            </a:fld>
            <a:endParaRPr kumimoji="0" 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 lang="en-US" altLang="zh-TW" smtClean="0"/>
              <a:pPr/>
              <a:t>‹#›</a:t>
            </a:fld>
            <a:endParaRPr kumimoji="0" lang="zh-TW" altLang="en-US"/>
          </a:p>
        </p:txBody>
      </p:sp>
    </p:spTree>
    <p:extLst>
      <p:ext uri="{BB962C8B-B14F-4D97-AF65-F5344CB8AC3E}">
        <p14:creationId xmlns:p14="http://schemas.microsoft.com/office/powerpoint/2010/main" val="1295339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649" r:id="rId12"/>
    <p:sldLayoutId id="2147483650" r:id="rId13"/>
    <p:sldLayoutId id="2147483651" r:id="rId14"/>
    <p:sldLayoutId id="2147483663" r:id="rId15"/>
  </p:sldLayoutIdLst>
  <p:transition spd="slow">
    <p:wipe dir="d"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rgbClr val="F9F9B9"/>
            </a:gs>
            <a:gs pos="45880">
              <a:srgbClr val="CEE1F3"/>
            </a:gs>
            <a:gs pos="15000">
              <a:srgbClr val="FECFBA"/>
            </a:gs>
            <a:gs pos="37000">
              <a:srgbClr val="D6E6F5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>
          <a:xfrm rot="21420000">
            <a:off x="431014" y="383881"/>
            <a:ext cx="7533524" cy="276652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sz="7200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成語猜一</a:t>
            </a:r>
            <a:r>
              <a:rPr lang="zh-TW" altLang="en-US" sz="7200" b="1" cap="none" dirty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清松手寫體1" panose="00000500000000000000" pitchFamily="2" charset="-120"/>
                <a:ea typeface="清松手寫體1" panose="00000500000000000000" pitchFamily="2" charset="-120"/>
              </a:rPr>
              <a:t>猜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>
          <a:xfrm>
            <a:off x="1619672" y="1608175"/>
            <a:ext cx="6085656" cy="2232248"/>
          </a:xfrm>
          <a:prstGeom prst="hear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成語猜一猜是一種關於成語的遊戲喔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7" name="雲朵形 6"/>
          <p:cNvSpPr/>
          <p:nvPr/>
        </p:nvSpPr>
        <p:spPr>
          <a:xfrm>
            <a:off x="2519772" y="3212976"/>
            <a:ext cx="4285456" cy="3405001"/>
          </a:xfrm>
          <a:prstGeom prst="cloud">
            <a:avLst/>
          </a:prstGeom>
          <a:solidFill>
            <a:srgbClr val="F4C6E4"/>
          </a:solidFill>
          <a:ln>
            <a:solidFill>
              <a:srgbClr val="BEE9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開始</a:t>
            </a:r>
            <a:endParaRPr lang="zh-TW" altLang="en-US" sz="80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121" y="4352647"/>
            <a:ext cx="984589" cy="1092577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6925" y="188639"/>
            <a:ext cx="1428067" cy="196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CFBA"/>
            </a:gs>
            <a:gs pos="37000">
              <a:srgbClr val="D6E6F5"/>
            </a:gs>
            <a:gs pos="31000">
              <a:srgbClr val="7030A0"/>
            </a:gs>
            <a:gs pos="55500">
              <a:srgbClr val="F4C6E4"/>
            </a:gs>
            <a:gs pos="37000">
              <a:srgbClr val="F9F9B9"/>
            </a:gs>
            <a:gs pos="18500">
              <a:srgbClr val="FECFBA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892" y="717922"/>
            <a:ext cx="7797662" cy="1151965"/>
          </a:xfrm>
          <a:prstGeom prst="ellipse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問題要問到底的一個成語或語詞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圓角化單一角落矩形 3">
            <a:hlinkClick r:id="rId2" action="ppaction://hlinksldjump"/>
          </p:cNvPr>
          <p:cNvSpPr/>
          <p:nvPr/>
        </p:nvSpPr>
        <p:spPr>
          <a:xfrm>
            <a:off x="6444208" y="4219275"/>
            <a:ext cx="104622" cy="986408"/>
          </a:xfrm>
          <a:prstGeom prst="round1Rect">
            <a:avLst/>
          </a:prstGeom>
          <a:solidFill>
            <a:srgbClr val="00AEC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/>
              <a:t>打破砂鍋問到底</a:t>
            </a:r>
            <a:endParaRPr lang="zh-TW" altLang="en-US" sz="800" dirty="0"/>
          </a:p>
        </p:txBody>
      </p:sp>
      <p:sp>
        <p:nvSpPr>
          <p:cNvPr id="5" name="心形 4">
            <a:hlinkClick r:id="rId3" action="ppaction://hlinksldjump"/>
          </p:cNvPr>
          <p:cNvSpPr/>
          <p:nvPr/>
        </p:nvSpPr>
        <p:spPr>
          <a:xfrm>
            <a:off x="3851920" y="4185084"/>
            <a:ext cx="144016" cy="113042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dirty="0" smtClean="0"/>
              <a:t>問到底</a:t>
            </a:r>
            <a:endParaRPr lang="zh-TW" altLang="en-US" sz="800" dirty="0"/>
          </a:p>
        </p:txBody>
      </p:sp>
      <p:sp>
        <p:nvSpPr>
          <p:cNvPr id="6" name="圓角化同側角落矩形 5"/>
          <p:cNvSpPr/>
          <p:nvPr/>
        </p:nvSpPr>
        <p:spPr>
          <a:xfrm>
            <a:off x="576892" y="4293096"/>
            <a:ext cx="67282" cy="914400"/>
          </a:xfrm>
          <a:prstGeom prst="round2Same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oto Serif Cond" panose="02020506060505020204" pitchFamily="18"/>
                <a:cs typeface="Noto Serif Cond" panose="02020506060505020204" pitchFamily="18"/>
              </a:rPr>
              <a:t>底到問</a:t>
            </a:r>
            <a:endParaRPr lang="zh-TW" altLang="en-US" sz="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oto Serif Cond" panose="02020506060505020204" pitchFamily="18"/>
              <a:cs typeface="Noto Serif Cond" panose="02020506060505020204" pitchFamily="18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1184272"/>
            <a:ext cx="2065925" cy="269520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892" y="2004691"/>
            <a:ext cx="1284151" cy="1659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CFBA"/>
            </a:gs>
            <a:gs pos="37000">
              <a:srgbClr val="D6E6F5"/>
            </a:gs>
            <a:gs pos="31000">
              <a:srgbClr val="7030A0"/>
            </a:gs>
            <a:gs pos="55500">
              <a:srgbClr val="F4C6E4"/>
            </a:gs>
            <a:gs pos="37000">
              <a:srgbClr val="F9F9B9"/>
            </a:gs>
            <a:gs pos="18500">
              <a:srgbClr val="FECFBA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rId2" action="ppaction://hlinksldjump"/>
          </p:cNvPr>
          <p:cNvSpPr/>
          <p:nvPr/>
        </p:nvSpPr>
        <p:spPr>
          <a:xfrm>
            <a:off x="2339752" y="3068960"/>
            <a:ext cx="4032448" cy="3528392"/>
          </a:xfrm>
          <a:prstGeom prst="ellipse">
            <a:avLst/>
          </a:prstGeom>
          <a:solidFill>
            <a:srgbClr val="D2F0E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96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重來</a:t>
            </a:r>
            <a:endParaRPr lang="zh-TW" altLang="en-US" sz="9600" dirty="0">
              <a:latin typeface="文鼎中鋼筆行楷" panose="020B0602010101010101" pitchFamily="34" charset="-120"/>
              <a:ea typeface="文鼎中鋼筆行楷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53233"/>
            <a:ext cx="3374218" cy="2815727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2337195" y="288760"/>
            <a:ext cx="2376263" cy="2061381"/>
          </a:xfrm>
          <a:prstGeom prst="wedgeEllipseCallout">
            <a:avLst>
              <a:gd name="adj1" fmla="val 41813"/>
              <a:gd name="adj2" fmla="val 43706"/>
            </a:avLst>
          </a:prstGeom>
          <a:solidFill>
            <a:srgbClr val="FECF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答錯囉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ECFBA"/>
            </a:gs>
            <a:gs pos="37000">
              <a:srgbClr val="D6E6F5"/>
            </a:gs>
            <a:gs pos="31000">
              <a:srgbClr val="7030A0"/>
            </a:gs>
            <a:gs pos="55500">
              <a:srgbClr val="F4C6E4"/>
            </a:gs>
            <a:gs pos="37000">
              <a:srgbClr val="F9F9B9"/>
            </a:gs>
            <a:gs pos="18500">
              <a:srgbClr val="FECFBA"/>
            </a:gs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hlinkClick r:id="" action="ppaction://hlinkshowjump?jump=endshow"/>
          </p:cNvPr>
          <p:cNvSpPr/>
          <p:nvPr/>
        </p:nvSpPr>
        <p:spPr>
          <a:xfrm>
            <a:off x="251520" y="3185592"/>
            <a:ext cx="5760640" cy="3672408"/>
          </a:xfrm>
          <a:prstGeom prst="cloud">
            <a:avLst/>
          </a:prstGeom>
          <a:solidFill>
            <a:srgbClr val="FECF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結束</a:t>
            </a:r>
            <a:endParaRPr lang="zh-TW" altLang="en-US" sz="88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404664"/>
            <a:ext cx="3402193" cy="317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6" baseType="lpstr">
      <vt:lpstr>文鼎中鋼筆行楷</vt:lpstr>
      <vt:lpstr>文鼎俏黑體P</vt:lpstr>
      <vt:lpstr>文鼎疊圓體</vt:lpstr>
      <vt:lpstr>清松手寫體1</vt:lpstr>
      <vt:lpstr>微軟正黑體</vt:lpstr>
      <vt:lpstr>新細明體</vt:lpstr>
      <vt:lpstr>標楷體</vt:lpstr>
      <vt:lpstr>Arial</vt:lpstr>
      <vt:lpstr>Calibri</vt:lpstr>
      <vt:lpstr>Calibri Light</vt:lpstr>
      <vt:lpstr>Noto Serif Cond</vt:lpstr>
      <vt:lpstr>Office 佈景主題</vt:lpstr>
      <vt:lpstr>成語猜一猜</vt:lpstr>
      <vt:lpstr>問題要問到底的一個成語或語詞?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2021-11-22T03:59:22Z</dcterms:modified>
</cp:coreProperties>
</file>