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6" r:id="rId4"/>
    <p:sldId id="265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E6E6E6"/>
    <a:srgbClr val="00FFFF"/>
    <a:srgbClr val="FFCCFF"/>
    <a:srgbClr val="FFFFFF"/>
    <a:srgbClr val="FFFF66"/>
    <a:srgbClr val="003300"/>
    <a:srgbClr val="C03F91"/>
    <a:srgbClr val="B72F8C"/>
    <a:srgbClr val="69A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4872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74072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039084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5807175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75539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97960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9287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093963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0152187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0210614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768273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52000">
              <a:srgbClr val="00FFFF"/>
            </a:gs>
            <a:gs pos="29000">
              <a:srgbClr val="FFCCFF"/>
            </a:gs>
            <a:gs pos="100000">
              <a:schemeClr val="accent4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7417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image" Target="../media/image3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2603794" y="2116386"/>
            <a:ext cx="3984430" cy="106811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5400" b="1" cap="none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行書" panose="020B0609010101010101" pitchFamily="49" charset="-120"/>
                <a:ea typeface="文鼎中行書" panose="020B0609010101010101" pitchFamily="49" charset="-120"/>
              </a:rPr>
              <a:t>腦筋急轉彎</a:t>
            </a:r>
            <a:endParaRPr lang="zh-TW" altLang="en-US" sz="5400" b="1" cap="none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給你猜一 猜</a:t>
            </a:r>
            <a:endParaRPr lang="zh-TW" altLang="en-US" sz="36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心形 2">
            <a:hlinkClick r:id="" action="ppaction://hlinkshowjump?jump=nextslide"/>
          </p:cNvPr>
          <p:cNvSpPr/>
          <p:nvPr/>
        </p:nvSpPr>
        <p:spPr>
          <a:xfrm>
            <a:off x="2603794" y="4437112"/>
            <a:ext cx="2880320" cy="2232248"/>
          </a:xfrm>
          <a:prstGeom prst="hear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066FF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開始</a:t>
            </a:r>
            <a:endParaRPr lang="zh-TW" altLang="en-US" sz="5400" dirty="0">
              <a:solidFill>
                <a:srgbClr val="0066FF"/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61039">
            <a:off x="742617" y="637305"/>
            <a:ext cx="2232248" cy="342926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144">
            <a:off x="6444208" y="790708"/>
            <a:ext cx="2539569" cy="3313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wind"/>
        <p:sndAc>
          <p:stSnd>
            <p:snd r:embed="rId3" name="coin.wav"/>
          </p:stSnd>
        </p:sndAc>
      </p:transition>
    </mc:Choice>
    <mc:Fallback>
      <p:transition spd="slow" advClick="0">
        <p:fade/>
        <p:sndAc>
          <p:stSnd>
            <p:snd r:embed="rId3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6347714" cy="13208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請問某某某最喜歡的卡通人物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是甚麼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雲朵形圖說文字 2">
            <a:hlinkClick r:id="rId3" action="ppaction://hlinksldjump"/>
          </p:cNvPr>
          <p:cNvSpPr/>
          <p:nvPr/>
        </p:nvSpPr>
        <p:spPr>
          <a:xfrm>
            <a:off x="1691680" y="5085184"/>
            <a:ext cx="2520280" cy="1411932"/>
          </a:xfrm>
          <a:prstGeom prst="cloudCallout">
            <a:avLst/>
          </a:prstGeom>
          <a:scene3d>
            <a:camera prst="perspectiveHeroicExtremeLeftFacing"/>
            <a:lightRig rig="threePt" dir="t"/>
          </a:scene3d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 smtClean="0"/>
              <a:t>間黑男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(BJ</a:t>
            </a:r>
            <a:r>
              <a:rPr lang="en-US" altLang="zh-TW" sz="800" dirty="0"/>
              <a:t>)</a:t>
            </a:r>
            <a:endParaRPr lang="zh-TW" altLang="en-US" sz="80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064974" flipV="1">
            <a:off x="3321945" y="2010283"/>
            <a:ext cx="4396590" cy="2906427"/>
          </a:xfrm>
          <a:prstGeom prst="rect">
            <a:avLst/>
          </a:prstGeom>
        </p:spPr>
      </p:pic>
      <p:sp>
        <p:nvSpPr>
          <p:cNvPr id="4" name="橢圓 3">
            <a:hlinkClick r:id="rId5" action="ppaction://hlinksldjump"/>
          </p:cNvPr>
          <p:cNvSpPr/>
          <p:nvPr/>
        </p:nvSpPr>
        <p:spPr>
          <a:xfrm>
            <a:off x="66029" y="6067772"/>
            <a:ext cx="761556" cy="615946"/>
          </a:xfrm>
          <a:prstGeom prst="ellipse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小紅豆</a:t>
            </a:r>
            <a:endParaRPr lang="zh-TW" altLang="en-US" dirty="0"/>
          </a:p>
        </p:txBody>
      </p:sp>
      <p:sp>
        <p:nvSpPr>
          <p:cNvPr id="5" name="立方體 4">
            <a:hlinkClick r:id="rId5" action="ppaction://hlinksldjump"/>
          </p:cNvPr>
          <p:cNvSpPr/>
          <p:nvPr/>
        </p:nvSpPr>
        <p:spPr>
          <a:xfrm>
            <a:off x="5519114" y="5085184"/>
            <a:ext cx="1512168" cy="1440160"/>
          </a:xfrm>
          <a:prstGeom prst="cube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小當家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668" y="2608844"/>
            <a:ext cx="2716444" cy="1756260"/>
          </a:xfrm>
        </p:spPr>
      </p:pic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2843808" y="4725144"/>
            <a:ext cx="1872208" cy="100811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66"/>
                </a:solidFill>
              </a:rPr>
              <a:t>重來</a:t>
            </a:r>
            <a:endParaRPr lang="zh-TW" altLang="en-US" sz="4000" dirty="0">
              <a:solidFill>
                <a:srgbClr val="FFFF66"/>
              </a:solidFill>
            </a:endParaRPr>
          </a:p>
        </p:txBody>
      </p:sp>
      <p:sp>
        <p:nvSpPr>
          <p:cNvPr id="6" name="雲朵形圖說文字 5"/>
          <p:cNvSpPr/>
          <p:nvPr/>
        </p:nvSpPr>
        <p:spPr>
          <a:xfrm>
            <a:off x="5292080" y="898601"/>
            <a:ext cx="2160240" cy="1584176"/>
          </a:xfrm>
          <a:prstGeom prst="cloudCallout">
            <a:avLst>
              <a:gd name="adj1" fmla="val -65887"/>
              <a:gd name="adj2" fmla="val 1149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無奈</a:t>
            </a:r>
            <a:endParaRPr lang="zh-TW" altLang="en-US" dirty="0"/>
          </a:p>
        </p:txBody>
      </p:sp>
      <p:sp>
        <p:nvSpPr>
          <p:cNvPr id="7" name="圓角矩形圖說文字 6"/>
          <p:cNvSpPr/>
          <p:nvPr/>
        </p:nvSpPr>
        <p:spPr>
          <a:xfrm>
            <a:off x="1547664" y="1027907"/>
            <a:ext cx="1728192" cy="1387921"/>
          </a:xfrm>
          <a:prstGeom prst="wedgeRoundRectCallout">
            <a:avLst>
              <a:gd name="adj1" fmla="val 46508"/>
              <a:gd name="adj2" fmla="val 76475"/>
              <a:gd name="adj3" fmla="val 16667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37886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9600" dirty="0" smtClean="0"/>
              <a:t>恭喜</a:t>
            </a:r>
            <a:endParaRPr lang="zh-TW" altLang="en-US" sz="9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答對了</a:t>
            </a:r>
            <a:endParaRPr lang="zh-TW" altLang="en-US" dirty="0"/>
          </a:p>
        </p:txBody>
      </p:sp>
      <p:sp>
        <p:nvSpPr>
          <p:cNvPr id="4" name="笑臉 3">
            <a:hlinkClick r:id="" action="ppaction://hlinkshowjump?jump=endshow"/>
          </p:cNvPr>
          <p:cNvSpPr/>
          <p:nvPr/>
        </p:nvSpPr>
        <p:spPr>
          <a:xfrm>
            <a:off x="2195736" y="4869160"/>
            <a:ext cx="3744416" cy="1988840"/>
          </a:xfrm>
          <a:prstGeom prst="smileyFac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掰</a:t>
            </a:r>
            <a:r>
              <a:rPr lang="zh-TW" altLang="en-US" sz="80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掰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84943">
            <a:off x="432019" y="1746841"/>
            <a:ext cx="2657771" cy="2311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595236"/>
      </p:ext>
    </p:extLst>
  </p:cSld>
  <p:clrMapOvr>
    <a:masterClrMapping/>
  </p:clrMapOvr>
  <p:transition spd="slow" advClick="0">
    <p:randomBa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</Words>
  <Application>Microsoft Office PowerPoint</Application>
  <PresentationFormat>如螢幕大小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文鼎中行書</vt:lpstr>
      <vt:lpstr>文鼎中特廣告體</vt:lpstr>
      <vt:lpstr>文鼎中鋼筆行楷</vt:lpstr>
      <vt:lpstr>文鼎粗行楷</vt:lpstr>
      <vt:lpstr>微軟正黑體</vt:lpstr>
      <vt:lpstr>新細明體</vt:lpstr>
      <vt:lpstr>標楷體</vt:lpstr>
      <vt:lpstr>Arial</vt:lpstr>
      <vt:lpstr>Calibri</vt:lpstr>
      <vt:lpstr>Calibri Light</vt:lpstr>
      <vt:lpstr>Office 佈景主題</vt:lpstr>
      <vt:lpstr>腦筋急轉彎</vt:lpstr>
      <vt:lpstr>請問某某某最喜歡的卡通人物 是甚麼?           </vt:lpstr>
      <vt:lpstr>PowerPoint 簡報</vt:lpstr>
      <vt:lpstr>恭喜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2021-11-22T04:00:18Z</dcterms:modified>
</cp:coreProperties>
</file>