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1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ECFF"/>
    <a:srgbClr val="C03F91"/>
    <a:srgbClr val="FF66FF"/>
    <a:srgbClr val="FFFFCC"/>
    <a:srgbClr val="FF99FF"/>
    <a:srgbClr val="F3BFE8"/>
    <a:srgbClr val="E6E6E6"/>
    <a:srgbClr val="B54BA6"/>
    <a:srgbClr val="0066FF"/>
    <a:srgbClr val="009ED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61574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33121471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01661162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303668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507660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560493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81715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99664661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9226584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4155532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06535399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CC"/>
            </a:gs>
            <a:gs pos="100000">
              <a:srgbClr val="FF99FF"/>
            </a:gs>
            <a:gs pos="64000">
              <a:srgbClr val="F3BFE8">
                <a:alpha val="60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8082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649" r:id="rId12"/>
    <p:sldLayoutId id="2147483650" r:id="rId13"/>
    <p:sldLayoutId id="2147483651" r:id="rId14"/>
    <p:sldLayoutId id="2147483663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.wav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腦筋急轉彎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2510526" y="1772816"/>
            <a:ext cx="4122948" cy="648072"/>
          </a:xfrm>
        </p:spPr>
        <p:txBody>
          <a:bodyPr>
            <a:noAutofit/>
          </a:bodyPr>
          <a:lstStyle/>
          <a:p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請你猜猜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看</a:t>
            </a:r>
            <a:endParaRPr lang="en-US" altLang="zh-TW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2" name="橢圓 1">
            <a:hlinkClick r:id="" action="ppaction://hlinkshowjump?jump=nextslide"/>
          </p:cNvPr>
          <p:cNvSpPr/>
          <p:nvPr/>
        </p:nvSpPr>
        <p:spPr>
          <a:xfrm>
            <a:off x="2915816" y="4437112"/>
            <a:ext cx="2952328" cy="1584176"/>
          </a:xfrm>
          <a:prstGeom prst="ellipse">
            <a:avLst/>
          </a:prstGeom>
          <a:gradFill>
            <a:gsLst>
              <a:gs pos="1000">
                <a:srgbClr val="FFFFCC"/>
              </a:gs>
              <a:gs pos="98000">
                <a:srgbClr val="FFFF66"/>
              </a:gs>
            </a:gsLst>
            <a:lin ang="5400000" scaled="1"/>
          </a:gradFill>
          <a:ln w="38100">
            <a:solidFill>
              <a:srgbClr val="69A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開始</a:t>
            </a:r>
            <a:endParaRPr lang="zh-TW" altLang="en-US" sz="48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44408" cy="153837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請問我的爸爸的媽媽的媳婦的弟弟的小孩的媽媽我該稱作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甚麼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?</a:t>
            </a:r>
            <a:r>
              <a:rPr lang="en-US" altLang="zh-TW" sz="18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(</a:t>
            </a:r>
            <a:r>
              <a:rPr lang="zh-TW" altLang="en-US" sz="18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我阿嬤只有生一個小孩的狀況下</a:t>
            </a:r>
            <a:r>
              <a:rPr lang="en-US" altLang="zh-TW" sz="18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)</a:t>
            </a:r>
            <a:endParaRPr lang="zh-TW" altLang="en-US" sz="1800" b="1" dirty="0">
              <a:solidFill>
                <a:srgbClr val="CCE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sp>
        <p:nvSpPr>
          <p:cNvPr id="11" name="橢圓 10">
            <a:hlinkClick r:id="rId3" action="ppaction://hlinksldjump"/>
          </p:cNvPr>
          <p:cNvSpPr/>
          <p:nvPr/>
        </p:nvSpPr>
        <p:spPr>
          <a:xfrm rot="365127">
            <a:off x="5300559" y="4558223"/>
            <a:ext cx="2952328" cy="1584176"/>
          </a:xfrm>
          <a:prstGeom prst="ellipse">
            <a:avLst/>
          </a:prstGeom>
          <a:gradFill>
            <a:gsLst>
              <a:gs pos="1000">
                <a:srgbClr val="FFFFCC"/>
              </a:gs>
              <a:gs pos="98000">
                <a:srgbClr val="FFFF66"/>
              </a:gs>
            </a:gsLst>
            <a:lin ang="5400000" scaled="1"/>
          </a:gradFill>
          <a:ln w="38100">
            <a:solidFill>
              <a:srgbClr val="69A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表弟</a:t>
            </a:r>
            <a:endParaRPr lang="zh-TW" altLang="en-US" sz="48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橢圓 11">
            <a:hlinkClick r:id="rId4" action="ppaction://hlinksldjump"/>
          </p:cNvPr>
          <p:cNvSpPr/>
          <p:nvPr/>
        </p:nvSpPr>
        <p:spPr>
          <a:xfrm rot="21395757">
            <a:off x="870917" y="4558223"/>
            <a:ext cx="2952328" cy="1584176"/>
          </a:xfrm>
          <a:prstGeom prst="ellipse">
            <a:avLst/>
          </a:prstGeom>
          <a:gradFill>
            <a:gsLst>
              <a:gs pos="1000">
                <a:srgbClr val="FFFFCC"/>
              </a:gs>
              <a:gs pos="98000">
                <a:srgbClr val="FFFF66"/>
              </a:gs>
            </a:gsLst>
            <a:lin ang="5400000" scaled="1"/>
          </a:gradFill>
          <a:ln w="38100">
            <a:solidFill>
              <a:srgbClr val="69A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舅媽</a:t>
            </a:r>
            <a:endParaRPr lang="zh-TW" altLang="en-US" sz="48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橢圓 12">
            <a:hlinkClick r:id="rId3" action="ppaction://hlinksldjump"/>
          </p:cNvPr>
          <p:cNvSpPr/>
          <p:nvPr/>
        </p:nvSpPr>
        <p:spPr>
          <a:xfrm rot="21307446">
            <a:off x="5286890" y="1999779"/>
            <a:ext cx="2952328" cy="1584176"/>
          </a:xfrm>
          <a:prstGeom prst="ellipse">
            <a:avLst/>
          </a:prstGeom>
          <a:gradFill>
            <a:gsLst>
              <a:gs pos="1000">
                <a:srgbClr val="FFFFCC"/>
              </a:gs>
              <a:gs pos="98000">
                <a:srgbClr val="FFFF66"/>
              </a:gs>
            </a:gsLst>
            <a:lin ang="5400000" scaled="1"/>
          </a:gradFill>
          <a:ln w="38100">
            <a:solidFill>
              <a:srgbClr val="69A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姑姑</a:t>
            </a:r>
            <a:endParaRPr lang="zh-TW" altLang="en-US" sz="48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橢圓 13">
            <a:hlinkClick r:id="rId3" action="ppaction://hlinksldjump"/>
          </p:cNvPr>
          <p:cNvSpPr/>
          <p:nvPr/>
        </p:nvSpPr>
        <p:spPr>
          <a:xfrm rot="177083">
            <a:off x="827584" y="1935834"/>
            <a:ext cx="2952328" cy="1584176"/>
          </a:xfrm>
          <a:prstGeom prst="ellipse">
            <a:avLst/>
          </a:prstGeom>
          <a:gradFill>
            <a:gsLst>
              <a:gs pos="1000">
                <a:srgbClr val="FFFFCC"/>
              </a:gs>
              <a:gs pos="98000">
                <a:srgbClr val="FFFF66"/>
              </a:gs>
            </a:gsLst>
            <a:lin ang="5400000" scaled="1"/>
          </a:gradFill>
          <a:ln w="38100">
            <a:solidFill>
              <a:srgbClr val="69A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叔叔</a:t>
            </a:r>
            <a:endParaRPr lang="zh-TW" altLang="en-US" sz="48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laser.wav"/>
          </p:stSnd>
        </p:sndAc>
      </p:transition>
    </mc:Choice>
    <mc:Fallback>
      <p:transition spd="slow" advClick="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 2">
            <a:hlinkClick r:id="" action="ppaction://hlinkshowjump?jump=endshow"/>
          </p:cNvPr>
          <p:cNvSpPr/>
          <p:nvPr/>
        </p:nvSpPr>
        <p:spPr>
          <a:xfrm>
            <a:off x="2915816" y="4149080"/>
            <a:ext cx="2952328" cy="1584176"/>
          </a:xfrm>
          <a:prstGeom prst="ellipse">
            <a:avLst/>
          </a:prstGeom>
          <a:gradFill>
            <a:gsLst>
              <a:gs pos="1000">
                <a:srgbClr val="FFFFCC"/>
              </a:gs>
              <a:gs pos="98000">
                <a:srgbClr val="FFFF66"/>
              </a:gs>
            </a:gsLst>
            <a:lin ang="5400000" scaled="1"/>
          </a:gradFill>
          <a:ln w="38100">
            <a:solidFill>
              <a:srgbClr val="69A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恭喜</a:t>
            </a:r>
            <a:endParaRPr lang="en-US" altLang="zh-TW" sz="4000" dirty="0" smtClean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480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答對</a:t>
            </a:r>
            <a:r>
              <a:rPr lang="en-US" altLang="zh-TW" sz="480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!</a:t>
            </a:r>
            <a:endParaRPr lang="zh-TW" altLang="en-US" sz="48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268760"/>
            <a:ext cx="2206852" cy="2437534"/>
          </a:xfrm>
          <a:prstGeom prst="rect">
            <a:avLst/>
          </a:prstGeom>
        </p:spPr>
      </p:pic>
      <p:sp>
        <p:nvSpPr>
          <p:cNvPr id="7" name="橢圓形圖說文字 6"/>
          <p:cNvSpPr/>
          <p:nvPr/>
        </p:nvSpPr>
        <p:spPr>
          <a:xfrm>
            <a:off x="395536" y="764704"/>
            <a:ext cx="2520280" cy="1512168"/>
          </a:xfrm>
          <a:prstGeom prst="wedgeEllipseCallout">
            <a:avLst>
              <a:gd name="adj1" fmla="val 46709"/>
              <a:gd name="adj2" fmla="val 41001"/>
            </a:avLst>
          </a:prstGeom>
          <a:solidFill>
            <a:srgbClr val="F3BFE8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好棒</a:t>
            </a:r>
            <a:r>
              <a:rPr lang="en-US" altLang="zh-TW" sz="3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!</a:t>
            </a:r>
            <a:endParaRPr lang="zh-TW" altLang="en-US" sz="36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laser.wav"/>
          </p:stSnd>
        </p:sndAc>
      </p:transition>
    </mc:Choice>
    <mc:Fallback>
      <p:transition spd="slow" advClick="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3868" y="1412776"/>
            <a:ext cx="2304256" cy="2447632"/>
          </a:xfrm>
          <a:prstGeom prst="rect">
            <a:avLst/>
          </a:prstGeom>
        </p:spPr>
      </p:pic>
      <p:sp>
        <p:nvSpPr>
          <p:cNvPr id="5" name="圓角矩形圖說文字 4">
            <a:hlinkClick r:id="rId4" action="ppaction://hlinksldjump"/>
          </p:cNvPr>
          <p:cNvSpPr/>
          <p:nvPr/>
        </p:nvSpPr>
        <p:spPr>
          <a:xfrm>
            <a:off x="827584" y="908720"/>
            <a:ext cx="2016224" cy="1296144"/>
          </a:xfrm>
          <a:prstGeom prst="wedgeRoundRectCallout">
            <a:avLst>
              <a:gd name="adj1" fmla="val 45134"/>
              <a:gd name="adj2" fmla="val 69982"/>
              <a:gd name="adj3" fmla="val 16667"/>
            </a:avLst>
          </a:prstGeom>
          <a:solidFill>
            <a:srgbClr val="FF99FF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重來吧</a:t>
            </a:r>
            <a:r>
              <a:rPr lang="en-US" altLang="zh-TW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雲朵形圖說文字 5"/>
          <p:cNvSpPr/>
          <p:nvPr/>
        </p:nvSpPr>
        <p:spPr>
          <a:xfrm>
            <a:off x="5292080" y="1556792"/>
            <a:ext cx="1440160" cy="972108"/>
          </a:xfrm>
          <a:prstGeom prst="cloudCallout">
            <a:avLst/>
          </a:prstGeom>
          <a:gradFill flip="none" rotWithShape="1">
            <a:gsLst>
              <a:gs pos="0">
                <a:srgbClr val="009ED6">
                  <a:tint val="66000"/>
                  <a:satMod val="160000"/>
                </a:srgbClr>
              </a:gs>
              <a:gs pos="50000">
                <a:srgbClr val="009ED6">
                  <a:tint val="44500"/>
                  <a:satMod val="160000"/>
                </a:srgbClr>
              </a:gs>
              <a:gs pos="100000">
                <a:srgbClr val="009ED6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怎麼沒有答對</a:t>
            </a:r>
            <a:r>
              <a:rPr lang="en-US" altLang="zh-TW" sz="14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!</a:t>
            </a:r>
            <a:endParaRPr lang="zh-TW" altLang="en-US" sz="14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779912" y="4365104"/>
            <a:ext cx="2844316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r>
              <a:rPr lang="zh-TW" altLang="en-US" sz="3600" dirty="0" smtClean="0">
                <a:solidFill>
                  <a:srgbClr val="CCEC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恭喜</a:t>
            </a:r>
            <a:endParaRPr lang="en-US" altLang="zh-TW" sz="3600" dirty="0">
              <a:solidFill>
                <a:srgbClr val="CCECFF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r>
              <a:rPr lang="zh-TW" altLang="en-US" sz="4800" dirty="0" smtClean="0">
                <a:solidFill>
                  <a:srgbClr val="CCEC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答錯</a:t>
            </a:r>
            <a:r>
              <a:rPr lang="en-US" altLang="zh-TW" sz="4800" dirty="0" smtClean="0">
                <a:solidFill>
                  <a:srgbClr val="CCEC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!</a:t>
            </a:r>
            <a:endParaRPr lang="en-US" altLang="zh-TW" sz="4800" dirty="0">
              <a:solidFill>
                <a:srgbClr val="CCECFF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endParaRPr lang="en-US" altLang="zh-TW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wheel spokes="1"/>
        <p:sndAc>
          <p:stSnd>
            <p:snd r:embed="rId2" name="laser.wav"/>
          </p:stSnd>
        </p:sndAc>
      </p:transition>
    </mc:Choice>
    <mc:Fallback xmlns="">
      <p:transition spd="slow">
        <p:wheel spokes="1"/>
        <p:sndAc>
          <p:stSnd>
            <p:snd r:embed="rId5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62</Words>
  <Application>Microsoft Office PowerPoint</Application>
  <PresentationFormat>如螢幕大小 (4:3)</PresentationFormat>
  <Paragraphs>16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文鼎俏黑體P</vt:lpstr>
      <vt:lpstr>文鼎甜妞體P</vt:lpstr>
      <vt:lpstr>文鼎粗圓</vt:lpstr>
      <vt:lpstr>微軟正黑體</vt:lpstr>
      <vt:lpstr>新細明體</vt:lpstr>
      <vt:lpstr>標楷體</vt:lpstr>
      <vt:lpstr>Arial</vt:lpstr>
      <vt:lpstr>Calibri</vt:lpstr>
      <vt:lpstr>Calibri Light</vt:lpstr>
      <vt:lpstr>Office 佈景主題</vt:lpstr>
      <vt:lpstr>腦筋急轉彎</vt:lpstr>
      <vt:lpstr>請問我的爸爸的媽媽的媳婦的弟弟的小孩的媽媽我該稱作甚麼?(我阿嬤只有生一個小孩的狀況下)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2021-11-22T03:59:28Z</dcterms:modified>
</cp:coreProperties>
</file>