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C03F91"/>
    <a:srgbClr val="B72F8C"/>
    <a:srgbClr val="FFFF66"/>
    <a:srgbClr val="69A6FF"/>
    <a:srgbClr val="0066FF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4602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1-15T11:50:42.771" idx="4">
    <p:pos x="10" y="10"/>
    <p:text/>
    <p:extLst>
      <p:ext uri="{C676402C-5697-4E1C-873F-D02D1690AC5C}">
        <p15:threadingInfo xmlns:p15="http://schemas.microsoft.com/office/powerpoint/2012/main" timeZoneBias="-480"/>
      </p:ext>
    </p:extLst>
  </p:cm>
  <p:cm authorId="2" dt="2021-11-15T11:50:43.772" idx="5">
    <p:pos x="146" y="146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11/22/2021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123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2021/11/22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9398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80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311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9172" y="332656"/>
            <a:ext cx="6085656" cy="936103"/>
          </a:xfrm>
        </p:spPr>
        <p:txBody>
          <a:bodyPr anchor="t">
            <a:noAutofit/>
          </a:bodyPr>
          <a:lstStyle>
            <a:lvl1pPr algn="ctr" eaLnBrk="1" latinLnBrk="0" hangingPunct="1">
              <a:defRPr kumimoji="0" lang="zh-TW" sz="4800" b="0" cap="sm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9172" y="1340768"/>
            <a:ext cx="6085656" cy="1368152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800" b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dirty="0"/>
              <a:t>按一下新增副標題</a:t>
            </a:r>
            <a:endParaRPr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按一下新增標題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dirty="0"/>
              <a:t>按一下新增文字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C4BD-B15E-4E7F-A16B-8A6D85FF51D5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945D-21D7-4B87-AE01-BD5F0B19B5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52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02019"/>
            <a:ext cx="8064896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28800"/>
            <a:ext cx="8064896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3728" y="2210941"/>
            <a:ext cx="5040560" cy="1362075"/>
          </a:xfrm>
        </p:spPr>
        <p:txBody>
          <a:bodyPr anchor="b" anchorCtr="0">
            <a:noAutofit/>
          </a:bodyPr>
          <a:lstStyle>
            <a:lvl1pPr algn="ctr" eaLnBrk="1" latinLnBrk="0" hangingPunct="1">
              <a:defRPr kumimoji="0" lang="zh-TW" sz="4400" b="0" cap="small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/>
              <a:t>按一下新增標題</a:t>
            </a:r>
            <a:endParaRPr kumimoji="0" 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 hasCustomPrompt="1"/>
          </p:nvPr>
        </p:nvSpPr>
        <p:spPr>
          <a:xfrm>
            <a:off x="2123728" y="3789139"/>
            <a:ext cx="5040560" cy="2016125"/>
          </a:xfrm>
        </p:spPr>
        <p:txBody>
          <a:bodyPr/>
          <a:lstStyle>
            <a:lvl1pPr marL="0" indent="0" algn="ctr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按一下新增文字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3050"/>
            <a:ext cx="3008313" cy="116205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3200" b="1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1435100"/>
            <a:ext cx="3008313" cy="4691063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TW" sz="20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 b="1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/>
              <a:t>按一下圖示以新增圖片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TW" sz="20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2" y="234445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552" y="6356350"/>
            <a:ext cx="235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2021/11/22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zh-TW" altLang="en-US" sz="5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腦筋急轉彎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type="subTitle" idx="1"/>
          </p:nvPr>
        </p:nvSpPr>
        <p:spPr>
          <a:xfrm>
            <a:off x="1619672" y="1412776"/>
            <a:ext cx="6085656" cy="1368152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請你猜猜看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1907704" y="3356992"/>
            <a:ext cx="2304256" cy="115212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開始</a:t>
            </a:r>
            <a:r>
              <a:rPr lang="en-US" altLang="zh-TW" sz="4000" dirty="0" err="1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ouo</a:t>
            </a:r>
            <a:endParaRPr lang="en-US" altLang="zh-TW" sz="4000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91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9384" y="1556792"/>
            <a:ext cx="8077200" cy="1143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請問第五人格沒有什麼成就</a:t>
            </a:r>
            <a:r>
              <a:rPr lang="en-US" altLang="zh-TW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?</a:t>
            </a:r>
            <a:endParaRPr lang="zh-TW" altLang="en-US" sz="48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3" name="圓角矩形 2">
            <a:hlinkClick r:id="" action="ppaction://hlinkshowjump?jump=nextslide"/>
          </p:cNvPr>
          <p:cNvSpPr/>
          <p:nvPr/>
        </p:nvSpPr>
        <p:spPr>
          <a:xfrm>
            <a:off x="539552" y="3717032"/>
            <a:ext cx="2304256" cy="115212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木</a:t>
            </a:r>
            <a:r>
              <a:rPr lang="zh-TW" altLang="en-US" sz="36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秀於林</a:t>
            </a:r>
            <a:endParaRPr lang="en-US" altLang="zh-TW" sz="3600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4" name="圓角矩形 3">
            <a:hlinkClick r:id="" action="ppaction://hlinkshowjump?jump=nextslide"/>
          </p:cNvPr>
          <p:cNvSpPr/>
          <p:nvPr/>
        </p:nvSpPr>
        <p:spPr>
          <a:xfrm>
            <a:off x="3275856" y="3717032"/>
            <a:ext cx="2304256" cy="115212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戰地天使</a:t>
            </a:r>
            <a:endParaRPr lang="en-US" altLang="zh-TW" sz="3600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5" name="圓角矩形 4">
            <a:hlinkClick r:id="" action="ppaction://hlinkshowjump?jump=nextslide"/>
          </p:cNvPr>
          <p:cNvSpPr/>
          <p:nvPr/>
        </p:nvSpPr>
        <p:spPr>
          <a:xfrm>
            <a:off x="6008177" y="3706835"/>
            <a:ext cx="2304256" cy="115212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鋼</a:t>
            </a:r>
            <a:r>
              <a:rPr lang="zh-TW" altLang="en-US" sz="36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絲</a:t>
            </a:r>
            <a:r>
              <a:rPr lang="zh-TW" altLang="en-US" sz="36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舞者</a:t>
            </a:r>
            <a:endParaRPr lang="en-US" altLang="zh-TW" sz="3600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6" name="圓角矩形 5">
            <a:hlinkClick r:id="" action="ppaction://hlinkshowjump?jump=lastslide"/>
          </p:cNvPr>
          <p:cNvSpPr/>
          <p:nvPr/>
        </p:nvSpPr>
        <p:spPr>
          <a:xfrm>
            <a:off x="3275856" y="5310336"/>
            <a:ext cx="2304256" cy="115212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逆轉來</a:t>
            </a:r>
            <a:endParaRPr lang="en-US" altLang="zh-TW" sz="3600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8964488" y="5733256"/>
            <a:ext cx="179512" cy="45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286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>
        <p15:prstTrans prst="curtains"/>
        <p:sndAc>
          <p:stSnd>
            <p:snd r:embed="rId3" name="camera.wav"/>
          </p:stSnd>
        </p:sndAc>
      </p:transition>
    </mc:Choice>
    <mc:Fallback>
      <p:transition spd="slow" advClick="0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hlinkClick r:id="" action="ppaction://hlinkshowjump?jump=previousslide"/>
          </p:cNvPr>
          <p:cNvSpPr/>
          <p:nvPr/>
        </p:nvSpPr>
        <p:spPr>
          <a:xfrm>
            <a:off x="3203848" y="3429000"/>
            <a:ext cx="2304256" cy="115212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重</a:t>
            </a:r>
            <a:r>
              <a:rPr lang="zh-TW" altLang="en-US" sz="40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來</a:t>
            </a:r>
            <a:endParaRPr lang="en-US" altLang="zh-TW" sz="4000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416983" y="2564904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其實沒有到很難欸</a:t>
            </a:r>
            <a:r>
              <a:rPr lang="en-US" altLang="zh-TW" sz="32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…</a:t>
            </a:r>
            <a:endParaRPr lang="zh-TW" altLang="en-US" sz="32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0568451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3203848" y="3429000"/>
            <a:ext cx="2304256" cy="1152128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結束</a:t>
            </a:r>
            <a:r>
              <a:rPr lang="en-US" altLang="zh-TW" sz="40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.w.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539613" y="2060848"/>
            <a:ext cx="3632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你</a:t>
            </a:r>
            <a:r>
              <a:rPr lang="zh-TW" altLang="en-US" sz="36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以為你很聰明</a:t>
            </a:r>
            <a:r>
              <a:rPr lang="en-US" altLang="zh-TW" sz="36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?</a:t>
            </a:r>
          </a:p>
          <a:p>
            <a:r>
              <a:rPr lang="zh-TW" altLang="en-US" sz="36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其實真的很簡</a:t>
            </a:r>
            <a:r>
              <a:rPr lang="zh-TW" altLang="en-US" sz="36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單</a:t>
            </a:r>
          </a:p>
        </p:txBody>
      </p:sp>
    </p:spTree>
    <p:extLst>
      <p:ext uri="{BB962C8B-B14F-4D97-AF65-F5344CB8AC3E}">
        <p14:creationId xmlns:p14="http://schemas.microsoft.com/office/powerpoint/2010/main" val="8953098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10" id="{B2991DA8-E84D-4AFB-ABC3-46241C78C062}" vid="{7E517183-81B7-4F2E-9059-4524CF1EA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TM04033921[[fn=大馬士革風]]</Template>
  <TotalTime>0</TotalTime>
  <Words>52</Words>
  <Application>Microsoft Office PowerPoint</Application>
  <PresentationFormat>如螢幕大小 (4:3)</PresentationFormat>
  <Paragraphs>15</Paragraphs>
  <Slides>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清松手寫體1</vt:lpstr>
      <vt:lpstr>清松手寫體2</vt:lpstr>
      <vt:lpstr>微軟正黑體</vt:lpstr>
      <vt:lpstr>新細明體</vt:lpstr>
      <vt:lpstr>標楷體</vt:lpstr>
      <vt:lpstr>Arial</vt:lpstr>
      <vt:lpstr>Calibri</vt:lpstr>
      <vt:lpstr>訓練</vt:lpstr>
      <vt:lpstr>腦筋急轉彎</vt:lpstr>
      <vt:lpstr>請問第五人格沒有什麼成就?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2016-11-06T12:38:31Z</dcterms:created>
  <dcterms:modified xsi:type="dcterms:W3CDTF">2021-11-22T04:00:33Z</dcterms:modified>
</cp:coreProperties>
</file>