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01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C66FF"/>
    <a:srgbClr val="E71B0B"/>
    <a:srgbClr val="FF99FF"/>
    <a:srgbClr val="00FFFF"/>
    <a:srgbClr val="FF66FF"/>
    <a:srgbClr val="0066FF"/>
    <a:srgbClr val="69A6FF"/>
    <a:srgbClr val="FFFF66"/>
    <a:srgbClr val="FF6600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95" autoAdjust="0"/>
    <p:restoredTop sz="94602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11/22/2021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2021/11/22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11/22/2021</a:t>
            </a:fld>
            <a:endParaRPr lang="en-US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9925799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895154927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423516939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568146715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4529228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4449816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8168203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326320937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683813549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4160875554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161774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7000">
              <a:srgbClr val="FF66FF"/>
            </a:gs>
            <a:gs pos="69000">
              <a:srgbClr val="00FFFF"/>
            </a:gs>
            <a:gs pos="91000">
              <a:srgbClr val="FF99FF"/>
            </a:gs>
            <a:gs pos="15000">
              <a:srgbClr val="FFFF00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645241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649" r:id="rId12"/>
    <p:sldLayoutId id="2147483650" r:id="rId13"/>
    <p:sldLayoutId id="2147483651" r:id="rId14"/>
    <p:sldLayoutId id="2147483663" r:id="rId15"/>
  </p:sldLayoutIdLst>
  <p:transition spd="slow">
    <p:wipe dir="d"/>
  </p:transition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>
          <a:xfrm>
            <a:off x="1331640" y="980728"/>
            <a:ext cx="6858000" cy="1296144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cap="none" dirty="0" smtClean="0">
                <a:solidFill>
                  <a:srgbClr val="CC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大家來猜謎</a:t>
            </a:r>
            <a:endParaRPr lang="zh-TW" altLang="en-US" b="1" cap="none" dirty="0">
              <a:solidFill>
                <a:srgbClr val="CC66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>
          <a:xfrm>
            <a:off x="1331640" y="2132856"/>
            <a:ext cx="6858000" cy="818926"/>
          </a:xfrm>
        </p:spPr>
        <p:txBody>
          <a:bodyPr>
            <a:normAutofit/>
          </a:bodyPr>
          <a:lstStyle/>
          <a:p>
            <a:r>
              <a:rPr lang="zh-TW" altLang="en-US" sz="3200" dirty="0" smtClean="0">
                <a:solidFill>
                  <a:srgbClr val="CC66FF"/>
                </a:solidFill>
              </a:rPr>
              <a:t>請你猜猜看</a:t>
            </a:r>
            <a:endParaRPr lang="zh-TW" altLang="en-US" sz="3200" dirty="0">
              <a:solidFill>
                <a:srgbClr val="CC66FF"/>
              </a:solidFill>
            </a:endParaRPr>
          </a:p>
        </p:txBody>
      </p:sp>
      <p:sp>
        <p:nvSpPr>
          <p:cNvPr id="2" name="笑臉 1">
            <a:hlinkClick r:id="" action="ppaction://hlinkshowjump?jump=nextslide"/>
          </p:cNvPr>
          <p:cNvSpPr/>
          <p:nvPr/>
        </p:nvSpPr>
        <p:spPr>
          <a:xfrm>
            <a:off x="3419872" y="4221088"/>
            <a:ext cx="2592288" cy="1845370"/>
          </a:xfrm>
          <a:prstGeom prst="smileyFac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b="1" spc="50" dirty="0" smtClean="0">
                <a:ln w="9525" cmpd="sng">
                  <a:solidFill>
                    <a:schemeClr val="tx1"/>
                  </a:solidFill>
                  <a:prstDash val="solid"/>
                </a:ln>
                <a:solidFill>
                  <a:schemeClr val="bg1">
                    <a:lumMod val="50000"/>
                  </a:scheme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開</a:t>
            </a:r>
            <a:r>
              <a:rPr lang="zh-TW" altLang="en-US" sz="4400" b="1" spc="50" dirty="0">
                <a:ln w="9525" cmpd="sng">
                  <a:solidFill>
                    <a:schemeClr val="tx1"/>
                  </a:solidFill>
                  <a:prstDash val="solid"/>
                </a:ln>
                <a:solidFill>
                  <a:schemeClr val="bg1">
                    <a:lumMod val="50000"/>
                  </a:scheme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始</a:t>
            </a: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780928"/>
            <a:ext cx="2794000" cy="2209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>
        <p14:vortex dir="r"/>
        <p:sndAc>
          <p:stSnd>
            <p:snd r:embed="rId3" name="laser.wav"/>
          </p:stSnd>
        </p:sndAc>
      </p:transition>
    </mc:Choice>
    <mc:Fallback>
      <p:transition spd="slow" advClick="0">
        <p:fade/>
        <p:sndAc>
          <p:stSnd>
            <p:snd r:embed="rId3" name="las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3.33333E-6 L 0.04704 0.08287 L 0.00451 0.0868 C 0.00503 0.07477 0.00607 0.0625 0.00607 0.05046 C 0.00607 0.03703 0.00399 -0.17616 0.00312 -0.20996 C 0.00295 -0.21343 0.00208 -0.21667 0.00156 -0.22014 C 0.00104 -0.22292 0.00156 -0.22616 4.44444E-6 -0.22824 C -0.00139 -0.2301 -0.004 -0.22963 -0.00608 -0.2301 C -0.00955 -0.22686 -0.01372 -0.22431 -0.01667 -0.22014 C -0.02917 -0.20232 -0.03785 -0.17616 -0.04237 -0.15348 C -0.04532 -0.13889 -0.04723 -0.13264 -0.04844 -0.11922 C -0.05053 -0.09676 -0.0507 -0.07801 -0.05157 -0.05463 C -0.05105 -0.04167 -0.05139 -0.02894 -0.05 -0.01621 C -0.04983 -0.01366 -0.04775 -0.01227 -0.04705 -0.01019 C -0.03716 0.01597 -0.05053 -0.0132 -0.03941 0.00602 C -0.02969 0.02245 -0.03577 0.02083 -0.01841 0.03634 C -0.00434 0.04861 0.01145 0.05463 0.02725 0.06064 C 0.03177 0.06227 0.03628 0.06365 0.04097 0.06458 C 0.04548 0.06551 0.05 0.06597 0.05451 0.06666 L 0.06666 0.06875 C 0.07934 0.06527 0.09253 0.06458 0.10468 0.05856 C 0.11961 0.05115 0.13559 0.02963 0.14409 0.01203 C 0.14861 0.00277 0.15104 -0.00811 0.15451 -0.01829 C 0.15503 -0.02431 0.15781 -0.03079 0.15607 -0.03635 C 0.15295 -0.04723 0.14791 -0.05764 0.14097 -0.06459 C 0.13611 -0.06968 0.12899 -0.06898 0.12274 -0.07061 C 0.11423 -0.07315 0.10555 -0.07477 0.09704 -0.07686 C 0.06215 -0.07547 0.02725 -0.07639 -0.00764 -0.07269 C -0.0441 -0.06898 -0.11667 -0.05463 -0.11667 -0.0544 C -0.12032 -0.05324 -0.12396 -0.05232 -0.12726 -0.05047 C -0.129 -0.04954 -0.13247 -0.04885 -0.13195 -0.04653 C -0.12483 -0.01505 -0.06702 -0.00324 -0.06372 -0.00209 C -0.0382 0.00764 0.00972 0.01666 0.03645 0.02222 C 0.06979 0.02083 0.10312 0.02129 0.13645 0.01805 C 0.14288 0.01759 0.14305 0.00949 0.14409 0.00393 C 0.14253 -0.00139 0.14166 -0.00718 0.13941 -0.01204 C 0.13854 -0.01412 0.13663 -0.0169 0.13489 -0.01621 C 0.12673 -0.0132 0.1125 0.00671 0.10763 0.01203 C 0.10329 0.01713 0.09826 0.02106 0.09392 0.02615 C 0.09218 0.02847 0.08888 0.0375 0.08941 0.03426 C 0.09062 0.02847 0.09357 0.02361 0.09548 0.01805 C 0.09965 0.00602 0.10434 -0.00579 0.10763 -0.01829 C 0.11093 -0.03056 0.11267 -0.04375 0.11527 -0.05648 C 0.11163 -0.07477 0.11354 -0.09653 0.10468 -0.11111 C 0.09618 -0.125 0.02968 -0.12315 0.02882 -0.12315 C -0.01754 -0.11783 -0.06441 -0.13611 -0.09705 -0.08889 C -0.10209 -0.08148 -0.104 -0.0713 -0.10764 -0.0625 C -0.10973 -0.04283 -0.11094 -0.04329 -0.10452 -0.01829 C -0.10382 -0.01551 -0.10157 -0.01412 -0.1 -0.01204 C -0.09341 -0.01343 -0.08664 -0.0132 -0.08039 -0.01621 C -0.07205 -0.02014 -0.03681 -0.03797 -0.02275 -0.05255 C -0.01528 -0.06019 -0.00851 -0.06875 -0.00157 -0.07686 C 0.00069 -0.08264 0.00902 -0.10186 0.00902 -0.11111 C 0.00902 -0.11459 0.00711 -0.11783 0.00607 -0.12107 C 0.00156 -0.11436 -0.00278 -0.10741 -0.00764 -0.10093 C -0.0283 -0.07223 -0.04219 -0.05834 -0.05903 -0.02431 C -0.06528 -0.01158 -0.06928 0.00277 -0.07431 0.0162 C -0.07483 0.02291 -0.0783 0.03032 -0.0757 0.03634 C -0.07431 0.03981 -0.0691 0.0368 -0.06667 0.03426 C -0.06059 0.02824 -0.05625 0.0199 -0.05157 0.01203 C -0.03594 -0.01297 -0.03889 -0.00741 -0.03039 -0.03033 C -0.03299 -0.05116 -0.02952 -0.04561 -0.04844 -0.02616 C -0.05157 -0.02315 -0.05504 -0.02014 -0.05764 -0.01621 C -0.06737 -0.00116 -0.07049 0.00787 -0.07726 0.0243 C -0.07674 0.03287 -0.07865 0.04259 -0.0757 0.05046 C -0.07448 0.05439 -0.0698 0.05347 -0.06667 0.05463 C -0.05973 0.05694 -0.05261 0.05856 -0.04549 0.06064 C -0.01112 0.05949 0.00503 0.06828 0.03038 0.05046 C 0.03524 0.04699 0.03993 0.04328 0.04392 0.03842 C 0.04965 0.03102 0.05399 0.02222 0.0592 0.01412 C 0.06041 0.00856 0.06441 -0.00787 0.06371 -0.01412 C 0.06215 -0.02778 0.0592 -0.04121 0.05607 -0.05463 C 0.0552 -0.05834 0.05416 -0.06273 0.05156 -0.06459 C 0.04253 -0.07107 0.03246 -0.07454 0.02274 -0.07871 C 0.01302 -0.08287 -0.00348 -0.08727 -0.01372 -0.08889 C -0.02014 -0.08982 -0.02674 -0.09028 -0.03334 -0.09098 C -0.07275 -0.08311 -0.0849 -0.09699 -0.10313 -0.06667 C -0.10452 -0.06436 -0.10521 -0.06135 -0.10608 -0.05857 C -0.1073 -0.05463 -0.10816 -0.05047 -0.10921 -0.04653 C -0.11164 -0.0088 -0.11233 -0.01389 -0.10608 0.04027 C -0.10556 0.04537 -0.10348 0.05 -0.10157 0.05463 C -0.09792 0.06342 -0.0941 0.07268 -0.08941 0.08078 C -0.0816 0.09421 -0.07761 0.09791 -0.06823 0.10509 C -0.06615 0.10648 -0.06424 0.1081 -0.06233 0.10902 C -0.05868 0.11064 -0.05504 0.1118 -0.05157 0.11296 C -0.04289 0.10972 -0.03421 0.10717 -0.0257 0.10301 C -0.02171 0.10092 -0.0033 0.08495 -0.00157 0.08287 C 0.00816 0.07129 0.01805 0.06018 0.02586 0.04652 C 0.04045 0.02037 0.04583 0.01296 0.05763 -0.02014 C 0.06197 -0.03241 0.06475 -0.04584 0.06822 -0.05857 C 0.06961 -0.07338 0.07204 -0.09074 0.06822 -0.1051 C 0.06736 -0.10834 0.06319 -0.10787 0.06059 -0.10903 C 0.0434 -0.11736 0.04982 -0.11482 0.03038 -0.11713 C 0.00416 -0.11227 -0.01528 -0.11505 -0.03629 -0.09885 C -0.03924 -0.09676 -0.0415 -0.09352 -0.04393 -0.09098 C -0.04618 -0.08519 -0.0474 -0.08264 -0.04844 -0.07686 C -0.04948 -0.07107 -0.05087 -0.05996 -0.05157 -0.05463 C -0.05018 -0.03102 -0.05087 -0.00973 -0.04549 0.01203 C -0.04497 0.01458 -0.04115 0.02407 -0.03941 0.02615 C -0.0382 0.02801 -0.03629 0.02893 -0.0349 0.03032 C -0.03039 0.02963 -0.02553 0.03009 -0.02118 0.02824 C -0.01025 0.02338 0.01059 0.01018 0.01059 0.01041 C 0.02013 -0.0007 0.03038 -0.01042 0.03941 -0.02223 C 0.04149 -0.025 0.04357 -0.02732 0.04548 -0.03033 C 0.0467 -0.03218 0.04757 -0.03426 0.04826 -0.03635 C 0.04809 -0.04236 0.04809 -0.04861 0.04704 -0.05463 C 0.04566 -0.06204 0.04253 -0.06459 0.03784 -0.06875 C 0.03454 -0.07153 0.03072 -0.07385 0.02725 -0.07686 C 0.01666 -0.08542 0.02968 -0.07616 0.01666 -0.08473 C 0.01215 -0.08357 0.00729 -0.08334 0.00312 -0.08079 C -0.004 -0.07662 -0.00955 -0.06852 -0.01667 -0.06459 L -0.02431 -0.06065 C -0.0283 -0.0551 -0.03525 -0.04491 -0.04098 -0.04028 C -0.04237 -0.03936 -0.04393 -0.03912 -0.04549 -0.03843 C -0.04653 -0.03635 -0.04723 -0.03403 -0.04844 -0.03241 C -0.04983 -0.03056 -0.05157 -0.02986 -0.05313 -0.02824 C -0.05469 -0.02639 -0.05608 -0.02431 -0.05764 -0.02223 C -0.05868 -0.01875 -0.05938 -0.01528 -0.06059 -0.01204 C -0.06146 -0.00996 -0.06303 -0.00834 -0.06372 -0.00602 C -0.06684 0.00439 -0.06789 0.01041 -0.0698 0.02014 C -0.06928 0.02963 -0.0691 0.03912 -0.06823 0.04838 C -0.06806 0.05046 -0.06754 0.05277 -0.06667 0.05463 C -0.06546 0.05694 -0.06389 0.05902 -0.06233 0.06064 C -0.06077 0.0618 -0.05903 0.0618 -0.05764 0.0625 C -0.04844 0.06134 -0.03889 0.0625 -0.03039 0.05856 C -0.01059 0.04953 -0.01841 0.04629 -0.00903 0.03426 C -0.00782 0.03264 -0.00591 0.03194 -0.00452 0.03032 C -0.00278 0.02801 -0.00157 0.02477 4.44444E-6 0.02222 C 0.00138 0.02014 0.00329 0.01852 0.00451 0.0162 C 0.0059 0.01365 0.00642 0.01064 0.00763 0.0081 C 0.0085 0.00602 0.00954 0.00393 0.01059 0.00208 C 0.01128 -0.00093 0.01371 -0.00949 0.01371 -0.01204 C 0.01371 -0.01829 0.01319 -0.02431 0.01215 -0.03033 C 0.01163 -0.03264 0.01024 -0.03449 0.00902 -0.03635 C 0.00781 -0.03866 0.00642 -0.04121 0.00451 -0.04236 C 0.00225 -0.04398 -0.00053 -0.04375 -0.00296 -0.04445 C -0.00799 -0.04306 -0.0132 -0.04236 -0.01841 -0.04028 C -0.01997 -0.03959 -0.02136 -0.03797 -0.02275 -0.03635 C -0.03073 -0.02709 -0.02709 -0.0301 -0.03334 -0.02014 C -0.03907 -0.01135 -0.03733 -0.0169 -0.04237 -0.00602 C -0.0566 0.0243 -0.03282 -0.02199 -0.05 0.01018 C -0.05469 0.01875 -0.05452 0.02014 -0.05903 0.0324 L -0.06233 0.04027 C -0.0632 0.04907 -0.06372 0.05416 -0.06511 0.0625 C -0.06563 0.06527 -0.06615 0.06805 -0.06667 0.0706 C -0.06615 0.08287 -0.06598 0.0949 -0.06511 0.10694 C -0.06493 0.10902 -0.06459 0.11134 -0.06372 0.11296 C -0.0625 0.11551 -0.06077 0.11736 -0.05903 0.11921 C -0.05573 0.12268 -0.05226 0.12639 -0.04844 0.12916 C -0.04237 0.13379 -0.03403 0.13703 -0.02726 0.13935 C -0.02275 0.14074 -0.01806 0.14189 -0.01372 0.14328 C -0.00851 0.14514 -0.00348 0.14745 0.00156 0.14953 C 0.01111 0.14884 0.02083 0.14907 0.03038 0.14745 C 0.03211 0.14699 0.03333 0.14467 0.03489 0.14328 C 0.0368 0.14189 0.03888 0.14074 0.04097 0.13935 C 0.04652 0.12847 0.05277 0.11852 0.05763 0.10694 C 0.06788 0.08217 0.06284 0.09514 0.07274 0.06875 C 0.07812 0.0368 0.07291 0.06389 0.08194 0.02824 C 0.08576 0.01296 0.08663 0.00671 0.08941 -0.00811 C 0.08836 -0.02755 0.08802 -0.04723 0.08645 -0.06667 C 0.08593 -0.07223 0.08507 -0.07778 0.08333 -0.08287 C 0.08159 -0.08797 0.07812 -0.09213 0.07586 -0.09699 C 0.07361 -0.10139 0.07222 -0.10672 0.06979 -0.11111 C 0.06666 -0.11644 0.05451 -0.1301 0.05156 -0.13334 C 0.04757 -0.1375 0.04322 -0.14121 0.03941 -0.14537 C 0.03211 -0.15371 0.03524 -0.15324 0.02725 -0.15949 C 0.0243 -0.16181 0.02118 -0.1632 0.01822 -0.16551 C 0.01354 -0.16945 0.00902 -0.17338 0.00451 -0.17778 C 0.00347 -0.17894 0.00295 -0.18125 0.00156 -0.18172 C -0.00487 -0.18403 -0.01164 -0.18426 -0.01841 -0.18588 C -0.02396 -0.18704 -0.02657 -0.18797 -0.03178 -0.18982 C -0.05105 -0.18843 -0.07032 -0.18866 -0.08941 -0.18588 C -0.09028 -0.18565 -0.10105 -0.17848 -0.10313 -0.1757 C -0.10487 -0.17338 -0.10608 -0.17037 -0.10764 -0.1676 C -0.10868 -0.16574 -0.10938 -0.1632 -0.11059 -0.16158 C -0.11198 -0.15973 -0.11372 -0.1588 -0.11511 -0.15741 C -0.11667 -0.15417 -0.11806 -0.1507 -0.1198 -0.14746 C -0.12118 -0.14468 -0.12309 -0.14236 -0.12431 -0.13936 C -0.125 -0.1375 -0.125 -0.13519 -0.12587 -0.13334 C -0.13091 -0.12153 -0.13316 -0.12616 -0.13646 -0.10903 C -0.13698 -0.10625 -0.13716 -0.10348 -0.13785 -0.10093 C -0.13959 -0.09537 -0.14393 -0.08473 -0.14393 -0.08449 C -0.14445 -0.08079 -0.14462 -0.07662 -0.14549 -0.07269 C -0.14601 -0.07037 -0.14792 -0.06898 -0.14862 -0.06667 C -0.14948 -0.06343 -0.14948 -0.05996 -0.15 -0.05648 C -0.15053 -0.0544 -0.15105 -0.05255 -0.15157 -0.05047 C -0.15209 -0.04445 -0.15243 -0.03843 -0.15313 -0.03241 C -0.15348 -0.02963 -0.15469 -0.02709 -0.15469 -0.02431 C -0.15469 -0.01297 -0.15591 0.00694 -0.15157 0.02014 C -0.1507 0.02291 -0.14948 0.02546 -0.14862 0.02824 C -0.14723 0.0368 -0.14757 0.03727 -0.14549 0.04444 C -0.14462 0.04791 -0.14375 0.05139 -0.14254 0.05463 C -0.14098 0.0581 -0.13438 0.0706 -0.13195 0.07477 C -0.12952 0.07847 -0.12344 0.08495 -0.12118 0.0868 C -0.11737 0.09051 -0.11337 0.09398 -0.10921 0.09699 C -0.10625 0.09884 -0.10296 0.09953 -0.1 0.10092 C -0.08403 0.10926 -0.09532 0.10555 -0.08178 0.10902 C -0.07987 0.11041 -0.07796 0.1125 -0.0757 0.11296 C -0.07084 0.11458 -0.06563 0.11435 -0.06059 0.11504 C -0.05764 0.11551 -0.05452 0.11643 -0.05157 0.11713 C -0.04289 0.11643 -0.03421 0.11713 -0.0257 0.11504 C -0.0224 0.11435 -0.01962 0.11134 -0.01667 0.10902 C -0.01042 0.10393 -0.00434 0.09861 0.00156 0.09282 C 0.0052 0.08912 0.00885 0.08518 0.01215 0.08078 C 0.0243 0.06458 0.03003 0.05393 0.03941 0.03426 C 0.04322 0.02639 0.04704 0.01852 0.05 0.01018 C 0.05225 0.00347 0.05885 -0.02616 0.06059 -0.03426 C 0.0592 -0.04653 0.05972 -0.05949 0.05607 -0.07061 C 0.05434 -0.07593 0.0493 -0.07824 0.04548 -0.08079 C 0.03958 -0.08473 0.02083 -0.08797 0.01666 -0.08889 C -0.03316 -0.07986 -0.05191 -0.09074 -0.0849 -0.05648 C -0.09167 -0.04954 -0.09705 -0.04028 -0.10313 -0.03241 C -0.10556 -0.02084 -0.10903 -0.00973 -0.11059 0.00208 C -0.11216 0.01273 -0.11233 0.02361 -0.11216 0.03426 C -0.11164 0.05463 -0.10903 0.0787 -0.10157 0.09699 C -0.0948 0.11342 -0.08282 0.1199 -0.07118 0.12916 C -0.06424 0.12847 -0.05678 0.13009 -0.05 0.12731 C -0.04566 0.12523 -0.04271 0.11944 -0.03941 0.11504 C -0.03368 0.10787 -0.0283 0.10023 -0.02275 0.09282 C -0.01684 0.0743 -0.0033 0.03379 4.44444E-6 0.01412 C 0.00173 0.00416 0.00104 -0.00602 0.00156 -0.01621 C -0.00209 -0.01945 -0.00487 -0.02477 -0.00903 -0.02616 C -0.01303 -0.02755 -0.01719 -0.0257 -0.02118 -0.02431 C -0.02518 -0.02292 -0.03264 -0.01829 -0.03629 -0.01412 C -0.03803 -0.01227 -0.03959 -0.01042 -0.04098 -0.00811 C -0.04219 -0.00556 -0.04289 -0.00278 -0.04393 3.33333E-6 C -0.04219 0.01134 -0.04497 0.01018 -0.03941 0.01018 " pathEditMode="relative" rAng="0" ptsTypes="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7" y="-40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pPr algn="ctr"/>
            <a:r>
              <a:rPr lang="zh-TW" alt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我喜歡什麼運動</a:t>
            </a:r>
            <a:r>
              <a:rPr lang="en-US" altLang="zh-TW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!</a:t>
            </a:r>
            <a:endParaRPr lang="zh-TW" altLang="en-US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心形 7">
            <a:hlinkClick r:id="" action="ppaction://hlinkshowjump?jump=lastslide"/>
          </p:cNvPr>
          <p:cNvSpPr/>
          <p:nvPr/>
        </p:nvSpPr>
        <p:spPr>
          <a:xfrm>
            <a:off x="323528" y="4653136"/>
            <a:ext cx="1944216" cy="1512168"/>
          </a:xfrm>
          <a:prstGeom prst="hear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/>
              <a:t>羽毛球</a:t>
            </a:r>
            <a:endParaRPr lang="zh-TW" altLang="en-US" sz="3600" dirty="0"/>
          </a:p>
        </p:txBody>
      </p:sp>
      <p:sp>
        <p:nvSpPr>
          <p:cNvPr id="11" name="心形 10">
            <a:hlinkClick r:id="" action="ppaction://hlinkshowjump?jump=nextslide"/>
          </p:cNvPr>
          <p:cNvSpPr/>
          <p:nvPr/>
        </p:nvSpPr>
        <p:spPr>
          <a:xfrm>
            <a:off x="3491880" y="4653136"/>
            <a:ext cx="1944216" cy="1512168"/>
          </a:xfrm>
          <a:prstGeom prst="heart">
            <a:avLst/>
          </a:prstGeom>
          <a:solidFill>
            <a:srgbClr val="00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接力</a:t>
            </a:r>
            <a:endParaRPr lang="zh-TW" altLang="en-US" sz="4000" dirty="0"/>
          </a:p>
        </p:txBody>
      </p:sp>
      <p:sp>
        <p:nvSpPr>
          <p:cNvPr id="12" name="心形 11">
            <a:hlinkClick r:id="" action="ppaction://hlinkshowjump?jump=nextslide"/>
          </p:cNvPr>
          <p:cNvSpPr/>
          <p:nvPr/>
        </p:nvSpPr>
        <p:spPr>
          <a:xfrm>
            <a:off x="6372200" y="4653136"/>
            <a:ext cx="1800200" cy="1512168"/>
          </a:xfrm>
          <a:prstGeom prst="heart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跳繩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 advClick="0">
        <p14:honeycomb/>
        <p:sndAc>
          <p:stSnd>
            <p:snd r:embed="rId2" name="camera.wav"/>
          </p:stSnd>
        </p:sndAc>
      </p:transition>
    </mc:Choice>
    <mc:Fallback>
      <p:transition spd="slow" advClick="0">
        <p:fade/>
        <p:sndAc>
          <p:stSnd>
            <p:snd r:embed="rId2" name="camera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心形 5">
            <a:hlinkClick r:id="" action="ppaction://hlinkshowjump?jump=previousslide"/>
          </p:cNvPr>
          <p:cNvSpPr/>
          <p:nvPr/>
        </p:nvSpPr>
        <p:spPr>
          <a:xfrm>
            <a:off x="3167844" y="4836693"/>
            <a:ext cx="2592288" cy="2016224"/>
          </a:xfrm>
          <a:prstGeom prst="heart">
            <a:avLst/>
          </a:prstGeom>
          <a:solidFill>
            <a:srgbClr val="E71B0B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chemeClr val="bg1"/>
                </a:solidFill>
              </a:rPr>
              <a:t>重來</a:t>
            </a:r>
            <a:endParaRPr lang="zh-TW" altLang="en-US" sz="4800" dirty="0">
              <a:solidFill>
                <a:schemeClr val="bg1"/>
              </a:solidFill>
            </a:endParaRPr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5344" y="332656"/>
            <a:ext cx="3457288" cy="3672408"/>
          </a:xfrm>
          <a:prstGeom prst="rect">
            <a:avLst/>
          </a:prstGeom>
        </p:spPr>
      </p:pic>
      <p:sp>
        <p:nvSpPr>
          <p:cNvPr id="2" name="雲朵形圖說文字 1"/>
          <p:cNvSpPr/>
          <p:nvPr/>
        </p:nvSpPr>
        <p:spPr>
          <a:xfrm>
            <a:off x="6188115" y="332656"/>
            <a:ext cx="2771856" cy="2376264"/>
          </a:xfrm>
          <a:prstGeom prst="cloudCallout">
            <a:avLst>
              <a:gd name="adj1" fmla="val -46120"/>
              <a:gd name="adj2" fmla="val 6023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chemeClr val="tx1"/>
                </a:solidFill>
              </a:rPr>
              <a:t>可惜</a:t>
            </a:r>
            <a:endParaRPr lang="zh-TW" altLang="en-US" sz="4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 advClick="0">
        <p15:prstTrans prst="origami"/>
        <p:sndAc>
          <p:stSnd>
            <p:snd r:embed="rId2" name="breeze.wav"/>
          </p:stSnd>
        </p:sndAc>
      </p:transition>
    </mc:Choice>
    <mc:Fallback>
      <p:transition spd="slow" advClick="0">
        <p:fade/>
        <p:sndAc>
          <p:stSnd>
            <p:snd r:embed="rId2" name="breez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2546" y="895218"/>
            <a:ext cx="2670279" cy="2231329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1959999"/>
            <a:ext cx="3563888" cy="3936420"/>
          </a:xfrm>
          <a:prstGeom prst="rect">
            <a:avLst/>
          </a:prstGeom>
        </p:spPr>
      </p:pic>
      <p:sp>
        <p:nvSpPr>
          <p:cNvPr id="5" name="心形 4">
            <a:hlinkClick r:id="" action="ppaction://hlinkshowjump?jump=endshow"/>
          </p:cNvPr>
          <p:cNvSpPr/>
          <p:nvPr/>
        </p:nvSpPr>
        <p:spPr>
          <a:xfrm>
            <a:off x="1655676" y="4293096"/>
            <a:ext cx="3240360" cy="1872208"/>
          </a:xfrm>
          <a:prstGeom prst="heart">
            <a:avLst/>
          </a:prstGeom>
          <a:solidFill>
            <a:srgbClr val="CC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dirty="0" smtClean="0"/>
              <a:t>結束</a:t>
            </a:r>
            <a:endParaRPr lang="zh-TW" altLang="en-US" sz="6600" dirty="0"/>
          </a:p>
        </p:txBody>
      </p:sp>
      <p:sp>
        <p:nvSpPr>
          <p:cNvPr id="6" name="雲朵形圖說文字 5"/>
          <p:cNvSpPr/>
          <p:nvPr/>
        </p:nvSpPr>
        <p:spPr>
          <a:xfrm>
            <a:off x="3275856" y="303815"/>
            <a:ext cx="2808312" cy="1656184"/>
          </a:xfrm>
          <a:prstGeom prst="cloudCallout">
            <a:avLst>
              <a:gd name="adj1" fmla="val 45275"/>
              <a:gd name="adj2" fmla="val 8843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/>
              <a:t>好棒</a:t>
            </a:r>
            <a:endParaRPr lang="zh-TW" altLang="en-US" sz="4800" dirty="0"/>
          </a:p>
        </p:txBody>
      </p:sp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Click="0">
        <p14:flythrough/>
        <p:sndAc>
          <p:stSnd>
            <p:snd r:embed="rId2" name="applause.wav"/>
          </p:stSnd>
        </p:sndAc>
      </p:transition>
    </mc:Choice>
    <mc:Fallback>
      <p:transition spd="slow" advClick="0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TM04033927[[fn=主要賽事]]</Template>
  <TotalTime>0</TotalTime>
  <Words>24</Words>
  <Application>Microsoft Office PowerPoint</Application>
  <PresentationFormat>如螢幕大小 (4:3)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微軟正黑體</vt:lpstr>
      <vt:lpstr>新細明體</vt:lpstr>
      <vt:lpstr>標楷體</vt:lpstr>
      <vt:lpstr>Arial</vt:lpstr>
      <vt:lpstr>Calibri</vt:lpstr>
      <vt:lpstr>Calibri Light</vt:lpstr>
      <vt:lpstr>Office 佈景主題</vt:lpstr>
      <vt:lpstr>大家來猜謎</vt:lpstr>
      <vt:lpstr>我喜歡什麼運動!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2021-11-22T03:53:34Z</dcterms:modified>
</cp:coreProperties>
</file>