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83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CC66"/>
    <a:srgbClr val="FF99FF"/>
    <a:srgbClr val="6699FF"/>
    <a:srgbClr val="0000FF"/>
    <a:srgbClr val="E6E6E6"/>
    <a:srgbClr val="9999FF"/>
    <a:srgbClr val="CC0000"/>
    <a:srgbClr val="6666FF"/>
    <a:srgbClr val="003300"/>
    <a:srgbClr val="C03F91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11/22/2021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2021/11/22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020" y="1769541"/>
            <a:ext cx="7080026" cy="1828801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020" y="3598339"/>
            <a:ext cx="7080026" cy="1049867"/>
          </a:xfrm>
        </p:spPr>
        <p:txBody>
          <a:bodyPr anchor="t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402983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late-V2-SD-panoPhotoInset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995" y="540085"/>
            <a:ext cx="7656010" cy="383437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54" y="4565255"/>
            <a:ext cx="7766495" cy="543472"/>
          </a:xfrm>
        </p:spPr>
        <p:txBody>
          <a:bodyPr anchor="b">
            <a:normAutofit/>
          </a:bodyPr>
          <a:lstStyle>
            <a:lvl1pPr algn="ctr"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26217" y="695010"/>
            <a:ext cx="7285600" cy="3525671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5108728"/>
            <a:ext cx="7765322" cy="682472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548554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608437"/>
            <a:ext cx="7765322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4295180"/>
            <a:ext cx="7765322" cy="150182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1464083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609600"/>
            <a:ext cx="6977064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3"/>
            <a:ext cx="6564224" cy="532749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4304353"/>
            <a:ext cx="7765322" cy="148949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627459" y="873912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828359" y="2933245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412882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2126943"/>
            <a:ext cx="7765322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9" y="4650556"/>
            <a:ext cx="776414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41018032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46" y="609600"/>
            <a:ext cx="7765322" cy="97045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46" y="1885950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46" y="2571750"/>
            <a:ext cx="2475738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5033" y="1885950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76" y="2571750"/>
            <a:ext cx="2475738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4929" y="1885950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4929" y="2571750"/>
            <a:ext cx="2475738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4240222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late-V2-SD-3colPhotoInset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239" y="1826045"/>
            <a:ext cx="2529046" cy="1833558"/>
          </a:xfrm>
          <a:prstGeom prst="rect">
            <a:avLst/>
          </a:prstGeom>
        </p:spPr>
      </p:pic>
      <p:pic>
        <p:nvPicPr>
          <p:cNvPr id="28" name="Picture 27" descr="Slate-V2-SD-3colPhotoInset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3813" y="1826045"/>
            <a:ext cx="2529046" cy="1833558"/>
          </a:xfrm>
          <a:prstGeom prst="rect">
            <a:avLst/>
          </a:prstGeom>
        </p:spPr>
      </p:pic>
      <p:pic>
        <p:nvPicPr>
          <p:cNvPr id="29" name="Picture 28" descr="Slate-V2-SD-3colPhotoInset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1715" y="1826045"/>
            <a:ext cx="2529046" cy="1833558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46" y="609600"/>
            <a:ext cx="7765322" cy="97045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46" y="3904106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763577" y="1938918"/>
            <a:ext cx="2319276" cy="160295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46" y="4480369"/>
            <a:ext cx="2475738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91" y="3904106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09307" y="1939094"/>
            <a:ext cx="2319276" cy="160816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75" y="4480368"/>
            <a:ext cx="2476753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5023" y="3904106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056774" y="1934432"/>
            <a:ext cx="2319276" cy="160729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4929" y="4480366"/>
            <a:ext cx="2475738" cy="131083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4021803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50474827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37302" y="609600"/>
            <a:ext cx="1713365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347" y="609600"/>
            <a:ext cx="5937654" cy="5181601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391254495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標題及物件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497333017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551" y="1761068"/>
            <a:ext cx="7192913" cy="1828813"/>
          </a:xfrm>
        </p:spPr>
        <p:txBody>
          <a:bodyPr anchor="b"/>
          <a:lstStyle>
            <a:lvl1pPr algn="ctr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551" y="3589879"/>
            <a:ext cx="7192913" cy="1507054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3540644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347" y="1732449"/>
            <a:ext cx="3795373" cy="4058750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2169" y="1732450"/>
            <a:ext cx="3798499" cy="4058751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9596490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Slate-V2-SD-compPhotoInset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345" y="1770323"/>
            <a:ext cx="3787423" cy="4112953"/>
          </a:xfrm>
          <a:prstGeom prst="rect">
            <a:avLst/>
          </a:prstGeom>
        </p:spPr>
      </p:pic>
      <p:pic>
        <p:nvPicPr>
          <p:cNvPr id="14" name="Picture 13" descr="Slate-V2-SD-compPhotoInset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3245" y="1770323"/>
            <a:ext cx="3787423" cy="411295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4404" y="1835254"/>
            <a:ext cx="3657258" cy="544884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4404" y="2380138"/>
            <a:ext cx="3657258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1225" y="1835255"/>
            <a:ext cx="3671498" cy="544883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1225" y="2380138"/>
            <a:ext cx="3671498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658104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42878020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60233392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600"/>
            <a:ext cx="2780167" cy="182191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1725" y="609600"/>
            <a:ext cx="4808943" cy="518160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7" y="2431518"/>
            <a:ext cx="2780167" cy="3359681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24645649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late-V2-SD-vertPhotoInset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4987" y="609923"/>
            <a:ext cx="3428146" cy="520547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923"/>
            <a:ext cx="3924676" cy="1829338"/>
          </a:xfrm>
        </p:spPr>
        <p:txBody>
          <a:bodyPr anchor="b">
            <a:noAutofit/>
          </a:bodyPr>
          <a:lstStyle>
            <a:lvl1pPr algn="ctr">
              <a:defRPr sz="32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976728" y="743989"/>
            <a:ext cx="3165375" cy="4912822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7" y="2439261"/>
            <a:ext cx="3924676" cy="337613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49942179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46" y="609600"/>
            <a:ext cx="7765322" cy="970450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46" y="1732450"/>
            <a:ext cx="7765322" cy="4058751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2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47" y="5883276"/>
            <a:ext cx="50046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651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92082657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96" r:id="rId13"/>
    <p:sldLayoutId id="2147483697" r:id="rId14"/>
    <p:sldLayoutId id="2147483698" r:id="rId15"/>
    <p:sldLayoutId id="2147483699" r:id="rId16"/>
    <p:sldLayoutId id="2147483700" r:id="rId17"/>
    <p:sldLayoutId id="2147483649" r:id="rId18"/>
    <p:sldLayoutId id="2147483650" r:id="rId19"/>
    <p:sldLayoutId id="2147483651" r:id="rId20"/>
    <p:sldLayoutId id="2147483663" r:id="rId21"/>
  </p:sldLayoutIdLst>
  <p:transition spd="slow">
    <p:wipe dir="d"/>
  </p:transition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2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1pPr>
      <a:lvl2pPr marL="72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8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2pPr>
      <a:lvl3pPr marL="102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6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3pPr>
      <a:lvl4pPr marL="138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4pPr>
      <a:lvl5pPr marL="1674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5pPr>
      <a:lvl6pPr marL="20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6pPr>
      <a:lvl7pPr marL="240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7pPr>
      <a:lvl8pPr marL="278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8pPr>
      <a:lvl9pPr marL="310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>
          <a:xfrm>
            <a:off x="1529172" y="332656"/>
            <a:ext cx="6283188" cy="108012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sz="7200" cap="none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大家來猜謎</a:t>
            </a:r>
            <a:r>
              <a:rPr lang="en-US" altLang="zh-TW" sz="7200" cap="none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......</a:t>
            </a:r>
            <a:endParaRPr lang="zh-TW" altLang="en-US" sz="7200" cap="none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>
          <a:xfrm>
            <a:off x="1259632" y="3356992"/>
            <a:ext cx="6085656" cy="1368152"/>
          </a:xfrm>
        </p:spPr>
        <p:txBody>
          <a:bodyPr>
            <a:normAutofit/>
          </a:bodyPr>
          <a:lstStyle/>
          <a:p>
            <a:r>
              <a:rPr lang="zh-TW" altLang="en-US" sz="60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請你猜猜看</a:t>
            </a:r>
            <a:endParaRPr lang="zh-TW" altLang="en-US" sz="60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8" name="圓角矩形 7">
            <a:hlinkClick r:id="" action="ppaction://hlinkshowjump?jump=nextslide"/>
          </p:cNvPr>
          <p:cNvSpPr/>
          <p:nvPr/>
        </p:nvSpPr>
        <p:spPr>
          <a:xfrm>
            <a:off x="3275856" y="5085184"/>
            <a:ext cx="2304256" cy="1224136"/>
          </a:xfrm>
          <a:prstGeom prst="roundRect">
            <a:avLst/>
          </a:prstGeom>
          <a:ln w="57150">
            <a:solidFill>
              <a:srgbClr val="00330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rgbClr val="6666FF"/>
                </a:solidFill>
              </a:rPr>
              <a:t>開始</a:t>
            </a:r>
            <a:endParaRPr lang="zh-TW" altLang="en-US" sz="5400" dirty="0">
              <a:solidFill>
                <a:srgbClr val="6666FF"/>
              </a:solidFill>
            </a:endParaRPr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2066411"/>
            <a:ext cx="2730674" cy="3018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>
        <p14:vortex dir="r"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11560" y="332656"/>
            <a:ext cx="8352928" cy="936103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sz="54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瑪利歐奧德</a:t>
            </a:r>
            <a:r>
              <a:rPr lang="zh-TW" altLang="en-US" sz="54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賽</a:t>
            </a:r>
            <a:r>
              <a:rPr lang="zh-TW" altLang="en-US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不</a:t>
            </a:r>
            <a:r>
              <a:rPr lang="zh-TW" altLang="en-US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行</a:t>
            </a:r>
            <a:r>
              <a:rPr lang="zh-TW" altLang="en-US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附</a:t>
            </a:r>
            <a:r>
              <a:rPr lang="zh-TW" altLang="en-US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生誰</a:t>
            </a:r>
            <a:r>
              <a:rPr lang="en-US" altLang="zh-TW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?</a:t>
            </a:r>
            <a:endParaRPr lang="zh-TW" altLang="en-US" sz="54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9" name="圓角矩形 8">
            <a:hlinkClick r:id="" action="ppaction://hlinkshowjump?jump=lastslide"/>
          </p:cNvPr>
          <p:cNvSpPr/>
          <p:nvPr/>
        </p:nvSpPr>
        <p:spPr>
          <a:xfrm>
            <a:off x="107504" y="4869160"/>
            <a:ext cx="2952327" cy="1224136"/>
          </a:xfrm>
          <a:prstGeom prst="roundRect">
            <a:avLst/>
          </a:prstGeom>
          <a:ln w="57150">
            <a:solidFill>
              <a:srgbClr val="00330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4400" dirty="0" smtClean="0">
                <a:solidFill>
                  <a:srgbClr val="CC0000"/>
                </a:solidFill>
              </a:rPr>
              <a:t>1</a:t>
            </a:r>
            <a:r>
              <a:rPr lang="en-US" altLang="zh-TW" sz="4400" dirty="0" smtClean="0">
                <a:solidFill>
                  <a:srgbClr val="CC0000"/>
                </a:solidFill>
              </a:rPr>
              <a:t>.</a:t>
            </a:r>
            <a:r>
              <a:rPr lang="zh-TW" altLang="en-US" sz="3600" dirty="0">
                <a:solidFill>
                  <a:srgbClr val="CC0000"/>
                </a:solidFill>
              </a:rPr>
              <a:t>兔子</a:t>
            </a:r>
            <a:endParaRPr lang="zh-TW" altLang="en-US" sz="3600" dirty="0">
              <a:solidFill>
                <a:srgbClr val="CC0000"/>
              </a:solidFill>
            </a:endParaRPr>
          </a:p>
        </p:txBody>
      </p:sp>
      <p:sp>
        <p:nvSpPr>
          <p:cNvPr id="10" name="圓角矩形 9">
            <a:hlinkClick r:id="" action="ppaction://hlinkshowjump?jump=nextslide"/>
          </p:cNvPr>
          <p:cNvSpPr/>
          <p:nvPr/>
        </p:nvSpPr>
        <p:spPr>
          <a:xfrm>
            <a:off x="3146092" y="4863988"/>
            <a:ext cx="2952327" cy="1224136"/>
          </a:xfrm>
          <a:prstGeom prst="roundRect">
            <a:avLst/>
          </a:prstGeom>
          <a:ln w="57150">
            <a:solidFill>
              <a:srgbClr val="00330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3600" dirty="0" smtClean="0">
                <a:solidFill>
                  <a:srgbClr val="0000FF"/>
                </a:solidFill>
              </a:rPr>
              <a:t>2</a:t>
            </a:r>
            <a:r>
              <a:rPr lang="en-US" altLang="zh-TW" sz="3600" dirty="0" smtClean="0">
                <a:solidFill>
                  <a:srgbClr val="0000FF"/>
                </a:solidFill>
              </a:rPr>
              <a:t>.</a:t>
            </a:r>
            <a:r>
              <a:rPr lang="zh-TW" altLang="en-US" sz="3600" dirty="0" smtClean="0">
                <a:solidFill>
                  <a:srgbClr val="0000FF"/>
                </a:solidFill>
              </a:rPr>
              <a:t>泡泡</a:t>
            </a:r>
            <a:r>
              <a:rPr lang="zh-TW" altLang="en-US" sz="3600" dirty="0">
                <a:solidFill>
                  <a:srgbClr val="0000FF"/>
                </a:solidFill>
              </a:rPr>
              <a:t>魚</a:t>
            </a:r>
            <a:endParaRPr lang="zh-TW" altLang="en-US" sz="3600" dirty="0">
              <a:solidFill>
                <a:srgbClr val="0000FF"/>
              </a:solidFill>
            </a:endParaRPr>
          </a:p>
        </p:txBody>
      </p:sp>
      <p:sp>
        <p:nvSpPr>
          <p:cNvPr id="11" name="圓角矩形 10">
            <a:hlinkClick r:id="" action="ppaction://hlinkshowjump?jump=nextslide"/>
          </p:cNvPr>
          <p:cNvSpPr/>
          <p:nvPr/>
        </p:nvSpPr>
        <p:spPr>
          <a:xfrm>
            <a:off x="6191673" y="4863988"/>
            <a:ext cx="2952327" cy="1224136"/>
          </a:xfrm>
          <a:prstGeom prst="roundRect">
            <a:avLst/>
          </a:prstGeom>
          <a:ln w="57150">
            <a:solidFill>
              <a:srgbClr val="00330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3600" dirty="0" smtClean="0">
                <a:solidFill>
                  <a:srgbClr val="6699FF"/>
                </a:solidFill>
              </a:rPr>
              <a:t>3</a:t>
            </a:r>
            <a:r>
              <a:rPr lang="en-US" altLang="zh-TW" sz="3600" dirty="0" smtClean="0">
                <a:solidFill>
                  <a:srgbClr val="6699FF"/>
                </a:solidFill>
              </a:rPr>
              <a:t>.</a:t>
            </a:r>
            <a:r>
              <a:rPr lang="zh-TW" altLang="en-US" sz="3600" dirty="0" smtClean="0">
                <a:solidFill>
                  <a:srgbClr val="6699FF"/>
                </a:solidFill>
              </a:rPr>
              <a:t>庫</a:t>
            </a:r>
            <a:r>
              <a:rPr lang="zh-TW" altLang="en-US" sz="3600" dirty="0">
                <a:solidFill>
                  <a:srgbClr val="6699FF"/>
                </a:solidFill>
              </a:rPr>
              <a:t>巴</a:t>
            </a:r>
            <a:endParaRPr lang="zh-TW" altLang="en-US" sz="3600" dirty="0">
              <a:solidFill>
                <a:srgbClr val="6699FF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856" y="1922140"/>
            <a:ext cx="2442575" cy="2304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>
            <a:hlinkClick r:id="" action="ppaction://hlinkshowjump?jump=firstslide"/>
          </p:cNvPr>
          <p:cNvSpPr/>
          <p:nvPr/>
        </p:nvSpPr>
        <p:spPr>
          <a:xfrm>
            <a:off x="3419872" y="5229200"/>
            <a:ext cx="2304256" cy="1224136"/>
          </a:xfrm>
          <a:prstGeom prst="roundRect">
            <a:avLst/>
          </a:prstGeom>
          <a:ln w="57150">
            <a:solidFill>
              <a:srgbClr val="00330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rgbClr val="FF99FF"/>
                </a:solidFill>
              </a:rPr>
              <a:t>重來</a:t>
            </a:r>
            <a:endParaRPr lang="zh-TW" altLang="en-US" sz="5400" dirty="0">
              <a:solidFill>
                <a:srgbClr val="FF99FF"/>
              </a:solidFill>
            </a:endParaRPr>
          </a:p>
        </p:txBody>
      </p:sp>
      <p:sp>
        <p:nvSpPr>
          <p:cNvPr id="5" name="橢圓形圖說文字 4"/>
          <p:cNvSpPr/>
          <p:nvPr/>
        </p:nvSpPr>
        <p:spPr>
          <a:xfrm>
            <a:off x="4572000" y="188640"/>
            <a:ext cx="4104456" cy="2016224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哈哈</a:t>
            </a:r>
            <a:r>
              <a:rPr lang="en-US" altLang="zh-TW" sz="4800" dirty="0" smtClean="0"/>
              <a:t>!</a:t>
            </a:r>
            <a:r>
              <a:rPr lang="zh-TW" altLang="en-US" sz="4800" dirty="0" smtClean="0"/>
              <a:t>你答錯了</a:t>
            </a:r>
            <a:r>
              <a:rPr lang="en-US" altLang="zh-TW" sz="4800" dirty="0" smtClean="0"/>
              <a:t>...</a:t>
            </a:r>
            <a:r>
              <a:rPr lang="en-US" altLang="zh-TW" sz="4800" dirty="0"/>
              <a:t>.</a:t>
            </a:r>
            <a:endParaRPr lang="zh-TW" altLang="en-US" sz="4800" dirty="0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888" y="2235479"/>
            <a:ext cx="2304789" cy="29937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圓角矩形 2">
            <a:hlinkClick r:id="" action="ppaction://hlinkshowjump?jump=endshow"/>
          </p:cNvPr>
          <p:cNvSpPr/>
          <p:nvPr/>
        </p:nvSpPr>
        <p:spPr>
          <a:xfrm>
            <a:off x="3419872" y="5157192"/>
            <a:ext cx="2304256" cy="1224136"/>
          </a:xfrm>
          <a:prstGeom prst="roundRect">
            <a:avLst/>
          </a:prstGeom>
          <a:ln w="57150">
            <a:solidFill>
              <a:srgbClr val="00330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rgbClr val="FFCC66"/>
                </a:solidFill>
              </a:rPr>
              <a:t>結</a:t>
            </a:r>
            <a:r>
              <a:rPr lang="zh-TW" altLang="en-US" sz="5400" dirty="0">
                <a:solidFill>
                  <a:srgbClr val="FFCC66"/>
                </a:solidFill>
              </a:rPr>
              <a:t>束</a:t>
            </a:r>
            <a:endParaRPr lang="zh-TW" altLang="en-US" sz="5400" dirty="0">
              <a:solidFill>
                <a:srgbClr val="FFCC66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1484784"/>
            <a:ext cx="3816424" cy="3672408"/>
          </a:xfrm>
          <a:prstGeom prst="rect">
            <a:avLst/>
          </a:prstGeom>
        </p:spPr>
      </p:pic>
      <p:sp>
        <p:nvSpPr>
          <p:cNvPr id="5" name="橢圓形圖說文字 4"/>
          <p:cNvSpPr/>
          <p:nvPr/>
        </p:nvSpPr>
        <p:spPr>
          <a:xfrm>
            <a:off x="4572000" y="260648"/>
            <a:ext cx="3024336" cy="1584176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/>
              <a:t>為甚麼你能答對</a:t>
            </a:r>
            <a:r>
              <a:rPr lang="en-US" altLang="zh-TW" sz="3600" dirty="0" smtClean="0"/>
              <a:t>?</a:t>
            </a:r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石板">
  <a:themeElements>
    <a:clrScheme name="石板">
      <a:dk1>
        <a:sysClr val="windowText" lastClr="000000"/>
      </a:dk1>
      <a:lt1>
        <a:sysClr val="window" lastClr="FFFFFF"/>
      </a:lt1>
      <a:dk2>
        <a:srgbClr val="212123"/>
      </a:dk2>
      <a:lt2>
        <a:srgbClr val="DADADA"/>
      </a:lt2>
      <a:accent1>
        <a:srgbClr val="BC451B"/>
      </a:accent1>
      <a:accent2>
        <a:srgbClr val="D3BA68"/>
      </a:accent2>
      <a:accent3>
        <a:srgbClr val="BB8640"/>
      </a:accent3>
      <a:accent4>
        <a:srgbClr val="AD9277"/>
      </a:accent4>
      <a:accent5>
        <a:srgbClr val="A55A43"/>
      </a:accent5>
      <a:accent6>
        <a:srgbClr val="AD9D7B"/>
      </a:accent6>
      <a:hlink>
        <a:srgbClr val="E98052"/>
      </a:hlink>
      <a:folHlink>
        <a:srgbClr val="F4B69B"/>
      </a:folHlink>
    </a:clrScheme>
    <a:fontScheme name="石板">
      <a:maj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石板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hardEdge"/>
          </a:sp3d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lumMod val="80000"/>
              </a:schemeClr>
              <a:schemeClr val="phClr">
                <a:tint val="98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ate" id="{C3F70B94-7CE9-428E-ADC1-3269CC2C3385}" vid="{3F2DE9A5-64E6-437C-A389-CC4477E817E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TM04033917[[fn=柏林]]</Template>
  <TotalTime>0</TotalTime>
  <Words>49</Words>
  <Application>Microsoft Office PowerPoint</Application>
  <PresentationFormat>如螢幕大小 (4:3)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Calisto MT</vt:lpstr>
      <vt:lpstr>微軟正黑體</vt:lpstr>
      <vt:lpstr>新細明體</vt:lpstr>
      <vt:lpstr>標楷體</vt:lpstr>
      <vt:lpstr>Calibri</vt:lpstr>
      <vt:lpstr>Trebuchet MS</vt:lpstr>
      <vt:lpstr>Wingdings 2</vt:lpstr>
      <vt:lpstr>石板</vt:lpstr>
      <vt:lpstr>大家來猜謎......</vt:lpstr>
      <vt:lpstr>瑪利歐奧德賽不行附生誰?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2021-11-22T03:45:08Z</dcterms:modified>
</cp:coreProperties>
</file>